
<file path=[Content_Types].xml><?xml version="1.0" encoding="utf-8"?>
<Types xmlns="http://schemas.openxmlformats.org/package/2006/content-types">
  <Default Extension="bin" ContentType="image/png"/>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81" r:id="rId2"/>
  </p:sldMasterIdLst>
  <p:notesMasterIdLst>
    <p:notesMasterId r:id="rId40"/>
  </p:notesMasterIdLst>
  <p:handoutMasterIdLst>
    <p:handoutMasterId r:id="rId41"/>
  </p:handoutMasterIdLst>
  <p:sldIdLst>
    <p:sldId id="312" r:id="rId3"/>
    <p:sldId id="313" r:id="rId4"/>
    <p:sldId id="265" r:id="rId5"/>
    <p:sldId id="280" r:id="rId6"/>
    <p:sldId id="305" r:id="rId7"/>
    <p:sldId id="309" r:id="rId8"/>
    <p:sldId id="310" r:id="rId9"/>
    <p:sldId id="311" r:id="rId10"/>
    <p:sldId id="261" r:id="rId11"/>
    <p:sldId id="262" r:id="rId12"/>
    <p:sldId id="263" r:id="rId13"/>
    <p:sldId id="264" r:id="rId14"/>
    <p:sldId id="282" r:id="rId15"/>
    <p:sldId id="273" r:id="rId16"/>
    <p:sldId id="307" r:id="rId17"/>
    <p:sldId id="274" r:id="rId18"/>
    <p:sldId id="301" r:id="rId19"/>
    <p:sldId id="306" r:id="rId20"/>
    <p:sldId id="276" r:id="rId21"/>
    <p:sldId id="266" r:id="rId22"/>
    <p:sldId id="277" r:id="rId23"/>
    <p:sldId id="415" r:id="rId24"/>
    <p:sldId id="401" r:id="rId25"/>
    <p:sldId id="402" r:id="rId26"/>
    <p:sldId id="421" r:id="rId27"/>
    <p:sldId id="422" r:id="rId28"/>
    <p:sldId id="423" r:id="rId29"/>
    <p:sldId id="407" r:id="rId30"/>
    <p:sldId id="416" r:id="rId31"/>
    <p:sldId id="417" r:id="rId32"/>
    <p:sldId id="418" r:id="rId33"/>
    <p:sldId id="419" r:id="rId34"/>
    <p:sldId id="420" r:id="rId35"/>
    <p:sldId id="326" r:id="rId36"/>
    <p:sldId id="267" r:id="rId37"/>
    <p:sldId id="268" r:id="rId38"/>
    <p:sldId id="269" r:id="rId39"/>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2941"/>
    <a:srgbClr val="E1E0DC"/>
    <a:srgbClr val="F2F2F2"/>
    <a:srgbClr val="ADCFF1"/>
    <a:srgbClr val="006EB6"/>
    <a:srgbClr val="FDFDFD"/>
    <a:srgbClr val="EBEB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67" autoAdjust="0"/>
    <p:restoredTop sz="71243" autoAdjust="0"/>
  </p:normalViewPr>
  <p:slideViewPr>
    <p:cSldViewPr snapToGrid="0" showGuides="1">
      <p:cViewPr varScale="1">
        <p:scale>
          <a:sx n="115" d="100"/>
          <a:sy n="115" d="100"/>
        </p:scale>
        <p:origin x="2454"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6" d="100"/>
          <a:sy n="86" d="100"/>
        </p:scale>
        <p:origin x="181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600" b="1" i="0" u="none" strike="noStrike" baseline="0" dirty="0">
                <a:effectLst/>
              </a:rPr>
              <a:t>What are the challenges you have faced, or are currently facing, when implementing the SDGs?</a:t>
            </a:r>
            <a:endParaRPr lang="fr-BE" sz="1600" dirty="0"/>
          </a:p>
        </c:rich>
      </c:tx>
      <c:overlay val="0"/>
      <c:spPr>
        <a:noFill/>
        <a:ln>
          <a:noFill/>
        </a:ln>
        <a:effectLst/>
      </c:spPr>
    </c:title>
    <c:autoTitleDeleted val="0"/>
    <c:plotArea>
      <c:layout/>
      <c:barChart>
        <c:barDir val="bar"/>
        <c:grouping val="clustered"/>
        <c:varyColors val="0"/>
        <c:ser>
          <c:idx val="1"/>
          <c:order val="0"/>
          <c:tx>
            <c:strRef>
              <c:f>charts!$C$135</c:f>
              <c:strCache>
                <c:ptCount val="1"/>
                <c:pt idx="0">
                  <c:v>Ratio (Multiple answers possible)</c:v>
                </c:pt>
              </c:strCache>
            </c:strRef>
          </c:tx>
          <c:spPr>
            <a:solidFill>
              <a:schemeClr val="accent6">
                <a:lumMod val="60000"/>
                <a:lumOff val="40000"/>
              </a:schemeClr>
            </a:solidFill>
            <a:ln>
              <a:noFill/>
            </a:ln>
            <a:effectLst/>
          </c:spPr>
          <c:invertIfNegative val="0"/>
          <c:cat>
            <c:strRef>
              <c:f>charts!$A$136:$A$143</c:f>
              <c:strCache>
                <c:ptCount val="8"/>
                <c:pt idx="0">
                  <c:v>Lack of awareness, support, capacities or trained staff</c:v>
                </c:pt>
                <c:pt idx="1">
                  <c:v>Difficulty to prioritise the SDGs over other agendas</c:v>
                </c:pt>
                <c:pt idx="2">
                  <c:v>Insufficient financial resources</c:v>
                </c:pt>
                <c:pt idx="3">
                  <c:v>Difficulty to work across levels of government</c:v>
                </c:pt>
                <c:pt idx="4">
                  <c:v>Difficulty to work across departments</c:v>
                </c:pt>
                <c:pt idx="5">
                  <c:v>Lack of information</c:v>
                </c:pt>
                <c:pt idx="6">
                  <c:v>Other</c:v>
                </c:pt>
                <c:pt idx="7">
                  <c:v>No Answer</c:v>
                </c:pt>
              </c:strCache>
            </c:strRef>
          </c:cat>
          <c:val>
            <c:numRef>
              <c:f>charts!$C$136:$C$143</c:f>
              <c:numCache>
                <c:formatCode>0%</c:formatCode>
                <c:ptCount val="8"/>
                <c:pt idx="0">
                  <c:v>0.4975</c:v>
                </c:pt>
                <c:pt idx="1">
                  <c:v>0.49249999999999999</c:v>
                </c:pt>
                <c:pt idx="2">
                  <c:v>0.44</c:v>
                </c:pt>
                <c:pt idx="3">
                  <c:v>0.3125</c:v>
                </c:pt>
                <c:pt idx="4">
                  <c:v>0.3075</c:v>
                </c:pt>
                <c:pt idx="5">
                  <c:v>0.28000000000000003</c:v>
                </c:pt>
                <c:pt idx="6">
                  <c:v>8.5000000000000006E-2</c:v>
                </c:pt>
                <c:pt idx="7">
                  <c:v>3.7499999999999999E-2</c:v>
                </c:pt>
              </c:numCache>
            </c:numRef>
          </c:val>
          <c:extLst>
            <c:ext xmlns:c16="http://schemas.microsoft.com/office/drawing/2014/chart" uri="{C3380CC4-5D6E-409C-BE32-E72D297353CC}">
              <c16:uniqueId val="{00000000-1436-4185-85B0-69168E4F5626}"/>
            </c:ext>
          </c:extLst>
        </c:ser>
        <c:dLbls>
          <c:showLegendKey val="0"/>
          <c:showVal val="0"/>
          <c:showCatName val="0"/>
          <c:showSerName val="0"/>
          <c:showPercent val="0"/>
          <c:showBubbleSize val="0"/>
        </c:dLbls>
        <c:gapWidth val="75"/>
        <c:overlap val="-25"/>
        <c:axId val="94873472"/>
        <c:axId val="94875008"/>
      </c:barChart>
      <c:catAx>
        <c:axId val="948734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4875008"/>
        <c:crosses val="autoZero"/>
        <c:auto val="1"/>
        <c:lblAlgn val="ctr"/>
        <c:lblOffset val="100"/>
        <c:noMultiLvlLbl val="0"/>
      </c:catAx>
      <c:valAx>
        <c:axId val="9487500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4873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sv-SE"/>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4DCE30-7832-44C5-8AD2-33FEE05EA0B0}"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GB"/>
        </a:p>
      </dgm:t>
    </dgm:pt>
    <dgm:pt modelId="{CB89881D-A3BA-4F61-8D3F-015EB11F3629}">
      <dgm:prSet custT="1"/>
      <dgm:spPr/>
      <dgm:t>
        <a:bodyPr/>
        <a:lstStyle/>
        <a:p>
          <a:r>
            <a:rPr lang="en-GB" sz="1400" b="1" dirty="0">
              <a:solidFill>
                <a:schemeClr val="tx2"/>
              </a:solidFill>
            </a:rPr>
            <a:t>Measuring</a:t>
          </a:r>
        </a:p>
      </dgm:t>
    </dgm:pt>
    <dgm:pt modelId="{67F6436D-86AD-43BF-A82A-8C48A2AE117D}" type="parTrans" cxnId="{569D4FAF-C125-4F6B-A204-69277E1BB58F}">
      <dgm:prSet/>
      <dgm:spPr/>
      <dgm:t>
        <a:bodyPr/>
        <a:lstStyle/>
        <a:p>
          <a:endParaRPr lang="en-GB" sz="1400">
            <a:solidFill>
              <a:schemeClr val="bg2">
                <a:lumMod val="10000"/>
              </a:schemeClr>
            </a:solidFill>
          </a:endParaRPr>
        </a:p>
      </dgm:t>
    </dgm:pt>
    <dgm:pt modelId="{AAD0EC81-A261-4F80-A30E-A7A1E6DCA134}" type="sibTrans" cxnId="{569D4FAF-C125-4F6B-A204-69277E1BB58F}">
      <dgm:prSet/>
      <dgm:spPr/>
      <dgm:t>
        <a:bodyPr/>
        <a:lstStyle/>
        <a:p>
          <a:endParaRPr lang="en-GB" sz="1400">
            <a:solidFill>
              <a:schemeClr val="bg2">
                <a:lumMod val="10000"/>
              </a:schemeClr>
            </a:solidFill>
          </a:endParaRPr>
        </a:p>
      </dgm:t>
    </dgm:pt>
    <dgm:pt modelId="{DA2147DB-215A-445F-B132-8F2A014E93F6}">
      <dgm:prSet custT="1"/>
      <dgm:spPr/>
      <dgm:t>
        <a:bodyPr/>
        <a:lstStyle/>
        <a:p>
          <a:r>
            <a:rPr lang="en-GB" sz="1400" b="1" dirty="0">
              <a:solidFill>
                <a:schemeClr val="tx2"/>
              </a:solidFill>
            </a:rPr>
            <a:t>Learning</a:t>
          </a:r>
          <a:r>
            <a:rPr lang="en-GB" sz="1400" dirty="0">
              <a:solidFill>
                <a:schemeClr val="bg2">
                  <a:lumMod val="10000"/>
                </a:schemeClr>
              </a:solidFill>
            </a:rPr>
            <a:t> </a:t>
          </a:r>
        </a:p>
      </dgm:t>
    </dgm:pt>
    <dgm:pt modelId="{CB9DDF5A-56F8-4CDD-90F8-80D9B314A9B8}" type="parTrans" cxnId="{F53D448A-EED6-45E8-9D54-169B15FD78A6}">
      <dgm:prSet/>
      <dgm:spPr/>
      <dgm:t>
        <a:bodyPr/>
        <a:lstStyle/>
        <a:p>
          <a:endParaRPr lang="en-GB" sz="1400">
            <a:solidFill>
              <a:schemeClr val="bg2">
                <a:lumMod val="10000"/>
              </a:schemeClr>
            </a:solidFill>
          </a:endParaRPr>
        </a:p>
      </dgm:t>
    </dgm:pt>
    <dgm:pt modelId="{C62BAF7D-D0DC-4DD9-A6E6-FB1211AF86DE}" type="sibTrans" cxnId="{F53D448A-EED6-45E8-9D54-169B15FD78A6}">
      <dgm:prSet/>
      <dgm:spPr/>
      <dgm:t>
        <a:bodyPr/>
        <a:lstStyle/>
        <a:p>
          <a:endParaRPr lang="en-GB" sz="1400">
            <a:solidFill>
              <a:schemeClr val="bg2">
                <a:lumMod val="10000"/>
              </a:schemeClr>
            </a:solidFill>
          </a:endParaRPr>
        </a:p>
      </dgm:t>
    </dgm:pt>
    <dgm:pt modelId="{396DCAE4-1D86-4C0F-B2C7-A9BF17EE1B0B}">
      <dgm:prSet custT="1"/>
      <dgm:spPr/>
      <dgm:t>
        <a:bodyPr/>
        <a:lstStyle/>
        <a:p>
          <a:r>
            <a:rPr lang="en-GB" sz="1400" b="1" dirty="0">
              <a:solidFill>
                <a:schemeClr val="tx2"/>
              </a:solidFill>
            </a:rPr>
            <a:t>Sharing</a:t>
          </a:r>
        </a:p>
      </dgm:t>
    </dgm:pt>
    <dgm:pt modelId="{2060FED0-58AA-4497-9553-1A35BA9B125F}" type="parTrans" cxnId="{E943B8A2-2B78-47D2-9CEA-FD4193AF1348}">
      <dgm:prSet/>
      <dgm:spPr/>
      <dgm:t>
        <a:bodyPr/>
        <a:lstStyle/>
        <a:p>
          <a:endParaRPr lang="en-GB" sz="1400">
            <a:solidFill>
              <a:schemeClr val="bg2">
                <a:lumMod val="10000"/>
              </a:schemeClr>
            </a:solidFill>
          </a:endParaRPr>
        </a:p>
      </dgm:t>
    </dgm:pt>
    <dgm:pt modelId="{1E164734-F0FA-46EA-8367-F54D53B53D42}" type="sibTrans" cxnId="{E943B8A2-2B78-47D2-9CEA-FD4193AF1348}">
      <dgm:prSet/>
      <dgm:spPr/>
      <dgm:t>
        <a:bodyPr/>
        <a:lstStyle/>
        <a:p>
          <a:endParaRPr lang="en-GB" sz="1400">
            <a:solidFill>
              <a:schemeClr val="bg2">
                <a:lumMod val="10000"/>
              </a:schemeClr>
            </a:solidFill>
          </a:endParaRPr>
        </a:p>
      </dgm:t>
    </dgm:pt>
    <dgm:pt modelId="{3ADC4051-95D0-4F3C-A7CD-4E6DEC984649}">
      <dgm:prSet phldrT="[Text]" custT="1"/>
      <dgm:spPr/>
      <dgm:t>
        <a:bodyPr/>
        <a:lstStyle/>
        <a:p>
          <a:r>
            <a:rPr lang="en-GB" sz="1400" kern="1200" dirty="0">
              <a:solidFill>
                <a:schemeClr val="bg2">
                  <a:lumMod val="10000"/>
                </a:schemeClr>
              </a:solidFill>
            </a:rPr>
            <a:t>A tailored, consensual and localised indicator framework </a:t>
          </a:r>
          <a:endParaRPr kumimoji="0" lang="en-GB" sz="1400" kern="1200" dirty="0">
            <a:solidFill>
              <a:schemeClr val="bg2">
                <a:lumMod val="10000"/>
              </a:schemeClr>
            </a:solidFill>
            <a:latin typeface="+mn-lt"/>
            <a:ea typeface="+mn-ea"/>
            <a:cs typeface="+mn-cs"/>
          </a:endParaRPr>
        </a:p>
      </dgm:t>
    </dgm:pt>
    <dgm:pt modelId="{7A9C32A0-2829-41F9-9551-1D55F300681A}" type="parTrans" cxnId="{5A24A6DD-2C85-4F33-9F08-A3AFD2C64A89}">
      <dgm:prSet/>
      <dgm:spPr/>
      <dgm:t>
        <a:bodyPr/>
        <a:lstStyle/>
        <a:p>
          <a:endParaRPr lang="en-GB" sz="1400">
            <a:solidFill>
              <a:schemeClr val="bg2">
                <a:lumMod val="10000"/>
              </a:schemeClr>
            </a:solidFill>
          </a:endParaRPr>
        </a:p>
      </dgm:t>
    </dgm:pt>
    <dgm:pt modelId="{9D16BAF2-3B7F-418C-A5A4-FE0A61E07735}" type="sibTrans" cxnId="{5A24A6DD-2C85-4F33-9F08-A3AFD2C64A89}">
      <dgm:prSet/>
      <dgm:spPr/>
      <dgm:t>
        <a:bodyPr/>
        <a:lstStyle/>
        <a:p>
          <a:endParaRPr lang="en-GB" sz="1400">
            <a:solidFill>
              <a:schemeClr val="bg2">
                <a:lumMod val="10000"/>
              </a:schemeClr>
            </a:solidFill>
          </a:endParaRPr>
        </a:p>
      </dgm:t>
    </dgm:pt>
    <dgm:pt modelId="{2B5E4125-B366-4150-9151-DF3361BE236F}">
      <dgm:prSet custT="1"/>
      <dgm:spPr/>
      <dgm:t>
        <a:bodyPr/>
        <a:lstStyle/>
        <a:p>
          <a:r>
            <a:rPr lang="en-GB" sz="1400" b="1" noProof="0" dirty="0">
              <a:solidFill>
                <a:schemeClr val="tx2"/>
              </a:solidFill>
            </a:rPr>
            <a:t>Policy Recommendations</a:t>
          </a:r>
          <a:endParaRPr lang="en-GB" sz="1400" b="1" dirty="0">
            <a:solidFill>
              <a:schemeClr val="tx2"/>
            </a:solidFill>
          </a:endParaRPr>
        </a:p>
      </dgm:t>
    </dgm:pt>
    <dgm:pt modelId="{AB2333B1-E205-4D49-B8AA-9A1DFB448DDA}" type="parTrans" cxnId="{730CBB4B-88FC-46E5-9968-3FC8A07B5B3F}">
      <dgm:prSet/>
      <dgm:spPr/>
      <dgm:t>
        <a:bodyPr/>
        <a:lstStyle/>
        <a:p>
          <a:endParaRPr lang="en-GB" sz="1400"/>
        </a:p>
      </dgm:t>
    </dgm:pt>
    <dgm:pt modelId="{97136FBE-D149-4589-9075-785051F9FE85}" type="sibTrans" cxnId="{730CBB4B-88FC-46E5-9968-3FC8A07B5B3F}">
      <dgm:prSet/>
      <dgm:spPr/>
      <dgm:t>
        <a:bodyPr/>
        <a:lstStyle/>
        <a:p>
          <a:endParaRPr lang="en-GB" sz="1400"/>
        </a:p>
      </dgm:t>
    </dgm:pt>
    <dgm:pt modelId="{BA0ED61E-5E5B-4208-8CF4-338F33DC684D}">
      <dgm:prSet custT="1"/>
      <dgm:spPr/>
      <dgm:t>
        <a:bodyPr/>
        <a:lstStyle/>
        <a:p>
          <a:r>
            <a:rPr kumimoji="0" lang="en-GB" sz="1400" kern="1200" dirty="0">
              <a:solidFill>
                <a:schemeClr val="bg2">
                  <a:lumMod val="10000"/>
                </a:schemeClr>
              </a:solidFill>
              <a:latin typeface="+mn-lt"/>
              <a:ea typeface="+mn-ea"/>
              <a:cs typeface="+mn-cs"/>
            </a:rPr>
            <a:t>Analyse &amp; discuss local SDGs stories/evolving practices </a:t>
          </a:r>
          <a:endParaRPr kumimoji="0" lang="en-GB" sz="1400" kern="1200" noProof="0" dirty="0">
            <a:solidFill>
              <a:schemeClr val="bg2">
                <a:lumMod val="10000"/>
              </a:schemeClr>
            </a:solidFill>
            <a:latin typeface="+mn-lt"/>
            <a:ea typeface="+mn-ea"/>
            <a:cs typeface="+mn-cs"/>
          </a:endParaRPr>
        </a:p>
      </dgm:t>
    </dgm:pt>
    <dgm:pt modelId="{66B1FDC8-8D6B-4065-8DC3-5DA7F643F318}" type="parTrans" cxnId="{9868F9B4-E603-4EC4-85C9-9C124FD2CAD8}">
      <dgm:prSet/>
      <dgm:spPr/>
      <dgm:t>
        <a:bodyPr/>
        <a:lstStyle/>
        <a:p>
          <a:endParaRPr lang="en-GB" sz="1400"/>
        </a:p>
      </dgm:t>
    </dgm:pt>
    <dgm:pt modelId="{6545DFA8-4255-4C24-8C57-12BCD3FDCBEB}" type="sibTrans" cxnId="{9868F9B4-E603-4EC4-85C9-9C124FD2CAD8}">
      <dgm:prSet/>
      <dgm:spPr/>
      <dgm:t>
        <a:bodyPr/>
        <a:lstStyle/>
        <a:p>
          <a:endParaRPr lang="en-GB" sz="1400"/>
        </a:p>
      </dgm:t>
    </dgm:pt>
    <dgm:pt modelId="{7228000F-30B7-4A5F-ACCE-FF0C65B489D7}">
      <dgm:prSet custT="1"/>
      <dgm:spPr/>
      <dgm:t>
        <a:bodyPr/>
        <a:lstStyle/>
        <a:p>
          <a:r>
            <a:rPr lang="en-GB" sz="1400" kern="1200" dirty="0">
              <a:solidFill>
                <a:schemeClr val="bg2">
                  <a:lumMod val="10000"/>
                </a:schemeClr>
              </a:solidFill>
            </a:rPr>
            <a:t>Harmonised and comparable OECD territorial statistics for SDGs</a:t>
          </a:r>
        </a:p>
      </dgm:t>
    </dgm:pt>
    <dgm:pt modelId="{3A1118EC-D00C-41E2-A939-79930E903FAA}" type="parTrans" cxnId="{63E33435-CD42-4C64-A916-075D259EDAFB}">
      <dgm:prSet/>
      <dgm:spPr/>
      <dgm:t>
        <a:bodyPr/>
        <a:lstStyle/>
        <a:p>
          <a:endParaRPr lang="en-GB" sz="1400"/>
        </a:p>
      </dgm:t>
    </dgm:pt>
    <dgm:pt modelId="{4295FE64-A105-4C94-AF35-9826E7B9DC61}" type="sibTrans" cxnId="{63E33435-CD42-4C64-A916-075D259EDAFB}">
      <dgm:prSet/>
      <dgm:spPr/>
      <dgm:t>
        <a:bodyPr/>
        <a:lstStyle/>
        <a:p>
          <a:endParaRPr lang="en-GB" sz="1400"/>
        </a:p>
      </dgm:t>
    </dgm:pt>
    <dgm:pt modelId="{8162E47F-B105-4B21-8843-4713D04D2C02}">
      <dgm:prSet custT="1"/>
      <dgm:spPr/>
      <dgm:t>
        <a:bodyPr/>
        <a:lstStyle/>
        <a:p>
          <a:r>
            <a:rPr lang="en-GB" sz="1400" kern="1200" dirty="0">
              <a:solidFill>
                <a:schemeClr val="bg2">
                  <a:lumMod val="10000"/>
                </a:schemeClr>
              </a:solidFill>
            </a:rPr>
            <a:t>Common  OECD/EU definition of « city » and « region » </a:t>
          </a:r>
        </a:p>
      </dgm:t>
    </dgm:pt>
    <dgm:pt modelId="{8D4317C7-F56D-4482-A672-E2092A808270}" type="parTrans" cxnId="{D7A98354-6600-470A-AD06-CABD7A634E79}">
      <dgm:prSet/>
      <dgm:spPr/>
      <dgm:t>
        <a:bodyPr/>
        <a:lstStyle/>
        <a:p>
          <a:endParaRPr lang="en-GB" sz="1400"/>
        </a:p>
      </dgm:t>
    </dgm:pt>
    <dgm:pt modelId="{3470C17B-615D-4776-9B48-374AC64D6057}" type="sibTrans" cxnId="{D7A98354-6600-470A-AD06-CABD7A634E79}">
      <dgm:prSet/>
      <dgm:spPr/>
      <dgm:t>
        <a:bodyPr/>
        <a:lstStyle/>
        <a:p>
          <a:endParaRPr lang="en-GB" sz="1400"/>
        </a:p>
      </dgm:t>
    </dgm:pt>
    <dgm:pt modelId="{198931F7-7F19-4756-84AC-A7E19E41B45D}">
      <dgm:prSet custT="1"/>
      <dgm:spPr/>
      <dgm:t>
        <a:bodyPr/>
        <a:lstStyle/>
        <a:p>
          <a:r>
            <a:rPr kumimoji="0" lang="en-GB" sz="1400" kern="1200" dirty="0">
              <a:solidFill>
                <a:schemeClr val="bg2">
                  <a:lumMod val="10000"/>
                </a:schemeClr>
              </a:solidFill>
              <a:latin typeface="+mn-lt"/>
              <a:ea typeface="+mn-ea"/>
              <a:cs typeface="+mn-cs"/>
            </a:rPr>
            <a:t>Draw lessons in terms of incentives, processes, outcomes </a:t>
          </a:r>
        </a:p>
      </dgm:t>
    </dgm:pt>
    <dgm:pt modelId="{35983970-B45D-4B57-A588-397D7A9F48CE}" type="parTrans" cxnId="{C9D21B12-6D30-4B09-9ABB-796CF76D7CA8}">
      <dgm:prSet/>
      <dgm:spPr/>
      <dgm:t>
        <a:bodyPr/>
        <a:lstStyle/>
        <a:p>
          <a:endParaRPr lang="en-GB" sz="1400"/>
        </a:p>
      </dgm:t>
    </dgm:pt>
    <dgm:pt modelId="{C469729C-3193-43CD-9015-D22039332ABE}" type="sibTrans" cxnId="{C9D21B12-6D30-4B09-9ABB-796CF76D7CA8}">
      <dgm:prSet/>
      <dgm:spPr/>
      <dgm:t>
        <a:bodyPr/>
        <a:lstStyle/>
        <a:p>
          <a:endParaRPr lang="en-GB" sz="1400"/>
        </a:p>
      </dgm:t>
    </dgm:pt>
    <dgm:pt modelId="{CF407947-E062-4FCA-8E08-BEA67D453C8F}">
      <dgm:prSet custT="1"/>
      <dgm:spPr/>
      <dgm:t>
        <a:bodyPr/>
        <a:lstStyle/>
        <a:p>
          <a:r>
            <a:rPr kumimoji="0" lang="en-GB" sz="1400" kern="1200" dirty="0">
              <a:solidFill>
                <a:schemeClr val="bg2">
                  <a:lumMod val="10000"/>
                </a:schemeClr>
              </a:solidFill>
              <a:latin typeface="+mn-lt"/>
              <a:ea typeface="+mn-ea"/>
              <a:cs typeface="+mn-cs"/>
            </a:rPr>
            <a:t>Pilot-test  the indicator framework in different contexts</a:t>
          </a:r>
        </a:p>
      </dgm:t>
    </dgm:pt>
    <dgm:pt modelId="{0146C5CE-887B-467A-A246-13817D148675}" type="parTrans" cxnId="{19978AED-548D-45C8-8619-9598AC9B5CC9}">
      <dgm:prSet/>
      <dgm:spPr/>
      <dgm:t>
        <a:bodyPr/>
        <a:lstStyle/>
        <a:p>
          <a:endParaRPr lang="en-GB" sz="1400"/>
        </a:p>
      </dgm:t>
    </dgm:pt>
    <dgm:pt modelId="{468A40F1-9D93-47F3-80D1-4717339646CA}" type="sibTrans" cxnId="{19978AED-548D-45C8-8619-9598AC9B5CC9}">
      <dgm:prSet/>
      <dgm:spPr/>
      <dgm:t>
        <a:bodyPr/>
        <a:lstStyle/>
        <a:p>
          <a:endParaRPr lang="en-GB" sz="1400"/>
        </a:p>
      </dgm:t>
    </dgm:pt>
    <dgm:pt modelId="{7C55A7E9-4D88-43B1-A4D9-D5DB7E3F0136}" type="pres">
      <dgm:prSet presAssocID="{334DCE30-7832-44C5-8AD2-33FEE05EA0B0}" presName="linear" presStyleCnt="0">
        <dgm:presLayoutVars>
          <dgm:animLvl val="lvl"/>
          <dgm:resizeHandles val="exact"/>
        </dgm:presLayoutVars>
      </dgm:prSet>
      <dgm:spPr/>
    </dgm:pt>
    <dgm:pt modelId="{F7A5926F-C318-49B7-84D1-75DA11EDA44A}" type="pres">
      <dgm:prSet presAssocID="{CB89881D-A3BA-4F61-8D3F-015EB11F3629}" presName="parentText" presStyleLbl="node1" presStyleIdx="0" presStyleCnt="4" custScaleY="34000" custLinFactNeighborX="-9" custLinFactNeighborY="-53725">
        <dgm:presLayoutVars>
          <dgm:chMax val="0"/>
          <dgm:bulletEnabled val="1"/>
        </dgm:presLayoutVars>
      </dgm:prSet>
      <dgm:spPr/>
    </dgm:pt>
    <dgm:pt modelId="{9EFA8F25-E2D6-4E47-868E-ED41C59A548C}" type="pres">
      <dgm:prSet presAssocID="{CB89881D-A3BA-4F61-8D3F-015EB11F3629}" presName="childText" presStyleLbl="revTx" presStyleIdx="0" presStyleCnt="2" custScaleY="103813" custLinFactNeighborY="-16106">
        <dgm:presLayoutVars>
          <dgm:bulletEnabled val="1"/>
        </dgm:presLayoutVars>
      </dgm:prSet>
      <dgm:spPr/>
    </dgm:pt>
    <dgm:pt modelId="{002EC9E8-8B35-403F-8429-61098ECA72B2}" type="pres">
      <dgm:prSet presAssocID="{DA2147DB-215A-445F-B132-8F2A014E93F6}" presName="parentText" presStyleLbl="node1" presStyleIdx="1" presStyleCnt="4" custScaleY="34000" custLinFactNeighborY="-60088">
        <dgm:presLayoutVars>
          <dgm:chMax val="0"/>
          <dgm:bulletEnabled val="1"/>
        </dgm:presLayoutVars>
      </dgm:prSet>
      <dgm:spPr/>
    </dgm:pt>
    <dgm:pt modelId="{A9D37160-E945-4C53-A68E-90814F6C465E}" type="pres">
      <dgm:prSet presAssocID="{DA2147DB-215A-445F-B132-8F2A014E93F6}" presName="childText" presStyleLbl="revTx" presStyleIdx="1" presStyleCnt="2" custLinFactNeighborY="-53173">
        <dgm:presLayoutVars>
          <dgm:bulletEnabled val="1"/>
        </dgm:presLayoutVars>
      </dgm:prSet>
      <dgm:spPr/>
    </dgm:pt>
    <dgm:pt modelId="{453442AD-CD4B-4605-85AF-643B48890F0A}" type="pres">
      <dgm:prSet presAssocID="{396DCAE4-1D86-4C0F-B2C7-A9BF17EE1B0B}" presName="parentText" presStyleLbl="node1" presStyleIdx="2" presStyleCnt="4" custScaleY="33999" custLinFactY="-67072" custLinFactNeighborY="-100000">
        <dgm:presLayoutVars>
          <dgm:chMax val="0"/>
          <dgm:bulletEnabled val="1"/>
        </dgm:presLayoutVars>
      </dgm:prSet>
      <dgm:spPr/>
    </dgm:pt>
    <dgm:pt modelId="{6B212AC9-CFF6-4C12-A861-2238EF848EA5}" type="pres">
      <dgm:prSet presAssocID="{1E164734-F0FA-46EA-8367-F54D53B53D42}" presName="spacer" presStyleCnt="0"/>
      <dgm:spPr/>
    </dgm:pt>
    <dgm:pt modelId="{515EBBB1-2E04-44D1-B360-0CFEAF4A9722}" type="pres">
      <dgm:prSet presAssocID="{2B5E4125-B366-4150-9151-DF3361BE236F}" presName="parentText" presStyleLbl="node1" presStyleIdx="3" presStyleCnt="4" custScaleY="33999" custLinFactY="-21771" custLinFactNeighborY="-100000">
        <dgm:presLayoutVars>
          <dgm:chMax val="0"/>
          <dgm:bulletEnabled val="1"/>
        </dgm:presLayoutVars>
      </dgm:prSet>
      <dgm:spPr/>
    </dgm:pt>
  </dgm:ptLst>
  <dgm:cxnLst>
    <dgm:cxn modelId="{B8938103-5779-4576-9494-F0BBAE312771}" type="presOf" srcId="{2B5E4125-B366-4150-9151-DF3361BE236F}" destId="{515EBBB1-2E04-44D1-B360-0CFEAF4A9722}" srcOrd="0" destOrd="0" presId="urn:microsoft.com/office/officeart/2005/8/layout/vList2"/>
    <dgm:cxn modelId="{93DFF003-A59E-4B72-9E4A-C33D10E60906}" type="presOf" srcId="{CF407947-E062-4FCA-8E08-BEA67D453C8F}" destId="{A9D37160-E945-4C53-A68E-90814F6C465E}" srcOrd="0" destOrd="2" presId="urn:microsoft.com/office/officeart/2005/8/layout/vList2"/>
    <dgm:cxn modelId="{C9D21B12-6D30-4B09-9ABB-796CF76D7CA8}" srcId="{DA2147DB-215A-445F-B132-8F2A014E93F6}" destId="{198931F7-7F19-4756-84AC-A7E19E41B45D}" srcOrd="1" destOrd="0" parTransId="{35983970-B45D-4B57-A588-397D7A9F48CE}" sibTransId="{C469729C-3193-43CD-9015-D22039332ABE}"/>
    <dgm:cxn modelId="{8B56251F-C7A5-4D76-BCCD-BA91C465FACF}" type="presOf" srcId="{3ADC4051-95D0-4F3C-A7CD-4E6DEC984649}" destId="{9EFA8F25-E2D6-4E47-868E-ED41C59A548C}" srcOrd="0" destOrd="0" presId="urn:microsoft.com/office/officeart/2005/8/layout/vList2"/>
    <dgm:cxn modelId="{63E33435-CD42-4C64-A916-075D259EDAFB}" srcId="{CB89881D-A3BA-4F61-8D3F-015EB11F3629}" destId="{7228000F-30B7-4A5F-ACCE-FF0C65B489D7}" srcOrd="1" destOrd="0" parTransId="{3A1118EC-D00C-41E2-A939-79930E903FAA}" sibTransId="{4295FE64-A105-4C94-AF35-9826E7B9DC61}"/>
    <dgm:cxn modelId="{A8F31E5F-9BD2-4F3D-B63F-FE07B092BC76}" type="presOf" srcId="{396DCAE4-1D86-4C0F-B2C7-A9BF17EE1B0B}" destId="{453442AD-CD4B-4605-85AF-643B48890F0A}" srcOrd="0" destOrd="0" presId="urn:microsoft.com/office/officeart/2005/8/layout/vList2"/>
    <dgm:cxn modelId="{730CBB4B-88FC-46E5-9968-3FC8A07B5B3F}" srcId="{334DCE30-7832-44C5-8AD2-33FEE05EA0B0}" destId="{2B5E4125-B366-4150-9151-DF3361BE236F}" srcOrd="3" destOrd="0" parTransId="{AB2333B1-E205-4D49-B8AA-9A1DFB448DDA}" sibTransId="{97136FBE-D149-4589-9075-785051F9FE85}"/>
    <dgm:cxn modelId="{AF2ED851-01BA-46F2-9EB6-A233792B68C7}" type="presOf" srcId="{8162E47F-B105-4B21-8843-4713D04D2C02}" destId="{9EFA8F25-E2D6-4E47-868E-ED41C59A548C}" srcOrd="0" destOrd="2" presId="urn:microsoft.com/office/officeart/2005/8/layout/vList2"/>
    <dgm:cxn modelId="{D7A98354-6600-470A-AD06-CABD7A634E79}" srcId="{CB89881D-A3BA-4F61-8D3F-015EB11F3629}" destId="{8162E47F-B105-4B21-8843-4713D04D2C02}" srcOrd="2" destOrd="0" parTransId="{8D4317C7-F56D-4482-A672-E2092A808270}" sibTransId="{3470C17B-615D-4776-9B48-374AC64D6057}"/>
    <dgm:cxn modelId="{F53D448A-EED6-45E8-9D54-169B15FD78A6}" srcId="{334DCE30-7832-44C5-8AD2-33FEE05EA0B0}" destId="{DA2147DB-215A-445F-B132-8F2A014E93F6}" srcOrd="1" destOrd="0" parTransId="{CB9DDF5A-56F8-4CDD-90F8-80D9B314A9B8}" sibTransId="{C62BAF7D-D0DC-4DD9-A6E6-FB1211AF86DE}"/>
    <dgm:cxn modelId="{FCD54A8F-FAAB-47F0-81E0-440C2D39A6D4}" type="presOf" srcId="{334DCE30-7832-44C5-8AD2-33FEE05EA0B0}" destId="{7C55A7E9-4D88-43B1-A4D9-D5DB7E3F0136}" srcOrd="0" destOrd="0" presId="urn:microsoft.com/office/officeart/2005/8/layout/vList2"/>
    <dgm:cxn modelId="{E943B8A2-2B78-47D2-9CEA-FD4193AF1348}" srcId="{334DCE30-7832-44C5-8AD2-33FEE05EA0B0}" destId="{396DCAE4-1D86-4C0F-B2C7-A9BF17EE1B0B}" srcOrd="2" destOrd="0" parTransId="{2060FED0-58AA-4497-9553-1A35BA9B125F}" sibTransId="{1E164734-F0FA-46EA-8367-F54D53B53D42}"/>
    <dgm:cxn modelId="{569D4FAF-C125-4F6B-A204-69277E1BB58F}" srcId="{334DCE30-7832-44C5-8AD2-33FEE05EA0B0}" destId="{CB89881D-A3BA-4F61-8D3F-015EB11F3629}" srcOrd="0" destOrd="0" parTransId="{67F6436D-86AD-43BF-A82A-8C48A2AE117D}" sibTransId="{AAD0EC81-A261-4F80-A30E-A7A1E6DCA134}"/>
    <dgm:cxn modelId="{9868F9B4-E603-4EC4-85C9-9C124FD2CAD8}" srcId="{DA2147DB-215A-445F-B132-8F2A014E93F6}" destId="{BA0ED61E-5E5B-4208-8CF4-338F33DC684D}" srcOrd="0" destOrd="0" parTransId="{66B1FDC8-8D6B-4065-8DC3-5DA7F643F318}" sibTransId="{6545DFA8-4255-4C24-8C57-12BCD3FDCBEB}"/>
    <dgm:cxn modelId="{26B52BBD-7400-4BC3-9063-C587460D5C9C}" type="presOf" srcId="{BA0ED61E-5E5B-4208-8CF4-338F33DC684D}" destId="{A9D37160-E945-4C53-A68E-90814F6C465E}" srcOrd="0" destOrd="0" presId="urn:microsoft.com/office/officeart/2005/8/layout/vList2"/>
    <dgm:cxn modelId="{51DE3DD0-7142-4D4C-9B59-6B26DF52C15F}" type="presOf" srcId="{7228000F-30B7-4A5F-ACCE-FF0C65B489D7}" destId="{9EFA8F25-E2D6-4E47-868E-ED41C59A548C}" srcOrd="0" destOrd="1" presId="urn:microsoft.com/office/officeart/2005/8/layout/vList2"/>
    <dgm:cxn modelId="{5A24A6DD-2C85-4F33-9F08-A3AFD2C64A89}" srcId="{CB89881D-A3BA-4F61-8D3F-015EB11F3629}" destId="{3ADC4051-95D0-4F3C-A7CD-4E6DEC984649}" srcOrd="0" destOrd="0" parTransId="{7A9C32A0-2829-41F9-9551-1D55F300681A}" sibTransId="{9D16BAF2-3B7F-418C-A5A4-FE0A61E07735}"/>
    <dgm:cxn modelId="{111EFAE0-0C44-4891-9971-ACB10106BB81}" type="presOf" srcId="{198931F7-7F19-4756-84AC-A7E19E41B45D}" destId="{A9D37160-E945-4C53-A68E-90814F6C465E}" srcOrd="0" destOrd="1" presId="urn:microsoft.com/office/officeart/2005/8/layout/vList2"/>
    <dgm:cxn modelId="{19978AED-548D-45C8-8619-9598AC9B5CC9}" srcId="{DA2147DB-215A-445F-B132-8F2A014E93F6}" destId="{CF407947-E062-4FCA-8E08-BEA67D453C8F}" srcOrd="2" destOrd="0" parTransId="{0146C5CE-887B-467A-A246-13817D148675}" sibTransId="{468A40F1-9D93-47F3-80D1-4717339646CA}"/>
    <dgm:cxn modelId="{FC3F4FFE-A421-44E4-A4EF-F0F52543F22E}" type="presOf" srcId="{CB89881D-A3BA-4F61-8D3F-015EB11F3629}" destId="{F7A5926F-C318-49B7-84D1-75DA11EDA44A}" srcOrd="0" destOrd="0" presId="urn:microsoft.com/office/officeart/2005/8/layout/vList2"/>
    <dgm:cxn modelId="{7F04F0FE-0B9A-42C8-958E-97DE8DC6A07E}" type="presOf" srcId="{DA2147DB-215A-445F-B132-8F2A014E93F6}" destId="{002EC9E8-8B35-403F-8429-61098ECA72B2}" srcOrd="0" destOrd="0" presId="urn:microsoft.com/office/officeart/2005/8/layout/vList2"/>
    <dgm:cxn modelId="{EB594AB8-0418-4900-9569-71B5777CFBF1}" type="presParOf" srcId="{7C55A7E9-4D88-43B1-A4D9-D5DB7E3F0136}" destId="{F7A5926F-C318-49B7-84D1-75DA11EDA44A}" srcOrd="0" destOrd="0" presId="urn:microsoft.com/office/officeart/2005/8/layout/vList2"/>
    <dgm:cxn modelId="{989752DC-83F8-4B16-9A24-A88FD2A28455}" type="presParOf" srcId="{7C55A7E9-4D88-43B1-A4D9-D5DB7E3F0136}" destId="{9EFA8F25-E2D6-4E47-868E-ED41C59A548C}" srcOrd="1" destOrd="0" presId="urn:microsoft.com/office/officeart/2005/8/layout/vList2"/>
    <dgm:cxn modelId="{6E3F5074-6012-4241-8965-4B98B65834BA}" type="presParOf" srcId="{7C55A7E9-4D88-43B1-A4D9-D5DB7E3F0136}" destId="{002EC9E8-8B35-403F-8429-61098ECA72B2}" srcOrd="2" destOrd="0" presId="urn:microsoft.com/office/officeart/2005/8/layout/vList2"/>
    <dgm:cxn modelId="{E1E0BB94-7198-4780-B5F1-ECB6B26CE098}" type="presParOf" srcId="{7C55A7E9-4D88-43B1-A4D9-D5DB7E3F0136}" destId="{A9D37160-E945-4C53-A68E-90814F6C465E}" srcOrd="3" destOrd="0" presId="urn:microsoft.com/office/officeart/2005/8/layout/vList2"/>
    <dgm:cxn modelId="{8B9AD648-C878-4A10-B648-EE2E649C2A06}" type="presParOf" srcId="{7C55A7E9-4D88-43B1-A4D9-D5DB7E3F0136}" destId="{453442AD-CD4B-4605-85AF-643B48890F0A}" srcOrd="4" destOrd="0" presId="urn:microsoft.com/office/officeart/2005/8/layout/vList2"/>
    <dgm:cxn modelId="{A08D14C3-A491-4298-8C93-8014E2D9C532}" type="presParOf" srcId="{7C55A7E9-4D88-43B1-A4D9-D5DB7E3F0136}" destId="{6B212AC9-CFF6-4C12-A861-2238EF848EA5}" srcOrd="5" destOrd="0" presId="urn:microsoft.com/office/officeart/2005/8/layout/vList2"/>
    <dgm:cxn modelId="{784A1992-F1DE-4A6D-B01E-F1343363CBE2}" type="presParOf" srcId="{7C55A7E9-4D88-43B1-A4D9-D5DB7E3F0136}" destId="{515EBBB1-2E04-44D1-B360-0CFEAF4A972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A5926F-C318-49B7-84D1-75DA11EDA44A}">
      <dsp:nvSpPr>
        <dsp:cNvPr id="0" name=""/>
        <dsp:cNvSpPr/>
      </dsp:nvSpPr>
      <dsp:spPr>
        <a:xfrm>
          <a:off x="0" y="0"/>
          <a:ext cx="8218487" cy="413712"/>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dirty="0">
              <a:solidFill>
                <a:schemeClr val="tx2"/>
              </a:solidFill>
            </a:rPr>
            <a:t>Measuring</a:t>
          </a:r>
        </a:p>
      </dsp:txBody>
      <dsp:txXfrm>
        <a:off x="20196" y="20196"/>
        <a:ext cx="8178095" cy="373320"/>
      </dsp:txXfrm>
    </dsp:sp>
    <dsp:sp modelId="{9EFA8F25-E2D6-4E47-868E-ED41C59A548C}">
      <dsp:nvSpPr>
        <dsp:cNvPr id="0" name=""/>
        <dsp:cNvSpPr/>
      </dsp:nvSpPr>
      <dsp:spPr>
        <a:xfrm>
          <a:off x="0" y="432048"/>
          <a:ext cx="8218487" cy="1117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937"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GB" sz="1400" kern="1200" dirty="0">
              <a:solidFill>
                <a:schemeClr val="bg2">
                  <a:lumMod val="10000"/>
                </a:schemeClr>
              </a:solidFill>
            </a:rPr>
            <a:t>A tailored, consensual and localised indicator framework </a:t>
          </a:r>
          <a:endParaRPr kumimoji="0" lang="en-GB" sz="1400" kern="1200" dirty="0">
            <a:solidFill>
              <a:schemeClr val="bg2">
                <a:lumMod val="10000"/>
              </a:schemeClr>
            </a:solidFill>
            <a:latin typeface="+mn-lt"/>
            <a:ea typeface="+mn-ea"/>
            <a:cs typeface="+mn-cs"/>
          </a:endParaRPr>
        </a:p>
        <a:p>
          <a:pPr marL="114300" lvl="1" indent="-114300" algn="l" defTabSz="622300">
            <a:lnSpc>
              <a:spcPct val="90000"/>
            </a:lnSpc>
            <a:spcBef>
              <a:spcPct val="0"/>
            </a:spcBef>
            <a:spcAft>
              <a:spcPct val="20000"/>
            </a:spcAft>
            <a:buChar char="•"/>
          </a:pPr>
          <a:r>
            <a:rPr lang="en-GB" sz="1400" kern="1200" dirty="0">
              <a:solidFill>
                <a:schemeClr val="bg2">
                  <a:lumMod val="10000"/>
                </a:schemeClr>
              </a:solidFill>
            </a:rPr>
            <a:t>Harmonised and comparable OECD territorial statistics for SDGs</a:t>
          </a:r>
        </a:p>
        <a:p>
          <a:pPr marL="114300" lvl="1" indent="-114300" algn="l" defTabSz="622300">
            <a:lnSpc>
              <a:spcPct val="90000"/>
            </a:lnSpc>
            <a:spcBef>
              <a:spcPct val="0"/>
            </a:spcBef>
            <a:spcAft>
              <a:spcPct val="20000"/>
            </a:spcAft>
            <a:buChar char="•"/>
          </a:pPr>
          <a:r>
            <a:rPr lang="en-GB" sz="1400" kern="1200" dirty="0">
              <a:solidFill>
                <a:schemeClr val="bg2">
                  <a:lumMod val="10000"/>
                </a:schemeClr>
              </a:solidFill>
            </a:rPr>
            <a:t>Common  OECD/EU definition of « city » and « region » </a:t>
          </a:r>
        </a:p>
      </dsp:txBody>
      <dsp:txXfrm>
        <a:off x="0" y="432048"/>
        <a:ext cx="8218487" cy="1117443"/>
      </dsp:txXfrm>
    </dsp:sp>
    <dsp:sp modelId="{002EC9E8-8B35-403F-8429-61098ECA72B2}">
      <dsp:nvSpPr>
        <dsp:cNvPr id="0" name=""/>
        <dsp:cNvSpPr/>
      </dsp:nvSpPr>
      <dsp:spPr>
        <a:xfrm>
          <a:off x="0" y="1098682"/>
          <a:ext cx="8218487" cy="413712"/>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dirty="0">
              <a:solidFill>
                <a:schemeClr val="tx2"/>
              </a:solidFill>
            </a:rPr>
            <a:t>Learning</a:t>
          </a:r>
          <a:r>
            <a:rPr lang="en-GB" sz="1400" kern="1200" dirty="0">
              <a:solidFill>
                <a:schemeClr val="bg2">
                  <a:lumMod val="10000"/>
                </a:schemeClr>
              </a:solidFill>
            </a:rPr>
            <a:t> </a:t>
          </a:r>
        </a:p>
      </dsp:txBody>
      <dsp:txXfrm>
        <a:off x="20196" y="1118878"/>
        <a:ext cx="8178095" cy="373320"/>
      </dsp:txXfrm>
    </dsp:sp>
    <dsp:sp modelId="{A9D37160-E945-4C53-A68E-90814F6C465E}">
      <dsp:nvSpPr>
        <dsp:cNvPr id="0" name=""/>
        <dsp:cNvSpPr/>
      </dsp:nvSpPr>
      <dsp:spPr>
        <a:xfrm>
          <a:off x="0" y="1512172"/>
          <a:ext cx="8218487"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937" tIns="17780" rIns="99568" bIns="17780" numCol="1" spcCol="1270" anchor="t" anchorCtr="0">
          <a:noAutofit/>
        </a:bodyPr>
        <a:lstStyle/>
        <a:p>
          <a:pPr marL="114300" lvl="1" indent="-114300" algn="l" defTabSz="622300">
            <a:lnSpc>
              <a:spcPct val="90000"/>
            </a:lnSpc>
            <a:spcBef>
              <a:spcPct val="0"/>
            </a:spcBef>
            <a:spcAft>
              <a:spcPct val="20000"/>
            </a:spcAft>
            <a:buChar char="•"/>
          </a:pPr>
          <a:r>
            <a:rPr kumimoji="0" lang="en-GB" sz="1400" kern="1200" dirty="0">
              <a:solidFill>
                <a:schemeClr val="bg2">
                  <a:lumMod val="10000"/>
                </a:schemeClr>
              </a:solidFill>
              <a:latin typeface="+mn-lt"/>
              <a:ea typeface="+mn-ea"/>
              <a:cs typeface="+mn-cs"/>
            </a:rPr>
            <a:t>Analyse &amp; discuss local SDGs stories/evolving practices </a:t>
          </a:r>
          <a:endParaRPr kumimoji="0" lang="en-GB" sz="1400" kern="1200" noProof="0" dirty="0">
            <a:solidFill>
              <a:schemeClr val="bg2">
                <a:lumMod val="10000"/>
              </a:schemeClr>
            </a:solidFill>
            <a:latin typeface="+mn-lt"/>
            <a:ea typeface="+mn-ea"/>
            <a:cs typeface="+mn-cs"/>
          </a:endParaRPr>
        </a:p>
        <a:p>
          <a:pPr marL="114300" lvl="1" indent="-114300" algn="l" defTabSz="622300">
            <a:lnSpc>
              <a:spcPct val="90000"/>
            </a:lnSpc>
            <a:spcBef>
              <a:spcPct val="0"/>
            </a:spcBef>
            <a:spcAft>
              <a:spcPct val="20000"/>
            </a:spcAft>
            <a:buChar char="•"/>
          </a:pPr>
          <a:r>
            <a:rPr kumimoji="0" lang="en-GB" sz="1400" kern="1200" dirty="0">
              <a:solidFill>
                <a:schemeClr val="bg2">
                  <a:lumMod val="10000"/>
                </a:schemeClr>
              </a:solidFill>
              <a:latin typeface="+mn-lt"/>
              <a:ea typeface="+mn-ea"/>
              <a:cs typeface="+mn-cs"/>
            </a:rPr>
            <a:t>Draw lessons in terms of incentives, processes, outcomes </a:t>
          </a:r>
        </a:p>
        <a:p>
          <a:pPr marL="114300" lvl="1" indent="-114300" algn="l" defTabSz="622300">
            <a:lnSpc>
              <a:spcPct val="90000"/>
            </a:lnSpc>
            <a:spcBef>
              <a:spcPct val="0"/>
            </a:spcBef>
            <a:spcAft>
              <a:spcPct val="20000"/>
            </a:spcAft>
            <a:buChar char="•"/>
          </a:pPr>
          <a:r>
            <a:rPr kumimoji="0" lang="en-GB" sz="1400" kern="1200" dirty="0">
              <a:solidFill>
                <a:schemeClr val="bg2">
                  <a:lumMod val="10000"/>
                </a:schemeClr>
              </a:solidFill>
              <a:latin typeface="+mn-lt"/>
              <a:ea typeface="+mn-ea"/>
              <a:cs typeface="+mn-cs"/>
            </a:rPr>
            <a:t>Pilot-test  the indicator framework in different contexts</a:t>
          </a:r>
        </a:p>
      </dsp:txBody>
      <dsp:txXfrm>
        <a:off x="0" y="1512172"/>
        <a:ext cx="8218487" cy="1076400"/>
      </dsp:txXfrm>
    </dsp:sp>
    <dsp:sp modelId="{453442AD-CD4B-4605-85AF-643B48890F0A}">
      <dsp:nvSpPr>
        <dsp:cNvPr id="0" name=""/>
        <dsp:cNvSpPr/>
      </dsp:nvSpPr>
      <dsp:spPr>
        <a:xfrm>
          <a:off x="0" y="2232249"/>
          <a:ext cx="8218487" cy="413699"/>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dirty="0">
              <a:solidFill>
                <a:schemeClr val="tx2"/>
              </a:solidFill>
            </a:rPr>
            <a:t>Sharing</a:t>
          </a:r>
        </a:p>
      </dsp:txBody>
      <dsp:txXfrm>
        <a:off x="20195" y="2252444"/>
        <a:ext cx="8178097" cy="373309"/>
      </dsp:txXfrm>
    </dsp:sp>
    <dsp:sp modelId="{515EBBB1-2E04-44D1-B360-0CFEAF4A9722}">
      <dsp:nvSpPr>
        <dsp:cNvPr id="0" name=""/>
        <dsp:cNvSpPr/>
      </dsp:nvSpPr>
      <dsp:spPr>
        <a:xfrm>
          <a:off x="0" y="3384372"/>
          <a:ext cx="8218487" cy="413699"/>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noProof="0" dirty="0">
              <a:solidFill>
                <a:schemeClr val="tx2"/>
              </a:solidFill>
            </a:rPr>
            <a:t>Policy Recommendations</a:t>
          </a:r>
          <a:endParaRPr lang="en-GB" sz="1400" b="1" kern="1200" dirty="0">
            <a:solidFill>
              <a:schemeClr val="tx2"/>
            </a:solidFill>
          </a:endParaRPr>
        </a:p>
      </dsp:txBody>
      <dsp:txXfrm>
        <a:off x="20195" y="3404567"/>
        <a:ext cx="8178097" cy="37330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400BA559-C1C5-4943-B542-8794232D57DA}" type="datetimeFigureOut">
              <a:rPr lang="da-DK"/>
              <a:t>11-11-2019</a:t>
            </a:fld>
            <a:endParaRPr lang="da-DK"/>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da-DK"/>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AEDAC64D-F328-458C-83FB-46E4CB2334DA}" type="slidenum">
              <a:rPr lang="da-DK"/>
              <a:t>‹#›</a:t>
            </a:fld>
            <a:endParaRPr lang="da-DK"/>
          </a:p>
        </p:txBody>
      </p:sp>
    </p:spTree>
    <p:extLst>
      <p:ext uri="{BB962C8B-B14F-4D97-AF65-F5344CB8AC3E}">
        <p14:creationId xmlns:p14="http://schemas.microsoft.com/office/powerpoint/2010/main" val="2369405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atin typeface="Arial" panose="020B0604020202020204" pitchFamily="34" charset="0"/>
              </a:defRPr>
            </a:lvl1pPr>
          </a:lstStyle>
          <a:p>
            <a:fld id="{CD72A38B-F9FA-4036-A084-652409E98F08}" type="datetimeFigureOut">
              <a:rPr lang="en-GB"/>
              <a:pPr/>
              <a:t>11/11/2019</a:t>
            </a:fld>
            <a:endParaRPr lang="en-GB" dirty="0"/>
          </a:p>
        </p:txBody>
      </p:sp>
      <p:sp>
        <p:nvSpPr>
          <p:cNvPr id="4" name="Slide Image Placeholder 3"/>
          <p:cNvSpPr>
            <a:spLocks noGrp="1" noRot="1" noChangeAspect="1"/>
          </p:cNvSpPr>
          <p:nvPr>
            <p:ph type="sldImg" idx="2"/>
          </p:nvPr>
        </p:nvSpPr>
        <p:spPr>
          <a:xfrm>
            <a:off x="92075" y="746125"/>
            <a:ext cx="6624638" cy="37274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atin typeface="Arial" panose="020B0604020202020204" pitchFamily="34" charset="0"/>
              </a:defRPr>
            </a:lvl1pPr>
          </a:lstStyle>
          <a:p>
            <a:fld id="{49436F85-577F-4A92-A47F-D540A2BCC821}" type="slidenum">
              <a:rPr lang="en-GB"/>
              <a:pPr/>
              <a:t>‹#›</a:t>
            </a:fld>
            <a:endParaRPr lang="en-GB" dirty="0"/>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49436F85-577F-4A92-A47F-D540A2BCC821}" type="slidenum">
              <a:rPr lang="en-GB" smtClean="0"/>
              <a:pPr/>
              <a:t>4</a:t>
            </a:fld>
            <a:endParaRPr lang="en-GB" dirty="0"/>
          </a:p>
        </p:txBody>
      </p:sp>
    </p:spTree>
    <p:extLst>
      <p:ext uri="{BB962C8B-B14F-4D97-AF65-F5344CB8AC3E}">
        <p14:creationId xmlns:p14="http://schemas.microsoft.com/office/powerpoint/2010/main" val="3900910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49436F85-577F-4A92-A47F-D540A2BCC821}" type="slidenum">
              <a:rPr lang="en-GB" smtClean="0"/>
              <a:pPr/>
              <a:t>13</a:t>
            </a:fld>
            <a:endParaRPr lang="en-GB" dirty="0"/>
          </a:p>
        </p:txBody>
      </p:sp>
    </p:spTree>
    <p:extLst>
      <p:ext uri="{BB962C8B-B14F-4D97-AF65-F5344CB8AC3E}">
        <p14:creationId xmlns:p14="http://schemas.microsoft.com/office/powerpoint/2010/main" val="2619161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49436F85-577F-4A92-A47F-D540A2BCC821}" type="slidenum">
              <a:rPr lang="en-GB" smtClean="0"/>
              <a:pPr/>
              <a:t>14</a:t>
            </a:fld>
            <a:endParaRPr lang="en-GB" dirty="0"/>
          </a:p>
        </p:txBody>
      </p:sp>
    </p:spTree>
    <p:extLst>
      <p:ext uri="{BB962C8B-B14F-4D97-AF65-F5344CB8AC3E}">
        <p14:creationId xmlns:p14="http://schemas.microsoft.com/office/powerpoint/2010/main" val="956651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49436F85-577F-4A92-A47F-D540A2BCC821}" type="slidenum">
              <a:rPr lang="en-GB" smtClean="0"/>
              <a:pPr/>
              <a:t>15</a:t>
            </a:fld>
            <a:endParaRPr lang="en-GB" dirty="0"/>
          </a:p>
        </p:txBody>
      </p:sp>
    </p:spTree>
    <p:extLst>
      <p:ext uri="{BB962C8B-B14F-4D97-AF65-F5344CB8AC3E}">
        <p14:creationId xmlns:p14="http://schemas.microsoft.com/office/powerpoint/2010/main" val="1069211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49436F85-577F-4A92-A47F-D540A2BCC821}" type="slidenum">
              <a:rPr lang="en-GB" smtClean="0"/>
              <a:pPr/>
              <a:t>16</a:t>
            </a:fld>
            <a:endParaRPr lang="en-GB" dirty="0"/>
          </a:p>
        </p:txBody>
      </p:sp>
    </p:spTree>
    <p:extLst>
      <p:ext uri="{BB962C8B-B14F-4D97-AF65-F5344CB8AC3E}">
        <p14:creationId xmlns:p14="http://schemas.microsoft.com/office/powerpoint/2010/main" val="2151418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49436F85-577F-4A92-A47F-D540A2BCC821}" type="slidenum">
              <a:rPr lang="en-GB" smtClean="0"/>
              <a:pPr/>
              <a:t>17</a:t>
            </a:fld>
            <a:endParaRPr lang="en-GB" dirty="0"/>
          </a:p>
        </p:txBody>
      </p:sp>
    </p:spTree>
    <p:extLst>
      <p:ext uri="{BB962C8B-B14F-4D97-AF65-F5344CB8AC3E}">
        <p14:creationId xmlns:p14="http://schemas.microsoft.com/office/powerpoint/2010/main" val="3513771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49436F85-577F-4A92-A47F-D540A2BCC821}" type="slidenum">
              <a:rPr lang="en-GB" smtClean="0"/>
              <a:pPr/>
              <a:t>19</a:t>
            </a:fld>
            <a:endParaRPr lang="en-GB" dirty="0"/>
          </a:p>
        </p:txBody>
      </p:sp>
    </p:spTree>
    <p:extLst>
      <p:ext uri="{BB962C8B-B14F-4D97-AF65-F5344CB8AC3E}">
        <p14:creationId xmlns:p14="http://schemas.microsoft.com/office/powerpoint/2010/main" val="2315221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9400" cy="3729038"/>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Which are the opportunities offered by SDGs to cities and regions?    </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SDGs provide a key </a:t>
            </a:r>
            <a:r>
              <a:rPr lang="en-GB" sz="1200" b="1" kern="1200" dirty="0">
                <a:solidFill>
                  <a:schemeClr val="tx1"/>
                </a:solidFill>
                <a:effectLst/>
                <a:latin typeface="+mn-lt"/>
                <a:ea typeface="+mn-ea"/>
                <a:cs typeface="+mn-cs"/>
              </a:rPr>
              <a:t>framework to re-orient existing strategies and plans</a:t>
            </a:r>
            <a:r>
              <a:rPr lang="en-GB" sz="1200" kern="1200" dirty="0">
                <a:solidFill>
                  <a:schemeClr val="tx1"/>
                </a:solidFill>
                <a:effectLst/>
                <a:latin typeface="+mn-lt"/>
                <a:ea typeface="+mn-ea"/>
                <a:cs typeface="+mn-cs"/>
              </a:rPr>
              <a:t> as well as to shape new ones towards sustainable development. At the same time, </a:t>
            </a:r>
            <a:r>
              <a:rPr lang="en-GB" sz="1200" b="1" kern="1200" dirty="0">
                <a:solidFill>
                  <a:schemeClr val="tx1"/>
                </a:solidFill>
                <a:effectLst/>
                <a:latin typeface="+mn-lt"/>
                <a:ea typeface="+mn-ea"/>
                <a:cs typeface="+mn-cs"/>
              </a:rPr>
              <a:t>they can help identify place-based priorities</a:t>
            </a:r>
            <a:r>
              <a:rPr lang="en-GB" sz="1200" kern="1200" dirty="0">
                <a:solidFill>
                  <a:schemeClr val="tx1"/>
                </a:solidFill>
                <a:effectLst/>
                <a:latin typeface="+mn-lt"/>
                <a:ea typeface="+mn-ea"/>
                <a:cs typeface="+mn-cs"/>
              </a:rPr>
              <a:t> for the strategies and plans;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SDGs allow </a:t>
            </a:r>
            <a:r>
              <a:rPr lang="en-GB" sz="1200" b="1" kern="1200" dirty="0">
                <a:solidFill>
                  <a:schemeClr val="tx1"/>
                </a:solidFill>
                <a:effectLst/>
                <a:latin typeface="+mn-lt"/>
                <a:ea typeface="+mn-ea"/>
                <a:cs typeface="+mn-cs"/>
              </a:rPr>
              <a:t>going beyond a silo approach and promote synergies among sectoral policies</a:t>
            </a:r>
            <a:r>
              <a:rPr lang="en-GB" sz="1200" kern="1200" dirty="0">
                <a:solidFill>
                  <a:schemeClr val="tx1"/>
                </a:solidFill>
                <a:effectLst/>
                <a:latin typeface="+mn-lt"/>
                <a:ea typeface="+mn-ea"/>
                <a:cs typeface="+mn-cs"/>
              </a:rPr>
              <a:t>. The interconnected and indivisible nature of the SDGs can contribute to promote horizontal coordination among sectoral policies and to strengthen the linkages among social, economic and environmental dimensions;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SDGs can help cities and regions </a:t>
            </a:r>
            <a:r>
              <a:rPr lang="en-GB" sz="1200" b="1" kern="1200" dirty="0">
                <a:solidFill>
                  <a:schemeClr val="tx1"/>
                </a:solidFill>
                <a:effectLst/>
                <a:latin typeface="+mn-lt"/>
                <a:ea typeface="+mn-ea"/>
                <a:cs typeface="+mn-cs"/>
              </a:rPr>
              <a:t>improve vertical coordination with other levels of government</a:t>
            </a:r>
            <a:r>
              <a:rPr lang="en-GB" sz="1200" kern="1200" dirty="0">
                <a:solidFill>
                  <a:schemeClr val="tx1"/>
                </a:solidFill>
                <a:effectLst/>
                <a:latin typeface="+mn-lt"/>
                <a:ea typeface="+mn-ea"/>
                <a:cs typeface="+mn-cs"/>
              </a:rPr>
              <a:t>, in particular with their national governments. They can be used to align priorities – for example some cities and regions are prioritising their goals/targets starting from the prioritisation conducted by their national governments;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SDGs are a </a:t>
            </a:r>
            <a:r>
              <a:rPr lang="en-GB" sz="1200" b="1" kern="1200" dirty="0">
                <a:solidFill>
                  <a:schemeClr val="tx1"/>
                </a:solidFill>
                <a:effectLst/>
                <a:latin typeface="+mn-lt"/>
                <a:ea typeface="+mn-ea"/>
                <a:cs typeface="+mn-cs"/>
              </a:rPr>
              <a:t>powerful tool to strengthen partnership with private sector</a:t>
            </a:r>
            <a:r>
              <a:rPr lang="en-GB" sz="1200" kern="1200" dirty="0">
                <a:solidFill>
                  <a:schemeClr val="tx1"/>
                </a:solidFill>
                <a:effectLst/>
                <a:latin typeface="+mn-lt"/>
                <a:ea typeface="+mn-ea"/>
                <a:cs typeface="+mn-cs"/>
              </a:rPr>
              <a:t>. Private companies are increasingly integrating the SDGs into their core business, going beyond corporate social responsibility. The SDGs therefore can become a common framework and language to develop private-public partnerships;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SDGs are becoming a </a:t>
            </a:r>
            <a:r>
              <a:rPr lang="en-GB" sz="1200" b="1" kern="1200" dirty="0">
                <a:solidFill>
                  <a:schemeClr val="tx1"/>
                </a:solidFill>
                <a:effectLst/>
                <a:latin typeface="+mn-lt"/>
                <a:ea typeface="+mn-ea"/>
                <a:cs typeface="+mn-cs"/>
              </a:rPr>
              <a:t>tool to engage and institutionalise processes with the civil society and citizens, in particular the youth</a:t>
            </a:r>
            <a:r>
              <a:rPr lang="en-GB" sz="1200" kern="1200" dirty="0">
                <a:solidFill>
                  <a:schemeClr val="tx1"/>
                </a:solidFill>
                <a:effectLst/>
                <a:latin typeface="+mn-lt"/>
                <a:ea typeface="+mn-ea"/>
                <a:cs typeface="+mn-cs"/>
              </a:rPr>
              <a:t>. This can lead to co-designing visions and strategies with territorial stakeholders. It also enhances accountability and transparency in the policy-making process;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SDGs indicators framework allows </a:t>
            </a:r>
            <a:r>
              <a:rPr lang="en-GB" sz="1200" b="1" kern="1200" dirty="0">
                <a:solidFill>
                  <a:schemeClr val="tx1"/>
                </a:solidFill>
                <a:effectLst/>
                <a:latin typeface="+mn-lt"/>
                <a:ea typeface="+mn-ea"/>
                <a:cs typeface="+mn-cs"/>
              </a:rPr>
              <a:t>pushing forward the statistical frontier</a:t>
            </a:r>
            <a:r>
              <a:rPr lang="en-GB" sz="1200" kern="1200" dirty="0">
                <a:solidFill>
                  <a:schemeClr val="tx1"/>
                </a:solidFill>
                <a:effectLst/>
                <a:latin typeface="+mn-lt"/>
                <a:ea typeface="+mn-ea"/>
                <a:cs typeface="+mn-cs"/>
              </a:rPr>
              <a:t>. It also provides a common sets of targets and indicators that allow cities and regions for benchmarking with national averages and with their peers;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SDGs are starting to be used as a </a:t>
            </a:r>
            <a:r>
              <a:rPr lang="en-GB" sz="1200" b="1" kern="1200" dirty="0">
                <a:solidFill>
                  <a:schemeClr val="tx1"/>
                </a:solidFill>
                <a:effectLst/>
                <a:latin typeface="+mn-lt"/>
                <a:ea typeface="+mn-ea"/>
                <a:cs typeface="+mn-cs"/>
              </a:rPr>
              <a:t>tool for budgeting</a:t>
            </a:r>
            <a:r>
              <a:rPr lang="en-GB" sz="1200" kern="1200" dirty="0">
                <a:solidFill>
                  <a:schemeClr val="tx1"/>
                </a:solidFill>
                <a:effectLst/>
                <a:latin typeface="+mn-lt"/>
                <a:ea typeface="+mn-ea"/>
                <a:cs typeface="+mn-cs"/>
              </a:rPr>
              <a:t>, both by national and sub-national governments. Cities and regions are allocating resources based on the prioritised goals/targets. This also allows to allocate resources not only by traditional sectors, but also by integrated multi-sectoral programmes and priorities;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SDGs can represent also a powerful tool to </a:t>
            </a:r>
            <a:r>
              <a:rPr lang="en-GB" sz="1200" b="1" kern="1200" dirty="0">
                <a:solidFill>
                  <a:schemeClr val="tx1"/>
                </a:solidFill>
                <a:effectLst/>
                <a:latin typeface="+mn-lt"/>
                <a:ea typeface="+mn-ea"/>
                <a:cs typeface="+mn-cs"/>
              </a:rPr>
              <a:t>implement national territorial reforms </a:t>
            </a:r>
            <a:r>
              <a:rPr lang="en-GB" sz="1200" kern="1200" dirty="0">
                <a:solidFill>
                  <a:schemeClr val="tx1"/>
                </a:solidFill>
                <a:effectLst/>
                <a:latin typeface="+mn-lt"/>
                <a:ea typeface="+mn-ea"/>
                <a:cs typeface="+mn-cs"/>
              </a:rPr>
              <a:t>(e.g. merging municipalities and counties) </a:t>
            </a:r>
            <a:r>
              <a:rPr lang="en-GB" sz="1200" b="1" kern="1200" dirty="0">
                <a:solidFill>
                  <a:schemeClr val="tx1"/>
                </a:solidFill>
                <a:effectLst/>
                <a:latin typeface="+mn-lt"/>
                <a:ea typeface="+mn-ea"/>
                <a:cs typeface="+mn-cs"/>
              </a:rPr>
              <a:t>and promote inter-territorial cooperation</a:t>
            </a:r>
            <a:r>
              <a:rPr lang="en-GB" sz="1200" kern="1200" dirty="0">
                <a:solidFill>
                  <a:schemeClr val="tx1"/>
                </a:solidFill>
                <a:effectLst/>
                <a:latin typeface="+mn-lt"/>
                <a:ea typeface="+mn-ea"/>
                <a:cs typeface="+mn-cs"/>
              </a:rPr>
              <a:t>, going beyond administrative borders and promoting a functional approach to address key local challenges (e.g. transport, mobility, waste management, among others).      </a:t>
            </a:r>
          </a:p>
          <a:p>
            <a:pPr marL="171450" indent="-171450">
              <a:buFont typeface="Arial" panose="020B0604020202020204" pitchFamily="34" charset="0"/>
              <a:buChar char="•"/>
            </a:pPr>
            <a:r>
              <a:rPr lang="en-GB" sz="1200" b="1" kern="1200" dirty="0">
                <a:solidFill>
                  <a:schemeClr val="tx1"/>
                </a:solidFill>
                <a:effectLst/>
                <a:latin typeface="+mn-lt"/>
                <a:ea typeface="+mn-ea"/>
                <a:cs typeface="+mn-cs"/>
              </a:rPr>
              <a:t>Cities and regions engaging with the SDGs should not consider the 2030 Agenda as an additional agenda on top of all the others, but as a framework to improve strategies, policies and their implementation</a:t>
            </a:r>
            <a:r>
              <a:rPr lang="en-GB" sz="1200" kern="1200" dirty="0">
                <a:solidFill>
                  <a:schemeClr val="tx1"/>
                </a:solidFill>
                <a:effectLst/>
                <a:latin typeface="+mn-lt"/>
                <a:ea typeface="+mn-ea"/>
                <a:cs typeface="+mn-cs"/>
              </a:rPr>
              <a:t>.    </a:t>
            </a:r>
          </a:p>
          <a:p>
            <a:pPr marL="0" indent="0">
              <a:buFont typeface="Arial" panose="020B0604020202020204" pitchFamily="34" charset="0"/>
              <a:buNone/>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13E6BF-0C89-4BCA-A724-58DC4776FFE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351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9400" cy="3729038"/>
          </a:xfrm>
        </p:spPr>
      </p:sp>
      <p:sp>
        <p:nvSpPr>
          <p:cNvPr id="3" name="Notes Placeholder 2"/>
          <p:cNvSpPr>
            <a:spLocks noGrp="1"/>
          </p:cNvSpPr>
          <p:nvPr>
            <p:ph type="body" idx="1"/>
          </p:nvPr>
        </p:nvSpPr>
        <p:spPr/>
        <p:txBody>
          <a:bodyPr/>
          <a:lstStyle/>
          <a:p>
            <a:pPr>
              <a:buFont typeface="Wingdings" panose="05000000000000000000" pitchFamily="2" charset="2"/>
              <a:buChar char="Ø"/>
            </a:pPr>
            <a:r>
              <a:rPr lang="en-US" sz="1200" dirty="0">
                <a:solidFill>
                  <a:schemeClr val="tx1">
                    <a:lumMod val="50000"/>
                  </a:schemeClr>
                </a:solidFill>
                <a:cs typeface="Arial" charset="0"/>
                <a:sym typeface="Calibri"/>
              </a:rPr>
              <a:t>OECD Action Plan on SDGs: </a:t>
            </a:r>
            <a:r>
              <a:rPr lang="en-US" sz="1200" dirty="0" err="1">
                <a:solidFill>
                  <a:schemeClr val="tx1">
                    <a:lumMod val="50000"/>
                  </a:schemeClr>
                </a:solidFill>
                <a:cs typeface="Arial" charset="0"/>
                <a:sym typeface="Calibri"/>
              </a:rPr>
              <a:t>i</a:t>
            </a:r>
            <a:r>
              <a:rPr lang="en-US" sz="1200" dirty="0">
                <a:solidFill>
                  <a:schemeClr val="tx1">
                    <a:lumMod val="50000"/>
                  </a:schemeClr>
                </a:solidFill>
                <a:cs typeface="Arial" charset="0"/>
                <a:sym typeface="Calibri"/>
              </a:rPr>
              <a:t>) key role of </a:t>
            </a:r>
            <a:r>
              <a:rPr lang="en-US" sz="1600" dirty="0">
                <a:solidFill>
                  <a:schemeClr val="tx2"/>
                </a:solidFill>
                <a:sym typeface="Calibri"/>
              </a:rPr>
              <a:t>subnational governments </a:t>
            </a:r>
            <a:r>
              <a:rPr lang="en-US" sz="1200" dirty="0">
                <a:solidFill>
                  <a:schemeClr val="tx1">
                    <a:lumMod val="50000"/>
                  </a:schemeClr>
                </a:solidFill>
                <a:cs typeface="Arial" charset="0"/>
                <a:sym typeface="Calibri"/>
              </a:rPr>
              <a:t>and ii) need to </a:t>
            </a:r>
            <a:r>
              <a:rPr lang="en-US" sz="1600" dirty="0">
                <a:solidFill>
                  <a:schemeClr val="tx2"/>
                </a:solidFill>
                <a:sym typeface="Calibri"/>
              </a:rPr>
              <a:t>look beyond national averages</a:t>
            </a:r>
            <a:endParaRPr lang="en-GB" sz="1600" dirty="0">
              <a:solidFill>
                <a:schemeClr val="tx2"/>
              </a:solidFill>
              <a:sym typeface="Calibri"/>
            </a:endParaRPr>
          </a:p>
          <a:p>
            <a:pPr>
              <a:lnSpc>
                <a:spcPct val="150000"/>
              </a:lnSpc>
              <a:buFont typeface="Wingdings" panose="05000000000000000000" pitchFamily="2" charset="2"/>
              <a:buChar char="Ø"/>
            </a:pPr>
            <a:r>
              <a:rPr lang="en-GB" sz="1200" dirty="0">
                <a:solidFill>
                  <a:schemeClr val="tx1">
                    <a:lumMod val="50000"/>
                  </a:schemeClr>
                </a:solidFill>
                <a:ea typeface="Calibri"/>
                <a:cs typeface="Arial" panose="020B0604020202020204" pitchFamily="34" charset="0"/>
                <a:sym typeface="Calibri"/>
              </a:rPr>
              <a:t>Leaving no one behind is a </a:t>
            </a:r>
            <a:r>
              <a:rPr lang="en-GB" sz="1600" dirty="0">
                <a:solidFill>
                  <a:schemeClr val="tx2"/>
                </a:solidFill>
                <a:sym typeface="Calibri"/>
              </a:rPr>
              <a:t>shared responsibility </a:t>
            </a:r>
          </a:p>
          <a:p>
            <a:pPr>
              <a:lnSpc>
                <a:spcPct val="150000"/>
              </a:lnSpc>
              <a:buFont typeface="Wingdings" panose="05000000000000000000" pitchFamily="2" charset="2"/>
              <a:buChar char="Ø"/>
            </a:pPr>
            <a:r>
              <a:rPr lang="en-US" sz="1600" dirty="0">
                <a:solidFill>
                  <a:schemeClr val="tx2"/>
                </a:solidFill>
              </a:rPr>
              <a:t>100 out of the 169 SDGs targets require subnational governments</a:t>
            </a:r>
            <a:r>
              <a:rPr lang="en-US" sz="1200" b="1" dirty="0">
                <a:solidFill>
                  <a:schemeClr val="tx1">
                    <a:lumMod val="50000"/>
                  </a:schemeClr>
                </a:solidFill>
                <a:cs typeface="Arial" charset="0"/>
              </a:rPr>
              <a:t> </a:t>
            </a:r>
            <a:r>
              <a:rPr lang="en-US" sz="1200" dirty="0">
                <a:solidFill>
                  <a:schemeClr val="tx1">
                    <a:lumMod val="50000"/>
                  </a:schemeClr>
                </a:solidFill>
                <a:cs typeface="Arial" charset="0"/>
              </a:rPr>
              <a:t>to be achieved </a:t>
            </a:r>
          </a:p>
          <a:p>
            <a:pPr>
              <a:buFont typeface="Wingdings" panose="05000000000000000000" pitchFamily="2" charset="2"/>
              <a:buChar char="Ø"/>
            </a:pPr>
            <a:r>
              <a:rPr lang="en-GB" sz="1200" dirty="0">
                <a:solidFill>
                  <a:schemeClr val="tx1">
                    <a:lumMod val="50000"/>
                  </a:schemeClr>
                </a:solidFill>
              </a:rPr>
              <a:t>Subnational governments responsible for almost </a:t>
            </a:r>
            <a:r>
              <a:rPr lang="en-GB" sz="1600" dirty="0">
                <a:solidFill>
                  <a:schemeClr val="tx2"/>
                </a:solidFill>
              </a:rPr>
              <a:t>60% of total public investment</a:t>
            </a:r>
            <a:r>
              <a:rPr lang="en-GB" sz="1200" dirty="0">
                <a:solidFill>
                  <a:schemeClr val="tx1">
                    <a:lumMod val="50000"/>
                  </a:schemeClr>
                </a:solidFill>
              </a:rPr>
              <a:t> in 2016 in OECD area and for almost </a:t>
            </a:r>
            <a:r>
              <a:rPr lang="en-GB" sz="1600" dirty="0">
                <a:solidFill>
                  <a:schemeClr val="tx2"/>
                </a:solidFill>
              </a:rPr>
              <a:t>37%</a:t>
            </a:r>
            <a:r>
              <a:rPr lang="en-GB" sz="1200" dirty="0">
                <a:solidFill>
                  <a:schemeClr val="tx1">
                    <a:lumMod val="50000"/>
                  </a:schemeClr>
                </a:solidFill>
              </a:rPr>
              <a:t> worldwide</a:t>
            </a:r>
          </a:p>
          <a:p>
            <a:pPr>
              <a:lnSpc>
                <a:spcPct val="150000"/>
              </a:lnSpc>
              <a:buFont typeface="Wingdings" panose="05000000000000000000" pitchFamily="2" charset="2"/>
              <a:buChar char="Ø"/>
            </a:pPr>
            <a:r>
              <a:rPr lang="en-GB" sz="1200" dirty="0">
                <a:solidFill>
                  <a:schemeClr val="tx1">
                    <a:lumMod val="50000"/>
                  </a:schemeClr>
                </a:solidFill>
              </a:rPr>
              <a:t>SDG11 on cities is central, but we need a </a:t>
            </a:r>
            <a:r>
              <a:rPr lang="en-GB" sz="1600" dirty="0">
                <a:solidFill>
                  <a:schemeClr val="tx2"/>
                </a:solidFill>
              </a:rPr>
              <a:t>territorial lens for all SDGs</a:t>
            </a:r>
          </a:p>
          <a:p>
            <a:pPr>
              <a:lnSpc>
                <a:spcPct val="150000"/>
              </a:lnSpc>
              <a:buFont typeface="Wingdings" panose="05000000000000000000" pitchFamily="2" charset="2"/>
              <a:buChar char="Ø"/>
            </a:pPr>
            <a:r>
              <a:rPr lang="en-US" sz="1200" dirty="0">
                <a:solidFill>
                  <a:schemeClr val="tx1">
                    <a:lumMod val="50000"/>
                  </a:schemeClr>
                </a:solidFill>
                <a:ea typeface="Calibri"/>
                <a:cs typeface="Arial" panose="020B0604020202020204" pitchFamily="34" charset="0"/>
                <a:sym typeface="Calibri"/>
              </a:rPr>
              <a:t>SDGs  are a means  to promote </a:t>
            </a:r>
            <a:r>
              <a:rPr lang="en-US" sz="1600" dirty="0">
                <a:solidFill>
                  <a:schemeClr val="tx2"/>
                </a:solidFill>
                <a:sym typeface="Calibri"/>
              </a:rPr>
              <a:t>policy coherence </a:t>
            </a:r>
            <a:r>
              <a:rPr lang="en-US" sz="1200" dirty="0">
                <a:solidFill>
                  <a:schemeClr val="tx1">
                    <a:lumMod val="50000"/>
                  </a:schemeClr>
                </a:solidFill>
                <a:cs typeface="Arial" charset="0"/>
                <a:sym typeface="Calibri"/>
              </a:rPr>
              <a:t>and manage trade-offs</a:t>
            </a:r>
            <a:r>
              <a:rPr lang="en-US" sz="1200" b="1" dirty="0">
                <a:solidFill>
                  <a:schemeClr val="tx1">
                    <a:lumMod val="50000"/>
                  </a:schemeClr>
                </a:solidFill>
                <a:cs typeface="Arial" charset="0"/>
                <a:sym typeface="Calibri"/>
              </a:rPr>
              <a:t> </a:t>
            </a:r>
          </a:p>
          <a:p>
            <a:pPr>
              <a:lnSpc>
                <a:spcPct val="150000"/>
              </a:lnSpc>
              <a:buFont typeface="Wingdings" panose="05000000000000000000" pitchFamily="2" charset="2"/>
              <a:buChar char="Ø"/>
            </a:pPr>
            <a:r>
              <a:rPr lang="en-US" sz="1200" dirty="0">
                <a:solidFill>
                  <a:schemeClr val="tx1">
                    <a:lumMod val="50000"/>
                  </a:schemeClr>
                </a:solidFill>
                <a:ea typeface="Calibri"/>
                <a:cs typeface="Arial" panose="020B0604020202020204" pitchFamily="34" charset="0"/>
                <a:sym typeface="Calibri"/>
              </a:rPr>
              <a:t>A Territorial Approach helps to </a:t>
            </a:r>
            <a:r>
              <a:rPr lang="en-US" sz="1600" dirty="0">
                <a:solidFill>
                  <a:schemeClr val="tx2"/>
                </a:solidFill>
                <a:sym typeface="Calibri"/>
              </a:rPr>
              <a:t>prioritize, plan and budget</a:t>
            </a:r>
            <a:endParaRPr lang="en-GB" sz="1600" dirty="0">
              <a:solidFill>
                <a:schemeClr val="tx2"/>
              </a:solidFill>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BEAE60-38A9-4B38-9DD4-15596B5F580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4096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9400" cy="37290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From 13 December 2018 to 1 March 2019, the European Committee of the Regions (</a:t>
            </a:r>
            <a:r>
              <a:rPr lang="en-GB" sz="1200" kern="1200" dirty="0" err="1">
                <a:solidFill>
                  <a:schemeClr val="tx1"/>
                </a:solidFill>
                <a:effectLst/>
                <a:latin typeface="+mn-lt"/>
                <a:ea typeface="+mn-ea"/>
                <a:cs typeface="+mn-cs"/>
              </a:rPr>
              <a:t>CoR</a:t>
            </a:r>
            <a:r>
              <a:rPr lang="en-GB" sz="1200" kern="1200" dirty="0">
                <a:solidFill>
                  <a:schemeClr val="tx1"/>
                </a:solidFill>
                <a:effectLst/>
                <a:latin typeface="+mn-lt"/>
                <a:ea typeface="+mn-ea"/>
                <a:cs typeface="+mn-cs"/>
              </a:rPr>
              <a:t>) and the OECD carried out an online survey on "</a:t>
            </a:r>
            <a:r>
              <a:rPr lang="en-GB" sz="1200" b="1" i="1" kern="1200" dirty="0">
                <a:solidFill>
                  <a:schemeClr val="tx1"/>
                </a:solidFill>
                <a:effectLst/>
                <a:latin typeface="+mn-lt"/>
                <a:ea typeface="+mn-ea"/>
                <a:cs typeface="+mn-cs"/>
              </a:rPr>
              <a:t>The key contribution of regions and cities to sustainable development”. </a:t>
            </a:r>
            <a:r>
              <a:rPr lang="en-GB" sz="1200" kern="1200" dirty="0">
                <a:solidFill>
                  <a:schemeClr val="tx1"/>
                </a:solidFill>
                <a:effectLst/>
                <a:latin typeface="+mn-lt"/>
                <a:ea typeface="+mn-ea"/>
                <a:cs typeface="+mn-cs"/>
              </a:rPr>
              <a:t>The survey gathered valid answers from 400 respondents</a:t>
            </a:r>
            <a:endParaRPr lang="en-GB" sz="1200" b="1"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Level of Awareness: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effectLst/>
                <a:latin typeface="+mn-lt"/>
                <a:ea typeface="+mn-ea"/>
                <a:cs typeface="+mn-cs"/>
              </a:rPr>
              <a:t>59% of respondents are familiar with the SDGs and currently working to implement them.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effectLst/>
                <a:latin typeface="+mn-lt"/>
                <a:ea typeface="+mn-ea"/>
                <a:cs typeface="+mn-cs"/>
              </a:rPr>
              <a:t>Among respondents representing regions or large or medium cities (more than 50 000 inhabitants) this share rises to approximately 80% or more,</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while for small municipalities the share is 37%.</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13E6BF-0C89-4BCA-A724-58DC4776FFE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8205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The most common action put in place in order to implement the SDGs is </a:t>
            </a:r>
            <a:r>
              <a:rPr lang="en-GB" sz="1200" b="1" kern="1200" dirty="0">
                <a:solidFill>
                  <a:schemeClr val="tx1"/>
                </a:solidFill>
                <a:effectLst/>
                <a:latin typeface="+mn-lt"/>
                <a:ea typeface="+mn-ea"/>
                <a:cs typeface="+mn-cs"/>
              </a:rPr>
              <a:t>awareness raising campaigns</a:t>
            </a:r>
            <a:r>
              <a:rPr lang="en-GB" sz="1200" kern="1200" dirty="0">
                <a:solidFill>
                  <a:schemeClr val="tx1"/>
                </a:solidFill>
                <a:effectLst/>
                <a:latin typeface="+mn-lt"/>
                <a:ea typeface="+mn-ea"/>
                <a:cs typeface="+mn-cs"/>
              </a:rPr>
              <a:t>, selected by more than 60% of the respondents </a:t>
            </a:r>
          </a:p>
          <a:p>
            <a:pPr marL="171450" indent="-171450">
              <a:buFont typeface="Arial" panose="020B0604020202020204" pitchFamily="34" charset="0"/>
              <a:buChar char="•"/>
            </a:pPr>
            <a:r>
              <a:rPr lang="en-GB" sz="1200" b="1" kern="1200" dirty="0">
                <a:solidFill>
                  <a:schemeClr val="tx1"/>
                </a:solidFill>
                <a:effectLst/>
                <a:latin typeface="+mn-lt"/>
                <a:ea typeface="+mn-ea"/>
                <a:cs typeface="+mn-cs"/>
              </a:rPr>
              <a:t>Having a dedicated strategy/action plan </a:t>
            </a:r>
            <a:r>
              <a:rPr lang="en-GB" sz="1200" kern="1200" dirty="0">
                <a:solidFill>
                  <a:schemeClr val="tx1"/>
                </a:solidFill>
                <a:effectLst/>
                <a:latin typeface="+mn-lt"/>
                <a:ea typeface="+mn-ea"/>
                <a:cs typeface="+mn-cs"/>
              </a:rPr>
              <a:t>and </a:t>
            </a:r>
            <a:r>
              <a:rPr lang="en-GB" sz="1200" b="1" kern="1200" dirty="0">
                <a:solidFill>
                  <a:schemeClr val="tx1"/>
                </a:solidFill>
                <a:effectLst/>
                <a:latin typeface="+mn-lt"/>
                <a:ea typeface="+mn-ea"/>
                <a:cs typeface="+mn-cs"/>
              </a:rPr>
              <a:t>establishing indicators</a:t>
            </a:r>
            <a:r>
              <a:rPr lang="en-GB" sz="1200" kern="1200" dirty="0">
                <a:solidFill>
                  <a:schemeClr val="tx1"/>
                </a:solidFill>
                <a:effectLst/>
                <a:latin typeface="+mn-lt"/>
                <a:ea typeface="+mn-ea"/>
                <a:cs typeface="+mn-cs"/>
              </a:rPr>
              <a:t> are two of the key elements of a relatively advanced stage of implementation of the SDGs and these </a:t>
            </a:r>
            <a:r>
              <a:rPr lang="en-GB" sz="1200" b="1" kern="1200" dirty="0">
                <a:solidFill>
                  <a:schemeClr val="tx1"/>
                </a:solidFill>
                <a:effectLst/>
                <a:latin typeface="+mn-lt"/>
                <a:ea typeface="+mn-ea"/>
                <a:cs typeface="+mn-cs"/>
              </a:rPr>
              <a:t>were selected by 44% and 34% of respondents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Among the "</a:t>
            </a:r>
            <a:r>
              <a:rPr lang="en-GB" sz="1200" b="1" i="1" kern="1200" dirty="0">
                <a:solidFill>
                  <a:schemeClr val="tx1"/>
                </a:solidFill>
                <a:effectLst/>
                <a:latin typeface="+mn-lt"/>
                <a:ea typeface="+mn-ea"/>
                <a:cs typeface="+mn-cs"/>
              </a:rPr>
              <a:t>other</a:t>
            </a:r>
            <a:r>
              <a:rPr lang="en-GB" sz="1200" b="1" kern="1200" dirty="0">
                <a:solidFill>
                  <a:schemeClr val="tx1"/>
                </a:solidFill>
                <a:effectLst/>
                <a:latin typeface="+mn-lt"/>
                <a:ea typeface="+mn-ea"/>
                <a:cs typeface="+mn-cs"/>
              </a:rPr>
              <a:t>" actions and policies</a:t>
            </a:r>
            <a:r>
              <a:rPr lang="en-GB" sz="1200" kern="1200" dirty="0">
                <a:solidFill>
                  <a:schemeClr val="tx1"/>
                </a:solidFill>
                <a:effectLst/>
                <a:latin typeface="+mn-lt"/>
                <a:ea typeface="+mn-ea"/>
                <a:cs typeface="+mn-cs"/>
              </a:rPr>
              <a:t>, many respondents mentioned the </a:t>
            </a:r>
            <a:r>
              <a:rPr lang="en-GB" sz="1200" b="1" kern="1200" dirty="0">
                <a:solidFill>
                  <a:schemeClr val="tx1"/>
                </a:solidFill>
                <a:effectLst/>
                <a:latin typeface="+mn-lt"/>
                <a:ea typeface="+mn-ea"/>
                <a:cs typeface="+mn-cs"/>
              </a:rPr>
              <a:t>integration of the SDGs in the organisations' plans and strategy</a:t>
            </a:r>
            <a:r>
              <a:rPr lang="en-GB" sz="1200" kern="1200" dirty="0">
                <a:solidFill>
                  <a:schemeClr val="tx1"/>
                </a:solidFill>
                <a:effectLst/>
                <a:latin typeface="+mn-lt"/>
                <a:ea typeface="+mn-ea"/>
                <a:cs typeface="+mn-cs"/>
              </a:rPr>
              <a:t>, or intentions to do so in the future.</a:t>
            </a:r>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5C97BF-E483-43C1-B5A6-76626DE2E54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6859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49436F85-577F-4A92-A47F-D540A2BCC821}" type="slidenum">
              <a:rPr lang="en-GB" smtClean="0"/>
              <a:pPr/>
              <a:t>5</a:t>
            </a:fld>
            <a:endParaRPr lang="en-GB" dirty="0"/>
          </a:p>
        </p:txBody>
      </p:sp>
    </p:spTree>
    <p:extLst>
      <p:ext uri="{BB962C8B-B14F-4D97-AF65-F5344CB8AC3E}">
        <p14:creationId xmlns:p14="http://schemas.microsoft.com/office/powerpoint/2010/main" val="3072401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In terms of sectors, the most common dimension of the SDGs tackled by respondents is the </a:t>
            </a:r>
            <a:r>
              <a:rPr lang="en-GB" sz="1200" b="1" kern="1200" dirty="0">
                <a:solidFill>
                  <a:schemeClr val="tx1"/>
                </a:solidFill>
                <a:effectLst/>
                <a:latin typeface="+mn-lt"/>
                <a:ea typeface="+mn-ea"/>
                <a:cs typeface="+mn-cs"/>
              </a:rPr>
              <a:t>environment (73%), </a:t>
            </a:r>
            <a:r>
              <a:rPr lang="en-GB" sz="1200" kern="1200" dirty="0">
                <a:solidFill>
                  <a:schemeClr val="tx1"/>
                </a:solidFill>
                <a:effectLst/>
                <a:latin typeface="+mn-lt"/>
                <a:ea typeface="+mn-ea"/>
                <a:cs typeface="+mn-cs"/>
              </a:rPr>
              <a:t>closely followed by </a:t>
            </a:r>
            <a:r>
              <a:rPr lang="en-GB" sz="1200" b="1" kern="1200" dirty="0">
                <a:solidFill>
                  <a:schemeClr val="tx1"/>
                </a:solidFill>
                <a:effectLst/>
                <a:latin typeface="+mn-lt"/>
                <a:ea typeface="+mn-ea"/>
                <a:cs typeface="+mn-cs"/>
              </a:rPr>
              <a:t>energy (67%) </a:t>
            </a:r>
            <a:r>
              <a:rPr lang="en-GB" sz="1200" kern="1200" dirty="0">
                <a:solidFill>
                  <a:schemeClr val="tx1"/>
                </a:solidFill>
                <a:effectLst/>
                <a:latin typeface="+mn-lt"/>
                <a:ea typeface="+mn-ea"/>
                <a:cs typeface="+mn-cs"/>
              </a:rPr>
              <a:t>and </a:t>
            </a:r>
            <a:r>
              <a:rPr lang="en-GB" sz="1200" b="1" kern="1200" dirty="0">
                <a:solidFill>
                  <a:schemeClr val="tx1"/>
                </a:solidFill>
                <a:effectLst/>
                <a:latin typeface="+mn-lt"/>
                <a:ea typeface="+mn-ea"/>
                <a:cs typeface="+mn-cs"/>
              </a:rPr>
              <a:t>mobility (63%): </a:t>
            </a:r>
            <a:r>
              <a:rPr lang="en-GB" sz="1200" b="1" u="sng" kern="1200" dirty="0">
                <a:solidFill>
                  <a:schemeClr val="tx1"/>
                </a:solidFill>
                <a:effectLst/>
                <a:latin typeface="+mn-lt"/>
                <a:ea typeface="+mn-ea"/>
                <a:cs typeface="+mn-cs"/>
              </a:rPr>
              <a:t>environmental bias in EU cities/regions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Sustainable consumption, social policies and participative projects also scoring high (more than 50% of respondents).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 diversity of sectors receiving high scores highlights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that the cross-sectoral and multi-dimensional</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nature of sustainability and of the SDGs is taken into account</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5C97BF-E483-43C1-B5A6-76626DE2E54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3433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In terms of challenges, respondents predominantly highlighted "</a:t>
            </a:r>
            <a:r>
              <a:rPr lang="en-GB" sz="1200" i="1" kern="1200" dirty="0">
                <a:solidFill>
                  <a:schemeClr val="tx1"/>
                </a:solidFill>
                <a:effectLst/>
                <a:latin typeface="+mn-lt"/>
                <a:ea typeface="+mn-ea"/>
                <a:cs typeface="+mn-cs"/>
              </a:rPr>
              <a:t>Lack of awareness, support, capacities or trained staff</a:t>
            </a:r>
            <a:r>
              <a:rPr lang="en-GB" sz="1200" kern="1200" dirty="0">
                <a:solidFill>
                  <a:schemeClr val="tx1"/>
                </a:solidFill>
                <a:effectLst/>
                <a:latin typeface="+mn-lt"/>
                <a:ea typeface="+mn-ea"/>
                <a:cs typeface="+mn-cs"/>
              </a:rPr>
              <a:t>" (50% of all respondents) and "</a:t>
            </a:r>
            <a:r>
              <a:rPr lang="en-GB" sz="1200" i="1" kern="1200" dirty="0">
                <a:solidFill>
                  <a:schemeClr val="tx1"/>
                </a:solidFill>
                <a:effectLst/>
                <a:latin typeface="+mn-lt"/>
                <a:ea typeface="+mn-ea"/>
                <a:cs typeface="+mn-cs"/>
              </a:rPr>
              <a:t>Difficulty to prioritise the SDGs over other agendas</a:t>
            </a:r>
            <a:r>
              <a:rPr lang="en-GB" sz="1200" kern="1200" dirty="0">
                <a:solidFill>
                  <a:schemeClr val="tx1"/>
                </a:solidFill>
                <a:effectLst/>
                <a:latin typeface="+mn-lt"/>
                <a:ea typeface="+mn-ea"/>
                <a:cs typeface="+mn-cs"/>
              </a:rPr>
              <a:t>" (49%) as key challenges.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1" kern="1200" dirty="0">
                <a:solidFill>
                  <a:schemeClr val="tx1"/>
                </a:solidFill>
                <a:effectLst/>
                <a:latin typeface="+mn-lt"/>
                <a:ea typeface="+mn-ea"/>
                <a:cs typeface="+mn-cs"/>
              </a:rPr>
              <a:t>Difficulty to prioritise the SDGs over other agendas: </a:t>
            </a:r>
            <a:r>
              <a:rPr lang="en-GB" sz="1200" i="0" kern="1200" dirty="0">
                <a:solidFill>
                  <a:schemeClr val="tx1"/>
                </a:solidFill>
                <a:effectLst/>
                <a:latin typeface="+mn-lt"/>
                <a:ea typeface="+mn-ea"/>
                <a:cs typeface="+mn-cs"/>
              </a:rPr>
              <a:t>this response highlights</a:t>
            </a:r>
            <a:r>
              <a:rPr lang="en-GB" sz="1200" i="0" kern="1200" baseline="0" dirty="0">
                <a:solidFill>
                  <a:schemeClr val="tx1"/>
                </a:solidFill>
                <a:effectLst/>
                <a:latin typeface="+mn-lt"/>
                <a:ea typeface="+mn-ea"/>
                <a:cs typeface="+mn-cs"/>
              </a:rPr>
              <a:t> a lack of awareness on the 2030 Agenda: the </a:t>
            </a:r>
            <a:r>
              <a:rPr lang="en-GB" sz="1200" kern="1200" dirty="0">
                <a:solidFill>
                  <a:schemeClr val="tx1"/>
                </a:solidFill>
                <a:effectLst/>
                <a:latin typeface="+mn-lt"/>
                <a:ea typeface="+mn-ea"/>
                <a:cs typeface="+mn-cs"/>
              </a:rPr>
              <a:t>2030 Agenda should not be considered an additional agenda, but a framework to improve LRGs’ strategies, policies, actions, </a:t>
            </a:r>
            <a:r>
              <a:rPr lang="en-GB" sz="1200" kern="1200" dirty="0" err="1">
                <a:solidFill>
                  <a:schemeClr val="tx1"/>
                </a:solidFill>
                <a:effectLst/>
                <a:latin typeface="+mn-lt"/>
                <a:ea typeface="+mn-ea"/>
                <a:cs typeface="+mn-cs"/>
              </a:rPr>
              <a:t>etc</a:t>
            </a:r>
            <a:r>
              <a:rPr lang="en-GB" sz="1200" kern="1200" baseline="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the share of respondents citing "</a:t>
            </a:r>
            <a:r>
              <a:rPr lang="en-GB" sz="1200" i="1" kern="1200" dirty="0">
                <a:solidFill>
                  <a:schemeClr val="tx1"/>
                </a:solidFill>
                <a:effectLst/>
                <a:latin typeface="+mn-lt"/>
                <a:ea typeface="+mn-ea"/>
                <a:cs typeface="+mn-cs"/>
              </a:rPr>
              <a:t>insufficient financial resources</a:t>
            </a:r>
            <a:r>
              <a:rPr lang="en-GB" sz="1200" kern="1200" dirty="0">
                <a:solidFill>
                  <a:schemeClr val="tx1"/>
                </a:solidFill>
                <a:effectLst/>
                <a:latin typeface="+mn-lt"/>
                <a:ea typeface="+mn-ea"/>
                <a:cs typeface="+mn-cs"/>
              </a:rPr>
              <a:t>" as a challenge is not significantly different among respondents from small municipalities compared to the broader sample.</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5C97BF-E483-43C1-B5A6-76626DE2E54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2973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5C97BF-E483-43C1-B5A6-76626DE2E54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66114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5C97BF-E483-43C1-B5A6-76626DE2E54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6758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5C97BF-E483-43C1-B5A6-76626DE2E54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3931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2">
              <a:defRPr/>
            </a:pPr>
            <a:r>
              <a:rPr lang="en-US" dirty="0"/>
              <a:t>The OECD estimates that at least 100 out of the 169 SDGs targets require the full engagement and participation of subnational governments to be achieved in all OECD regions and cities.</a:t>
            </a:r>
          </a:p>
          <a:p>
            <a:pPr defTabSz="914312">
              <a:defRPr/>
            </a:pPr>
            <a:endParaRPr lang="en-US" dirty="0"/>
          </a:p>
          <a:p>
            <a:pPr defTabSz="914312">
              <a:defRPr/>
            </a:pPr>
            <a:r>
              <a:rPr lang="en-US" b="1" dirty="0"/>
              <a:t>Process to develop the framework: </a:t>
            </a:r>
          </a:p>
          <a:p>
            <a:r>
              <a:rPr lang="en-GB" sz="2100" dirty="0">
                <a:solidFill>
                  <a:schemeClr val="tx2"/>
                </a:solidFill>
              </a:rPr>
              <a:t>I) What targets and indicators are relevant </a:t>
            </a:r>
            <a:r>
              <a:rPr lang="en-GB" sz="2100" dirty="0">
                <a:solidFill>
                  <a:schemeClr val="bg2">
                    <a:lumMod val="10000"/>
                  </a:schemeClr>
                </a:solidFill>
              </a:rPr>
              <a:t>at the subnational scale</a:t>
            </a:r>
            <a:r>
              <a:rPr lang="en-GB" sz="2100" dirty="0">
                <a:solidFill>
                  <a:schemeClr val="tx2"/>
                </a:solidFill>
              </a:rPr>
              <a:t>?</a:t>
            </a:r>
            <a:r>
              <a:rPr lang="en-GB" sz="2100" baseline="0" dirty="0">
                <a:solidFill>
                  <a:schemeClr val="tx2"/>
                </a:solidFill>
              </a:rPr>
              <a:t> </a:t>
            </a:r>
            <a:r>
              <a:rPr lang="en-GB" sz="1500" dirty="0"/>
              <a:t>Place-relevant vs. place-neutral</a:t>
            </a:r>
          </a:p>
          <a:p>
            <a:endParaRPr lang="en-GB" sz="1500" dirty="0"/>
          </a:p>
          <a:p>
            <a:r>
              <a:rPr lang="en-GB" sz="2100" dirty="0">
                <a:solidFill>
                  <a:schemeClr val="tx2"/>
                </a:solidFill>
              </a:rPr>
              <a:t>ii) What targets and indicators are relevant </a:t>
            </a:r>
            <a:r>
              <a:rPr lang="en-GB" sz="2100" dirty="0">
                <a:solidFill>
                  <a:schemeClr val="tx1">
                    <a:lumMod val="50000"/>
                  </a:schemeClr>
                </a:solidFill>
              </a:rPr>
              <a:t>in OECD countries</a:t>
            </a:r>
            <a:r>
              <a:rPr lang="en-GB" sz="2100" dirty="0">
                <a:solidFill>
                  <a:schemeClr val="tx2"/>
                </a:solidFill>
              </a:rPr>
              <a:t>?</a:t>
            </a:r>
            <a:r>
              <a:rPr lang="en-GB" sz="2100" baseline="0" dirty="0">
                <a:solidFill>
                  <a:schemeClr val="tx2"/>
                </a:solidFill>
              </a:rPr>
              <a:t> </a:t>
            </a:r>
            <a:r>
              <a:rPr lang="en-GB" sz="1500" dirty="0"/>
              <a:t>Developed vs. developing country</a:t>
            </a:r>
            <a:endParaRPr lang="en-GB" sz="1200" b="1" dirty="0"/>
          </a:p>
          <a:p>
            <a:endParaRPr lang="en-GB" sz="1200" b="1" dirty="0"/>
          </a:p>
          <a:p>
            <a:r>
              <a:rPr lang="en-GB" sz="1200" b="1" dirty="0"/>
              <a:t>At Which</a:t>
            </a:r>
            <a:r>
              <a:rPr lang="en-GB" sz="1200" b="1" baseline="0" dirty="0"/>
              <a:t> Scale? </a:t>
            </a:r>
          </a:p>
          <a:p>
            <a:r>
              <a:rPr lang="en-GB" sz="1600" dirty="0">
                <a:solidFill>
                  <a:schemeClr val="tx2"/>
                </a:solidFill>
              </a:rPr>
              <a:t> </a:t>
            </a:r>
          </a:p>
          <a:p>
            <a:pPr lvl="1"/>
            <a:r>
              <a:rPr lang="en-GB" sz="1600" dirty="0">
                <a:solidFill>
                  <a:srgbClr val="FF0000"/>
                </a:solidFill>
              </a:rPr>
              <a:t>Regions: </a:t>
            </a:r>
            <a:r>
              <a:rPr lang="en-US" sz="1600" dirty="0"/>
              <a:t>first administrative tier of subnational government or </a:t>
            </a:r>
            <a:r>
              <a:rPr lang="en-US" sz="1600" dirty="0">
                <a:solidFill>
                  <a:schemeClr val="bg2">
                    <a:lumMod val="10000"/>
                  </a:schemeClr>
                </a:solidFill>
              </a:rPr>
              <a:t>TL2 Large Regions</a:t>
            </a:r>
            <a:r>
              <a:rPr lang="en-US" sz="1600" dirty="0"/>
              <a:t>.</a:t>
            </a:r>
          </a:p>
          <a:p>
            <a:pPr lvl="1"/>
            <a:r>
              <a:rPr lang="en-US" sz="1600" u="sng" dirty="0"/>
              <a:t>Coverage</a:t>
            </a:r>
            <a:r>
              <a:rPr lang="en-US" sz="1600" dirty="0"/>
              <a:t>: 600+ TL2 Large Regions of 48 countries (36 OECD and 12 partners):</a:t>
            </a:r>
            <a:endParaRPr lang="en-GB" sz="1600" dirty="0"/>
          </a:p>
          <a:p>
            <a:pPr lvl="2"/>
            <a:r>
              <a:rPr lang="en-GB" sz="1600" dirty="0"/>
              <a:t>400 OECD TL2 large Regions</a:t>
            </a:r>
          </a:p>
          <a:p>
            <a:pPr lvl="2"/>
            <a:r>
              <a:rPr lang="en-GB" sz="1600" dirty="0"/>
              <a:t>+ TL2 large Regions of 5 LAC countries, 5 EU28 countries, Tunisia and Russia</a:t>
            </a:r>
          </a:p>
          <a:p>
            <a:pPr lvl="1"/>
            <a:endParaRPr lang="en-GB" sz="1600" dirty="0"/>
          </a:p>
          <a:p>
            <a:pPr lvl="1"/>
            <a:r>
              <a:rPr lang="en-GB" sz="1600" dirty="0">
                <a:solidFill>
                  <a:srgbClr val="FF0000"/>
                </a:solidFill>
              </a:rPr>
              <a:t>Cities:</a:t>
            </a:r>
            <a:r>
              <a:rPr lang="en-GB" sz="1600" dirty="0"/>
              <a:t> Metropolitan areas or </a:t>
            </a:r>
            <a:r>
              <a:rPr lang="en-GB" sz="1600" dirty="0">
                <a:solidFill>
                  <a:schemeClr val="bg2">
                    <a:lumMod val="10000"/>
                  </a:schemeClr>
                </a:solidFill>
              </a:rPr>
              <a:t>Functional Urban Areas of more than 250K people.</a:t>
            </a:r>
          </a:p>
          <a:p>
            <a:pPr lvl="1"/>
            <a:r>
              <a:rPr lang="en-US" sz="1600" u="sng" dirty="0"/>
              <a:t>Coverage</a:t>
            </a:r>
            <a:r>
              <a:rPr lang="en-US" sz="1600" dirty="0"/>
              <a:t>: 600+ FUAs of 33 OECD countries and Colombia</a:t>
            </a:r>
            <a:endParaRPr lang="en-GB" sz="1600" dirty="0"/>
          </a:p>
          <a:p>
            <a:pPr lvl="2"/>
            <a:r>
              <a:rPr lang="en-GB" sz="1600" dirty="0"/>
              <a:t>628 OECD FUAs</a:t>
            </a:r>
          </a:p>
          <a:p>
            <a:pPr lvl="2"/>
            <a:r>
              <a:rPr lang="en-GB" sz="1600" dirty="0"/>
              <a:t>+ FUAs of Colombia</a:t>
            </a:r>
          </a:p>
          <a:p>
            <a:pPr lvl="2"/>
            <a:r>
              <a:rPr lang="sv-SE" sz="1600" dirty="0"/>
              <a:t>+ Combination </a:t>
            </a:r>
            <a:r>
              <a:rPr lang="sv-SE" sz="1600" dirty="0" err="1"/>
              <a:t>of</a:t>
            </a:r>
            <a:r>
              <a:rPr lang="sv-SE" sz="1600" dirty="0"/>
              <a:t> </a:t>
            </a:r>
            <a:r>
              <a:rPr lang="sv-SE" sz="1600" dirty="0" err="1"/>
              <a:t>Functional</a:t>
            </a:r>
            <a:r>
              <a:rPr lang="sv-SE" sz="1600" dirty="0"/>
              <a:t> and Administrative Data. </a:t>
            </a:r>
            <a:endParaRPr lang="en-GB" sz="1600" dirty="0"/>
          </a:p>
          <a:p>
            <a:endParaRPr lang="en-GB" sz="150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5C97BF-E483-43C1-B5A6-76626DE2E54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15754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The average distance of OECD regions to the end values for 2030 varies across the 17 Goals and ranges from 25 to 60% of the total possible distance to achieve the desired outcomes.</a:t>
            </a:r>
            <a:r>
              <a:rPr lang="en-GB" sz="1200" kern="1200" dirty="0">
                <a:solidFill>
                  <a:schemeClr val="tx1"/>
                </a:solidFill>
                <a:effectLst/>
                <a:latin typeface="+mn-lt"/>
                <a:ea typeface="+mn-ea"/>
                <a:cs typeface="+mn-cs"/>
              </a:rPr>
              <a:t> The average distance of a region or city to an end value is the remaining trajectory the region or city has to travel as a percent of the longest distance a region or city could face in a given indicator or index. While the average distance to achieve Goals 8 “Decent work”, 11 “Sustainable cities”, 16 “Peace and Institutions”, and 1 “No poverty” is on average less than 30% of the total possible trajectory, Goals 9 “Industry and innovation”, 7 “Clean energy”, and 14 “Life below water” are, on average, slightly above halfway from the end values. In Goal 10 (Reduced inequalities), Goal 12 (Responsible consumption), Goal 3 (Good health) and Goal 17 (Partnerships for SDGs), regions are, on average, one third of the way to reach the end values for 2030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In all the 17 Goals, at least 75% of OECD regions have not achieved the end values for 2030.</a:t>
            </a:r>
            <a:r>
              <a:rPr lang="en-GB" sz="1200" kern="1200" dirty="0">
                <a:solidFill>
                  <a:schemeClr val="tx1"/>
                </a:solidFill>
                <a:effectLst/>
                <a:latin typeface="+mn-lt"/>
                <a:ea typeface="+mn-ea"/>
                <a:cs typeface="+mn-cs"/>
              </a:rPr>
              <a:t> Not a single region in the OECD has achieved the end values set for Goal 5 on gender equality and Goal 2 on food security and sustainable agriculture, and only around 11% of OECD regions have achieved the end values of Goal 11 on “Sustainable cities” and Goal 12 on “Responsible consumption” (both Goals with two indicators). The</a:t>
            </a:r>
            <a:r>
              <a:rPr lang="en-GB" sz="1200" kern="1200" baseline="0" dirty="0">
                <a:solidFill>
                  <a:schemeClr val="tx1"/>
                </a:solidFill>
                <a:effectLst/>
                <a:latin typeface="+mn-lt"/>
                <a:ea typeface="+mn-ea"/>
                <a:cs typeface="+mn-cs"/>
              </a:rPr>
              <a:t> f</a:t>
            </a:r>
            <a:r>
              <a:rPr lang="en-GB" sz="1200" kern="1200" dirty="0">
                <a:solidFill>
                  <a:schemeClr val="tx1"/>
                </a:solidFill>
                <a:effectLst/>
                <a:latin typeface="+mn-lt"/>
                <a:ea typeface="+mn-ea"/>
                <a:cs typeface="+mn-cs"/>
              </a:rPr>
              <a:t>igure (second figure in the</a:t>
            </a:r>
            <a:r>
              <a:rPr lang="en-GB" sz="1200" kern="1200" baseline="0" dirty="0">
                <a:solidFill>
                  <a:schemeClr val="tx1"/>
                </a:solidFill>
                <a:effectLst/>
                <a:latin typeface="+mn-lt"/>
                <a:ea typeface="+mn-ea"/>
                <a:cs typeface="+mn-cs"/>
              </a:rPr>
              <a:t> slide) </a:t>
            </a:r>
            <a:r>
              <a:rPr lang="en-GB" sz="1200" kern="1200" dirty="0">
                <a:solidFill>
                  <a:schemeClr val="tx1"/>
                </a:solidFill>
                <a:effectLst/>
                <a:latin typeface="+mn-lt"/>
                <a:ea typeface="+mn-ea"/>
                <a:cs typeface="+mn-cs"/>
              </a:rPr>
              <a:t>also presents the average distance of the lagging regions – regions that have not achieved the end value – by Goal. Goal 13 (Climate action), 9 (Industry and innovation), 14 (Life below water) and 7 (Clean energy) display the largest distances to the end values for lagging regions, with an average distance above the 50%. Goal 7 about clean energy displays high regional disparities in distances to the objective. While 20% of the regions have completed the Goal’s end value (therefore having a distance to travel equal to zero), the remaining 80% of regions average a distance higher than two thirds of the total way to travel</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5C97BF-E483-43C1-B5A6-76626DE2E54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6819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940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070497-21D8-4A15-BA34-42E24C6FD61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5000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436F85-577F-4A92-A47F-D540A2BCC821}" type="slidenum">
              <a:rPr lang="en-GB" smtClean="0"/>
              <a:pPr/>
              <a:t>6</a:t>
            </a:fld>
            <a:endParaRPr lang="en-GB" dirty="0"/>
          </a:p>
        </p:txBody>
      </p:sp>
    </p:spTree>
    <p:extLst>
      <p:ext uri="{BB962C8B-B14F-4D97-AF65-F5344CB8AC3E}">
        <p14:creationId xmlns:p14="http://schemas.microsoft.com/office/powerpoint/2010/main" val="350527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49436F85-577F-4A92-A47F-D540A2BCC821}" type="slidenum">
              <a:rPr lang="en-GB" smtClean="0"/>
              <a:pPr/>
              <a:t>7</a:t>
            </a:fld>
            <a:endParaRPr lang="en-GB" dirty="0"/>
          </a:p>
        </p:txBody>
      </p:sp>
    </p:spTree>
    <p:extLst>
      <p:ext uri="{BB962C8B-B14F-4D97-AF65-F5344CB8AC3E}">
        <p14:creationId xmlns:p14="http://schemas.microsoft.com/office/powerpoint/2010/main" val="3768261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49436F85-577F-4A92-A47F-D540A2BCC821}" type="slidenum">
              <a:rPr lang="en-GB" smtClean="0"/>
              <a:pPr/>
              <a:t>8</a:t>
            </a:fld>
            <a:endParaRPr lang="en-GB" dirty="0"/>
          </a:p>
        </p:txBody>
      </p:sp>
    </p:spTree>
    <p:extLst>
      <p:ext uri="{BB962C8B-B14F-4D97-AF65-F5344CB8AC3E}">
        <p14:creationId xmlns:p14="http://schemas.microsoft.com/office/powerpoint/2010/main" val="1654378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49436F85-577F-4A92-A47F-D540A2BCC821}" type="slidenum">
              <a:rPr lang="en-GB" smtClean="0"/>
              <a:pPr/>
              <a:t>9</a:t>
            </a:fld>
            <a:endParaRPr lang="en-GB" dirty="0"/>
          </a:p>
        </p:txBody>
      </p:sp>
    </p:spTree>
    <p:extLst>
      <p:ext uri="{BB962C8B-B14F-4D97-AF65-F5344CB8AC3E}">
        <p14:creationId xmlns:p14="http://schemas.microsoft.com/office/powerpoint/2010/main" val="342971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49436F85-577F-4A92-A47F-D540A2BCC821}" type="slidenum">
              <a:rPr lang="en-GB" smtClean="0"/>
              <a:pPr/>
              <a:t>10</a:t>
            </a:fld>
            <a:endParaRPr lang="en-GB" dirty="0"/>
          </a:p>
        </p:txBody>
      </p:sp>
    </p:spTree>
    <p:extLst>
      <p:ext uri="{BB962C8B-B14F-4D97-AF65-F5344CB8AC3E}">
        <p14:creationId xmlns:p14="http://schemas.microsoft.com/office/powerpoint/2010/main" val="2483312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49436F85-577F-4A92-A47F-D540A2BCC821}" type="slidenum">
              <a:rPr lang="en-GB" smtClean="0"/>
              <a:pPr/>
              <a:t>11</a:t>
            </a:fld>
            <a:endParaRPr lang="en-GB" dirty="0"/>
          </a:p>
        </p:txBody>
      </p:sp>
    </p:spTree>
    <p:extLst>
      <p:ext uri="{BB962C8B-B14F-4D97-AF65-F5344CB8AC3E}">
        <p14:creationId xmlns:p14="http://schemas.microsoft.com/office/powerpoint/2010/main" val="3281864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49436F85-577F-4A92-A47F-D540A2BCC821}" type="slidenum">
              <a:rPr lang="en-GB" smtClean="0"/>
              <a:pPr/>
              <a:t>12</a:t>
            </a:fld>
            <a:endParaRPr lang="en-GB" dirty="0"/>
          </a:p>
        </p:txBody>
      </p:sp>
    </p:spTree>
    <p:extLst>
      <p:ext uri="{BB962C8B-B14F-4D97-AF65-F5344CB8AC3E}">
        <p14:creationId xmlns:p14="http://schemas.microsoft.com/office/powerpoint/2010/main" val="12495376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0.bin"/><Relationship Id="rId3" Type="http://schemas.openxmlformats.org/officeDocument/2006/relationships/image" Target="../media/image5.bin"/><Relationship Id="rId7" Type="http://schemas.openxmlformats.org/officeDocument/2006/relationships/image" Target="../media/image9.bin"/><Relationship Id="rId2" Type="http://schemas.openxmlformats.org/officeDocument/2006/relationships/image" Target="../media/image4.bin"/><Relationship Id="rId1" Type="http://schemas.openxmlformats.org/officeDocument/2006/relationships/slideMaster" Target="../slideMasters/slideMaster1.xml"/><Relationship Id="rId6" Type="http://schemas.openxmlformats.org/officeDocument/2006/relationships/image" Target="../media/image8.bin"/><Relationship Id="rId5" Type="http://schemas.openxmlformats.org/officeDocument/2006/relationships/image" Target="../media/image7.bin"/><Relationship Id="rId10" Type="http://schemas.openxmlformats.org/officeDocument/2006/relationships/image" Target="../media/image12.bin"/><Relationship Id="rId4" Type="http://schemas.openxmlformats.org/officeDocument/2006/relationships/image" Target="../media/image6.bin"/><Relationship Id="rId9" Type="http://schemas.openxmlformats.org/officeDocument/2006/relationships/image" Target="../media/image11.bin"/></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3" name="Background"/>
          <p:cNvSpPr/>
          <p:nvPr userDrawn="1"/>
        </p:nvSpPr>
        <p:spPr>
          <a:xfrm>
            <a:off x="2400" y="0"/>
            <a:ext cx="1218960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err="1"/>
          </a:p>
        </p:txBody>
      </p:sp>
      <p:sp>
        <p:nvSpPr>
          <p:cNvPr id="2" name="Title 1"/>
          <p:cNvSpPr>
            <a:spLocks noGrp="1"/>
          </p:cNvSpPr>
          <p:nvPr>
            <p:ph type="ctrTitle" hasCustomPrompt="1"/>
          </p:nvPr>
        </p:nvSpPr>
        <p:spPr>
          <a:xfrm>
            <a:off x="630812" y="401642"/>
            <a:ext cx="10862688" cy="2749180"/>
          </a:xfrm>
        </p:spPr>
        <p:txBody>
          <a:bodyPr anchor="b" anchorCtr="0"/>
          <a:lstStyle>
            <a:lvl1pPr algn="l">
              <a:lnSpc>
                <a:spcPct val="83000"/>
              </a:lnSpc>
              <a:defRPr sz="7800">
                <a:solidFill>
                  <a:srgbClr val="F42941"/>
                </a:solidFill>
              </a:defRPr>
            </a:lvl1pPr>
          </a:lstStyle>
          <a:p>
            <a:r>
              <a:rPr lang="en-GB" dirty="0"/>
              <a:t>Click to add title</a:t>
            </a:r>
          </a:p>
        </p:txBody>
      </p:sp>
      <p:sp>
        <p:nvSpPr>
          <p:cNvPr id="3" name="USR_Name"/>
          <p:cNvSpPr>
            <a:spLocks noGrp="1"/>
          </p:cNvSpPr>
          <p:nvPr>
            <p:ph type="subTitle" idx="1" hasCustomPrompt="1"/>
          </p:nvPr>
        </p:nvSpPr>
        <p:spPr>
          <a:xfrm>
            <a:off x="696914" y="5971520"/>
            <a:ext cx="5399086" cy="279799"/>
          </a:xfrm>
        </p:spPr>
        <p:txBody>
          <a:bodyPr anchor="b" anchorCtr="0"/>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name</a:t>
            </a:r>
          </a:p>
        </p:txBody>
      </p:sp>
      <p:sp>
        <p:nvSpPr>
          <p:cNvPr id="4" name="Date_DateCustomA"/>
          <p:cNvSpPr>
            <a:spLocks noGrp="1"/>
          </p:cNvSpPr>
          <p:nvPr>
            <p:ph type="dt" sz="half" idx="10"/>
          </p:nvPr>
        </p:nvSpPr>
        <p:spPr>
          <a:xfrm>
            <a:off x="696913" y="6251319"/>
            <a:ext cx="5399085" cy="256457"/>
          </a:xfrm>
        </p:spPr>
        <p:txBody>
          <a:bodyPr/>
          <a:lstStyle>
            <a:lvl1pPr algn="l">
              <a:defRPr sz="1600">
                <a:solidFill>
                  <a:srgbClr val="F42941"/>
                </a:solidFill>
              </a:defRPr>
            </a:lvl1pPr>
          </a:lstStyle>
          <a:p>
            <a:endParaRPr lang="en-GB" dirty="0"/>
          </a:p>
        </p:txBody>
      </p:sp>
      <p:sp>
        <p:nvSpPr>
          <p:cNvPr id="5" name="Footer Placeholder 4"/>
          <p:cNvSpPr>
            <a:spLocks noGrp="1"/>
          </p:cNvSpPr>
          <p:nvPr>
            <p:ph type="ftr" sz="quarter" idx="11"/>
          </p:nvPr>
        </p:nvSpPr>
        <p:spPr>
          <a:xfrm>
            <a:off x="0" y="6912000"/>
            <a:ext cx="0" cy="0"/>
          </a:xfrm>
        </p:spPr>
        <p:txBody>
          <a:bodyPr/>
          <a:lstStyle>
            <a:lvl1pPr>
              <a:defRPr sz="100">
                <a:noFill/>
              </a:defRPr>
            </a:lvl1pPr>
          </a:lstStyle>
          <a:p>
            <a:endParaRPr lang="en-GB" dirty="0"/>
          </a:p>
        </p:txBody>
      </p:sp>
      <p:sp>
        <p:nvSpPr>
          <p:cNvPr id="6" name="Slide Number Placeholder 5"/>
          <p:cNvSpPr>
            <a:spLocks noGrp="1"/>
          </p:cNvSpPr>
          <p:nvPr>
            <p:ph type="sldNum" sz="quarter" idx="12"/>
          </p:nvPr>
        </p:nvSpPr>
        <p:spPr>
          <a:xfrm>
            <a:off x="0" y="6912000"/>
            <a:ext cx="0" cy="0"/>
          </a:xfrm>
        </p:spPr>
        <p:txBody>
          <a:bodyPr/>
          <a:lstStyle>
            <a:lvl1pPr>
              <a:defRPr sz="100">
                <a:noFill/>
              </a:defRPr>
            </a:lvl1pPr>
          </a:lstStyle>
          <a:p>
            <a:fld id="{45D37B1E-C366-494F-A587-962AD9AABC83}" type="slidenum">
              <a:rPr lang="en-GB" smtClean="0"/>
              <a:pPr/>
              <a:t>‹#›</a:t>
            </a:fld>
            <a:endParaRPr lang="en-GB" dirty="0"/>
          </a:p>
        </p:txBody>
      </p:sp>
      <p:pic>
        <p:nvPicPr>
          <p:cNvPr id="7"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1017" y="5936400"/>
            <a:ext cx="2565680" cy="698865"/>
          </a:xfrm>
          <a:prstGeom prst="rect">
            <a:avLst/>
          </a:prstGeom>
        </p:spPr>
      </p:pic>
      <p:pic>
        <p:nvPicPr>
          <p:cNvPr id="18" name="Wheel logo">
            <a:extLst>
              <a:ext uri="{FF2B5EF4-FFF2-40B4-BE49-F238E27FC236}">
                <a16:creationId xmlns:a16="http://schemas.microsoft.com/office/drawing/2014/main" id="{88D92A7B-682D-468B-B3F3-68F4B80E224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63071" y="5911403"/>
            <a:ext cx="599314" cy="599314"/>
          </a:xfrm>
          <a:prstGeom prst="rect">
            <a:avLst/>
          </a:prstGeom>
        </p:spPr>
      </p:pic>
      <p:cxnSp>
        <p:nvCxnSpPr>
          <p:cNvPr id="20" name="Straight Connector 19">
            <a:extLst>
              <a:ext uri="{FF2B5EF4-FFF2-40B4-BE49-F238E27FC236}">
                <a16:creationId xmlns:a16="http://schemas.microsoft.com/office/drawing/2014/main" id="{65FC0EF4-C4B6-4CE0-839C-69B704278604}"/>
              </a:ext>
            </a:extLst>
          </p:cNvPr>
          <p:cNvCxnSpPr/>
          <p:nvPr userDrawn="1"/>
        </p:nvCxnSpPr>
        <p:spPr>
          <a:xfrm>
            <a:off x="10569048" y="5953427"/>
            <a:ext cx="0" cy="560767"/>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Text Placeholder 23">
            <a:extLst>
              <a:ext uri="{FF2B5EF4-FFF2-40B4-BE49-F238E27FC236}">
                <a16:creationId xmlns:a16="http://schemas.microsoft.com/office/drawing/2014/main" id="{3BF692A4-7187-46E7-98E4-590BBA751EEE}"/>
              </a:ext>
            </a:extLst>
          </p:cNvPr>
          <p:cNvSpPr>
            <a:spLocks noGrp="1"/>
          </p:cNvSpPr>
          <p:nvPr>
            <p:ph type="body" sz="quarter" idx="13" hasCustomPrompt="1"/>
          </p:nvPr>
        </p:nvSpPr>
        <p:spPr>
          <a:xfrm>
            <a:off x="660845" y="3150804"/>
            <a:ext cx="10832653" cy="2291146"/>
          </a:xfrm>
        </p:spPr>
        <p:txBody>
          <a:bodyPr/>
          <a:lstStyle>
            <a:lvl1pPr marL="0" indent="0">
              <a:lnSpc>
                <a:spcPct val="83000"/>
              </a:lnSpc>
              <a:buNone/>
              <a:defRPr sz="4800"/>
            </a:lvl1pPr>
            <a:lvl2pPr marL="0" indent="0">
              <a:buNone/>
              <a:defRPr sz="4800"/>
            </a:lvl2pPr>
            <a:lvl3pPr marL="0" indent="0">
              <a:buNone/>
              <a:defRPr sz="4800"/>
            </a:lvl3pPr>
            <a:lvl4pPr marL="0" indent="0">
              <a:buNone/>
              <a:defRPr sz="4800"/>
            </a:lvl4pPr>
            <a:lvl5pPr marL="0" indent="0">
              <a:buNone/>
              <a:defRPr sz="4800"/>
            </a:lvl5pPr>
          </a:lstStyle>
          <a:p>
            <a:pPr lvl="0"/>
            <a:r>
              <a:rPr lang="en-GB"/>
              <a:t>Click to add subtitle</a:t>
            </a:r>
            <a:endParaRPr lang="en-GB" dirty="0"/>
          </a:p>
        </p:txBody>
      </p:sp>
    </p:spTree>
    <p:extLst>
      <p:ext uri="{BB962C8B-B14F-4D97-AF65-F5344CB8AC3E}">
        <p14:creationId xmlns:p14="http://schemas.microsoft.com/office/powerpoint/2010/main" val="3872338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tekst + note">
    <p:spTree>
      <p:nvGrpSpPr>
        <p:cNvPr id="1" name=""/>
        <p:cNvGrpSpPr/>
        <p:nvPr/>
      </p:nvGrpSpPr>
      <p:grpSpPr>
        <a:xfrm>
          <a:off x="0" y="0"/>
          <a:ext cx="0" cy="0"/>
          <a:chOff x="0" y="0"/>
          <a:chExt cx="0" cy="0"/>
        </a:xfrm>
      </p:grpSpPr>
      <p:sp>
        <p:nvSpPr>
          <p:cNvPr id="3" name="Date Placeholder 2" hidden="1"/>
          <p:cNvSpPr>
            <a:spLocks noGrp="1"/>
          </p:cNvSpPr>
          <p:nvPr>
            <p:ph type="dt" sz="half" idx="10"/>
          </p:nvPr>
        </p:nvSpPr>
        <p:spPr>
          <a:xfrm>
            <a:off x="0" y="6912000"/>
            <a:ext cx="0" cy="0"/>
          </a:xfrm>
        </p:spPr>
        <p:txBody>
          <a:bodyPr/>
          <a:lstStyle>
            <a:lvl1pPr>
              <a:defRPr sz="100">
                <a:noFill/>
              </a:defRPr>
            </a:lvl1pPr>
          </a:lstStyle>
          <a:p>
            <a:endParaRPr lang="en-GB" dirty="0"/>
          </a:p>
        </p:txBody>
      </p:sp>
      <p:sp>
        <p:nvSpPr>
          <p:cNvPr id="4" name="FLD_Footer"/>
          <p:cNvSpPr>
            <a:spLocks noGrp="1"/>
          </p:cNvSpPr>
          <p:nvPr>
            <p:ph type="ftr" sz="quarter" idx="11"/>
          </p:nvPr>
        </p:nvSpPr>
        <p:spPr/>
        <p:txBody>
          <a:bodyPr/>
          <a:lstStyle>
            <a:lvl1pPr>
              <a:defRPr>
                <a:solidFill>
                  <a:srgbClr val="F42941"/>
                </a:solidFill>
              </a:defRPr>
            </a:lvl1pPr>
          </a:lstStyle>
          <a:p>
            <a:endParaRPr lang="en-GB" dirty="0"/>
          </a:p>
        </p:txBody>
      </p:sp>
      <p:sp>
        <p:nvSpPr>
          <p:cNvPr id="5" name="Slide Number Placeholder 4"/>
          <p:cNvSpPr>
            <a:spLocks noGrp="1"/>
          </p:cNvSpPr>
          <p:nvPr>
            <p:ph type="sldNum" sz="quarter" idx="12"/>
          </p:nvPr>
        </p:nvSpPr>
        <p:spPr/>
        <p:txBody>
          <a:bodyPr/>
          <a:lstStyle>
            <a:lvl1pPr>
              <a:defRPr>
                <a:solidFill>
                  <a:srgbClr val="F42941"/>
                </a:solidFill>
              </a:defRPr>
            </a:lvl1pPr>
          </a:lstStyle>
          <a:p>
            <a:fld id="{45D37B1E-C366-494F-A587-962AD9AABC83}" type="slidenum">
              <a:rPr lang="en-GB" smtClean="0"/>
              <a:pPr/>
              <a:t>‹#›</a:t>
            </a:fld>
            <a:endParaRPr lang="en-GB" dirty="0"/>
          </a:p>
        </p:txBody>
      </p:sp>
      <p:sp>
        <p:nvSpPr>
          <p:cNvPr id="8" name="Text Placeholder 7"/>
          <p:cNvSpPr>
            <a:spLocks noGrp="1"/>
          </p:cNvSpPr>
          <p:nvPr>
            <p:ph type="body" sz="quarter" idx="13" hasCustomPrompt="1"/>
          </p:nvPr>
        </p:nvSpPr>
        <p:spPr>
          <a:xfrm>
            <a:off x="693738" y="2376126"/>
            <a:ext cx="2676479" cy="2057761"/>
          </a:xfrm>
        </p:spPr>
        <p:txBody>
          <a:bodyPr/>
          <a:lstStyle>
            <a:lvl1pPr marL="0" marR="0" indent="0" algn="l" defTabSz="914400" rtl="0" eaLnBrk="1" fontAlgn="auto" latinLnBrk="0" hangingPunct="1">
              <a:lnSpc>
                <a:spcPct val="95000"/>
              </a:lnSpc>
              <a:spcBef>
                <a:spcPts val="0"/>
              </a:spcBef>
              <a:spcAft>
                <a:spcPts val="0"/>
              </a:spcAft>
              <a:buClrTx/>
              <a:buSzTx/>
              <a:buFont typeface="Open Sans" panose="020B0606030504020204" pitchFamily="34" charset="0"/>
              <a:buNone/>
              <a:tabLst/>
              <a:defRPr sz="1800" b="1" baseline="0">
                <a:solidFill>
                  <a:schemeClr val="tx1"/>
                </a:solidFill>
              </a:defRPr>
            </a:lvl1pPr>
            <a:lvl2pPr marL="288000" indent="-288000">
              <a:lnSpc>
                <a:spcPct val="95000"/>
              </a:lnSpc>
              <a:buFont typeface="Corbel" panose="020B0503020204020204" pitchFamily="34" charset="0"/>
              <a:buChar char="—"/>
              <a:defRPr sz="1800">
                <a:solidFill>
                  <a:schemeClr val="tx1"/>
                </a:solidFill>
              </a:defRPr>
            </a:lvl2pPr>
            <a:lvl3pPr marL="540000" indent="-252000">
              <a:lnSpc>
                <a:spcPct val="95000"/>
              </a:lnSpc>
              <a:buFont typeface="Symbol" panose="05050102010706020507" pitchFamily="18" charset="2"/>
              <a:buChar char="·"/>
              <a:defRPr sz="1800">
                <a:solidFill>
                  <a:schemeClr val="tx1"/>
                </a:solidFill>
              </a:defRPr>
            </a:lvl3pPr>
            <a:lvl4pPr marL="792000" indent="-252000">
              <a:lnSpc>
                <a:spcPct val="95000"/>
              </a:lnSpc>
              <a:buFont typeface="Arial" panose="020B0604020202020204" pitchFamily="34" charset="0"/>
              <a:buChar char="‒"/>
              <a:defRPr sz="1800">
                <a:solidFill>
                  <a:schemeClr val="tx1"/>
                </a:solidFill>
              </a:defRPr>
            </a:lvl4pPr>
            <a:lvl5pPr marL="1044000" indent="-252000">
              <a:lnSpc>
                <a:spcPct val="95000"/>
              </a:lnSpc>
              <a:buFont typeface="Symbol" panose="05050102010706020507" pitchFamily="18" charset="2"/>
              <a:buChar char="·"/>
              <a:defRPr sz="1800">
                <a:solidFill>
                  <a:schemeClr val="tx1"/>
                </a:solidFill>
              </a:defRPr>
            </a:lvl5pPr>
            <a:lvl6pPr marL="1044000">
              <a:lnSpc>
                <a:spcPct val="95000"/>
              </a:lnSpc>
              <a:defRPr sz="1800">
                <a:solidFill>
                  <a:schemeClr val="tx1"/>
                </a:solidFill>
              </a:defRPr>
            </a:lvl6pPr>
            <a:lvl7pPr marL="1044000">
              <a:lnSpc>
                <a:spcPct val="95000"/>
              </a:lnSpc>
              <a:defRPr sz="1800">
                <a:solidFill>
                  <a:schemeClr val="tx1"/>
                </a:solidFill>
              </a:defRPr>
            </a:lvl7pPr>
            <a:lvl8pPr marL="1044000">
              <a:lnSpc>
                <a:spcPct val="95000"/>
              </a:lnSpc>
              <a:defRPr sz="1800">
                <a:solidFill>
                  <a:schemeClr val="tx1"/>
                </a:solidFill>
              </a:defRPr>
            </a:lvl8pPr>
            <a:lvl9pPr marL="1044000">
              <a:lnSpc>
                <a:spcPct val="95000"/>
              </a:lnSpc>
              <a:defRPr sz="1800">
                <a:solidFill>
                  <a:schemeClr val="tx1"/>
                </a:solidFill>
              </a:defRPr>
            </a:lvl9pPr>
          </a:lstStyle>
          <a:p>
            <a:pPr marL="0" marR="0" lvl="0" indent="0" algn="l" defTabSz="914400" rtl="0" eaLnBrk="1" fontAlgn="auto" latinLnBrk="0" hangingPunct="1">
              <a:lnSpc>
                <a:spcPct val="95000"/>
              </a:lnSpc>
              <a:spcBef>
                <a:spcPts val="0"/>
              </a:spcBef>
              <a:spcAft>
                <a:spcPts val="0"/>
              </a:spcAft>
              <a:buClrTx/>
              <a:buSzTx/>
              <a:buFont typeface="Open Sans" panose="020B0606030504020204" pitchFamily="34" charset="0"/>
              <a:buChar char="​"/>
              <a:tabLst/>
              <a:defRPr/>
            </a:pPr>
            <a:r>
              <a:rPr lang="en-GB" dirty="0"/>
              <a:t>Click to add chart text</a:t>
            </a:r>
          </a:p>
          <a:p>
            <a:pPr lvl="1"/>
            <a:r>
              <a:rPr lang="en-GB" dirty="0"/>
              <a:t>Second level</a:t>
            </a:r>
          </a:p>
          <a:p>
            <a:pPr lvl="2"/>
            <a:r>
              <a:rPr lang="en-GB" dirty="0"/>
              <a:t>Third level</a:t>
            </a:r>
          </a:p>
          <a:p>
            <a:pPr lvl="3"/>
            <a:r>
              <a:rPr lang="en-GB" dirty="0"/>
              <a:t>Fourth level</a:t>
            </a:r>
          </a:p>
          <a:p>
            <a:pPr lvl="4"/>
            <a:r>
              <a:rPr lang="en-GB" dirty="0"/>
              <a:t>Fifth level</a:t>
            </a:r>
          </a:p>
          <a:p>
            <a:pPr lvl="5"/>
            <a:endParaRPr lang="en-GB" dirty="0"/>
          </a:p>
        </p:txBody>
      </p:sp>
      <p:sp>
        <p:nvSpPr>
          <p:cNvPr id="10" name="Text Placeholder 9"/>
          <p:cNvSpPr>
            <a:spLocks noGrp="1"/>
          </p:cNvSpPr>
          <p:nvPr>
            <p:ph type="body" sz="quarter" idx="14" hasCustomPrompt="1"/>
          </p:nvPr>
        </p:nvSpPr>
        <p:spPr>
          <a:xfrm>
            <a:off x="693737" y="4433887"/>
            <a:ext cx="2700337" cy="1575135"/>
          </a:xfrm>
        </p:spPr>
        <p:txBody>
          <a:bodyPr anchor="b" anchorCtr="0"/>
          <a:lstStyle>
            <a:lvl1pPr marL="0" indent="0">
              <a:lnSpc>
                <a:spcPct val="97000"/>
              </a:lnSpc>
              <a:buFontTx/>
              <a:buNone/>
              <a:defRPr sz="1600" baseline="0">
                <a:solidFill>
                  <a:schemeClr val="tx1"/>
                </a:solidFill>
              </a:defRPr>
            </a:lvl1pPr>
            <a:lvl2pPr marL="0" indent="0">
              <a:buFontTx/>
              <a:buNone/>
              <a:defRPr sz="1600"/>
            </a:lvl2pPr>
            <a:lvl3pPr marL="0" indent="0">
              <a:buFontTx/>
              <a:buNone/>
              <a:defRPr sz="1600"/>
            </a:lvl3pPr>
            <a:lvl4pPr marL="972000" indent="0">
              <a:buFontTx/>
              <a:buNone/>
              <a:defRPr sz="1600"/>
            </a:lvl4pPr>
            <a:lvl5pPr marL="1224000" indent="0">
              <a:buFontTx/>
              <a:buNone/>
              <a:defRPr sz="1600"/>
            </a:lvl5pPr>
          </a:lstStyle>
          <a:p>
            <a:pPr lvl="0"/>
            <a:r>
              <a:rPr lang="en-GB" dirty="0"/>
              <a:t>Click to add note text</a:t>
            </a:r>
          </a:p>
        </p:txBody>
      </p:sp>
      <p:sp>
        <p:nvSpPr>
          <p:cNvPr id="12" name="Content Placeholder 11"/>
          <p:cNvSpPr>
            <a:spLocks noGrp="1"/>
          </p:cNvSpPr>
          <p:nvPr>
            <p:ph sz="quarter" idx="15" hasCustomPrompt="1"/>
          </p:nvPr>
        </p:nvSpPr>
        <p:spPr>
          <a:xfrm>
            <a:off x="3394074" y="1409699"/>
            <a:ext cx="8099424" cy="455046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dirty="0"/>
              <a:t>Insert chart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6" name="Title 5"/>
          <p:cNvSpPr>
            <a:spLocks noGrp="1"/>
          </p:cNvSpPr>
          <p:nvPr>
            <p:ph type="title" hasCustomPrompt="1"/>
          </p:nvPr>
        </p:nvSpPr>
        <p:spPr/>
        <p:txBody>
          <a:bodyPr/>
          <a:lstStyle>
            <a:lvl1pPr>
              <a:defRPr/>
            </a:lvl1pPr>
          </a:lstStyle>
          <a:p>
            <a:r>
              <a:rPr lang="en-GB" dirty="0"/>
              <a:t>Click to add title in max 1 line</a:t>
            </a:r>
            <a:endParaRPr lang="en-GB" noProof="0" dirty="0"/>
          </a:p>
        </p:txBody>
      </p:sp>
    </p:spTree>
    <p:extLst>
      <p:ext uri="{BB962C8B-B14F-4D97-AF65-F5344CB8AC3E}">
        <p14:creationId xmlns:p14="http://schemas.microsoft.com/office/powerpoint/2010/main" val="2258055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content + note">
    <p:spTree>
      <p:nvGrpSpPr>
        <p:cNvPr id="1" name=""/>
        <p:cNvGrpSpPr/>
        <p:nvPr/>
      </p:nvGrpSpPr>
      <p:grpSpPr>
        <a:xfrm>
          <a:off x="0" y="0"/>
          <a:ext cx="0" cy="0"/>
          <a:chOff x="0" y="0"/>
          <a:chExt cx="0" cy="0"/>
        </a:xfrm>
      </p:grpSpPr>
      <p:sp>
        <p:nvSpPr>
          <p:cNvPr id="12" name="Content Placeholder 2"/>
          <p:cNvSpPr>
            <a:spLocks noGrp="1"/>
          </p:cNvSpPr>
          <p:nvPr>
            <p:ph sz="quarter" idx="15" hasCustomPrompt="1"/>
          </p:nvPr>
        </p:nvSpPr>
        <p:spPr>
          <a:xfrm>
            <a:off x="693737" y="1409699"/>
            <a:ext cx="10799761" cy="403225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dirty="0"/>
              <a:t>Insert chart or table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3" name="Date Placeholder 2" hidden="1"/>
          <p:cNvSpPr>
            <a:spLocks noGrp="1"/>
          </p:cNvSpPr>
          <p:nvPr>
            <p:ph type="dt" sz="half" idx="10"/>
          </p:nvPr>
        </p:nvSpPr>
        <p:spPr>
          <a:xfrm>
            <a:off x="0" y="6912000"/>
            <a:ext cx="0" cy="0"/>
          </a:xfrm>
        </p:spPr>
        <p:txBody>
          <a:bodyPr/>
          <a:lstStyle>
            <a:lvl1pPr>
              <a:defRPr sz="100">
                <a:noFill/>
              </a:defRPr>
            </a:lvl1pPr>
          </a:lstStyle>
          <a:p>
            <a:endParaRPr lang="en-GB" dirty="0"/>
          </a:p>
        </p:txBody>
      </p:sp>
      <p:sp>
        <p:nvSpPr>
          <p:cNvPr id="4" name="FLD_Footer"/>
          <p:cNvSpPr>
            <a:spLocks noGrp="1"/>
          </p:cNvSpPr>
          <p:nvPr>
            <p:ph type="ftr" sz="quarter" idx="11"/>
          </p:nvPr>
        </p:nvSpPr>
        <p:spPr/>
        <p:txBody>
          <a:bodyPr/>
          <a:lstStyle>
            <a:lvl1pPr>
              <a:defRPr>
                <a:solidFill>
                  <a:srgbClr val="F42941"/>
                </a:solidFill>
              </a:defRPr>
            </a:lvl1pPr>
          </a:lstStyle>
          <a:p>
            <a:endParaRPr lang="en-GB" dirty="0"/>
          </a:p>
        </p:txBody>
      </p:sp>
      <p:sp>
        <p:nvSpPr>
          <p:cNvPr id="5" name="Slide Number Placeholder 4"/>
          <p:cNvSpPr>
            <a:spLocks noGrp="1"/>
          </p:cNvSpPr>
          <p:nvPr>
            <p:ph type="sldNum" sz="quarter" idx="12"/>
          </p:nvPr>
        </p:nvSpPr>
        <p:spPr/>
        <p:txBody>
          <a:bodyPr/>
          <a:lstStyle>
            <a:lvl1pPr>
              <a:defRPr>
                <a:solidFill>
                  <a:srgbClr val="F42941"/>
                </a:solidFill>
              </a:defRPr>
            </a:lvl1pPr>
          </a:lstStyle>
          <a:p>
            <a:fld id="{45D37B1E-C366-494F-A587-962AD9AABC83}" type="slidenum">
              <a:rPr lang="en-GB" smtClean="0"/>
              <a:pPr/>
              <a:t>‹#›</a:t>
            </a:fld>
            <a:endParaRPr lang="en-GB" dirty="0"/>
          </a:p>
        </p:txBody>
      </p:sp>
      <p:sp>
        <p:nvSpPr>
          <p:cNvPr id="10" name="Text Placeholder 9"/>
          <p:cNvSpPr>
            <a:spLocks noGrp="1"/>
          </p:cNvSpPr>
          <p:nvPr>
            <p:ph type="body" sz="quarter" idx="14" hasCustomPrompt="1"/>
          </p:nvPr>
        </p:nvSpPr>
        <p:spPr>
          <a:xfrm>
            <a:off x="693738" y="5531239"/>
            <a:ext cx="10799762" cy="540697"/>
          </a:xfrm>
        </p:spPr>
        <p:txBody>
          <a:bodyPr anchor="t" anchorCtr="0"/>
          <a:lstStyle>
            <a:lvl1pPr marL="0" indent="0">
              <a:lnSpc>
                <a:spcPct val="97000"/>
              </a:lnSpc>
              <a:buFontTx/>
              <a:buNone/>
              <a:defRPr sz="1600" baseline="0">
                <a:solidFill>
                  <a:schemeClr val="tx1"/>
                </a:solidFill>
              </a:defRPr>
            </a:lvl1pPr>
            <a:lvl2pPr marL="0" indent="0">
              <a:buFontTx/>
              <a:buNone/>
              <a:defRPr sz="1600"/>
            </a:lvl2pPr>
            <a:lvl3pPr marL="0" indent="0">
              <a:buFontTx/>
              <a:buNone/>
              <a:defRPr sz="1600"/>
            </a:lvl3pPr>
            <a:lvl4pPr marL="972000" indent="0">
              <a:buFontTx/>
              <a:buNone/>
              <a:defRPr sz="1600"/>
            </a:lvl4pPr>
            <a:lvl5pPr marL="1224000" indent="0">
              <a:buFontTx/>
              <a:buNone/>
              <a:defRPr sz="1600"/>
            </a:lvl5pPr>
          </a:lstStyle>
          <a:p>
            <a:pPr lvl="0"/>
            <a:r>
              <a:rPr lang="en-GB" dirty="0"/>
              <a:t>Click to add note text</a:t>
            </a:r>
          </a:p>
        </p:txBody>
      </p:sp>
      <p:sp>
        <p:nvSpPr>
          <p:cNvPr id="6" name="Title 5"/>
          <p:cNvSpPr>
            <a:spLocks noGrp="1"/>
          </p:cNvSpPr>
          <p:nvPr>
            <p:ph type="title" hasCustomPrompt="1"/>
          </p:nvPr>
        </p:nvSpPr>
        <p:spPr/>
        <p:txBody>
          <a:bodyPr/>
          <a:lstStyle>
            <a:lvl1pPr>
              <a:defRPr/>
            </a:lvl1pPr>
          </a:lstStyle>
          <a:p>
            <a:r>
              <a:rPr lang="en-GB" dirty="0"/>
              <a:t>Click to add title in max 1 line</a:t>
            </a:r>
            <a:endParaRPr lang="en-GB" noProof="0" dirty="0"/>
          </a:p>
        </p:txBody>
      </p:sp>
    </p:spTree>
    <p:extLst>
      <p:ext uri="{BB962C8B-B14F-4D97-AF65-F5344CB8AC3E}">
        <p14:creationId xmlns:p14="http://schemas.microsoft.com/office/powerpoint/2010/main" val="3501748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content + note, lightblue">
    <p:spTree>
      <p:nvGrpSpPr>
        <p:cNvPr id="1" name=""/>
        <p:cNvGrpSpPr/>
        <p:nvPr/>
      </p:nvGrpSpPr>
      <p:grpSpPr>
        <a:xfrm>
          <a:off x="0" y="0"/>
          <a:ext cx="0" cy="0"/>
          <a:chOff x="0" y="0"/>
          <a:chExt cx="0" cy="0"/>
        </a:xfrm>
      </p:grpSpPr>
      <p:sp>
        <p:nvSpPr>
          <p:cNvPr id="8" name="Background"/>
          <p:cNvSpPr/>
          <p:nvPr userDrawn="1"/>
        </p:nvSpPr>
        <p:spPr>
          <a:xfrm>
            <a:off x="0" y="0"/>
            <a:ext cx="1218960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err="1"/>
          </a:p>
        </p:txBody>
      </p:sp>
      <p:sp>
        <p:nvSpPr>
          <p:cNvPr id="12" name="Content Placeholder 2"/>
          <p:cNvSpPr>
            <a:spLocks noGrp="1"/>
          </p:cNvSpPr>
          <p:nvPr>
            <p:ph sz="quarter" idx="15" hasCustomPrompt="1"/>
          </p:nvPr>
        </p:nvSpPr>
        <p:spPr>
          <a:xfrm>
            <a:off x="693737" y="1409699"/>
            <a:ext cx="10799761" cy="4032251"/>
          </a:xfrm>
        </p:spPr>
        <p:txBody>
          <a:bodyPr/>
          <a:lstStyle>
            <a:lvl1pPr>
              <a:defRPr/>
            </a:lvl1pPr>
          </a:lstStyle>
          <a:p>
            <a:pPr lvl="0"/>
            <a:r>
              <a:rPr lang="en-GB" dirty="0"/>
              <a:t>Insert chart or table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Date Placeholder 2" hidden="1"/>
          <p:cNvSpPr>
            <a:spLocks noGrp="1"/>
          </p:cNvSpPr>
          <p:nvPr>
            <p:ph type="dt" sz="half" idx="10"/>
          </p:nvPr>
        </p:nvSpPr>
        <p:spPr>
          <a:xfrm>
            <a:off x="0" y="6912000"/>
            <a:ext cx="0" cy="0"/>
          </a:xfrm>
        </p:spPr>
        <p:txBody>
          <a:bodyPr/>
          <a:lstStyle>
            <a:lvl1pPr>
              <a:defRPr sz="100">
                <a:noFill/>
              </a:defRPr>
            </a:lvl1pPr>
          </a:lstStyle>
          <a:p>
            <a:endParaRPr lang="en-GB" dirty="0"/>
          </a:p>
        </p:txBody>
      </p:sp>
      <p:sp>
        <p:nvSpPr>
          <p:cNvPr id="4" name="FLD_Footer"/>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a:pPr/>
              <a:t>‹#›</a:t>
            </a:fld>
            <a:endParaRPr lang="en-GB" dirty="0"/>
          </a:p>
        </p:txBody>
      </p:sp>
      <p:sp>
        <p:nvSpPr>
          <p:cNvPr id="10" name="Text Placeholder 9"/>
          <p:cNvSpPr>
            <a:spLocks noGrp="1"/>
          </p:cNvSpPr>
          <p:nvPr>
            <p:ph type="body" sz="quarter" idx="14" hasCustomPrompt="1"/>
          </p:nvPr>
        </p:nvSpPr>
        <p:spPr>
          <a:xfrm>
            <a:off x="693738" y="5531239"/>
            <a:ext cx="10799762" cy="540697"/>
          </a:xfrm>
        </p:spPr>
        <p:txBody>
          <a:bodyPr anchor="t" anchorCtr="0"/>
          <a:lstStyle>
            <a:lvl1pPr marL="0" indent="0">
              <a:lnSpc>
                <a:spcPct val="97000"/>
              </a:lnSpc>
              <a:buFontTx/>
              <a:buNone/>
              <a:defRPr sz="1600" baseline="0"/>
            </a:lvl1pPr>
            <a:lvl2pPr marL="0" indent="0">
              <a:buFontTx/>
              <a:buNone/>
              <a:defRPr sz="1600"/>
            </a:lvl2pPr>
            <a:lvl3pPr marL="0" indent="0">
              <a:buFontTx/>
              <a:buNone/>
              <a:defRPr sz="1600"/>
            </a:lvl3pPr>
            <a:lvl4pPr marL="972000" indent="0">
              <a:buFontTx/>
              <a:buNone/>
              <a:defRPr sz="1600"/>
            </a:lvl4pPr>
            <a:lvl5pPr marL="1224000" indent="0">
              <a:buFontTx/>
              <a:buNone/>
              <a:defRPr sz="1600"/>
            </a:lvl5pPr>
          </a:lstStyle>
          <a:p>
            <a:pPr lvl="0"/>
            <a:r>
              <a:rPr lang="en-GB" dirty="0"/>
              <a:t>Click to add note text</a:t>
            </a:r>
          </a:p>
        </p:txBody>
      </p:sp>
      <p:sp>
        <p:nvSpPr>
          <p:cNvPr id="6" name="Title 5"/>
          <p:cNvSpPr>
            <a:spLocks noGrp="1"/>
          </p:cNvSpPr>
          <p:nvPr>
            <p:ph type="title" hasCustomPrompt="1"/>
          </p:nvPr>
        </p:nvSpPr>
        <p:spPr/>
        <p:txBody>
          <a:bodyPr/>
          <a:lstStyle>
            <a:lvl1pPr>
              <a:defRPr/>
            </a:lvl1pPr>
          </a:lstStyle>
          <a:p>
            <a:r>
              <a:rPr lang="en-GB" dirty="0"/>
              <a:t>Click to add title in max 1 line</a:t>
            </a:r>
          </a:p>
        </p:txBody>
      </p:sp>
      <p:sp>
        <p:nvSpPr>
          <p:cNvPr id="13" name="Freeform 5">
            <a:extLst>
              <a:ext uri="{FF2B5EF4-FFF2-40B4-BE49-F238E27FC236}">
                <a16:creationId xmlns:a16="http://schemas.microsoft.com/office/drawing/2014/main" id="{077AD2AE-6CC5-4AE9-A789-F1945D0CB107}"/>
              </a:ext>
            </a:extLst>
          </p:cNvPr>
          <p:cNvSpPr>
            <a:spLocks noEditPoints="1"/>
          </p:cNvSpPr>
          <p:nvPr userDrawn="1"/>
        </p:nvSpPr>
        <p:spPr bwMode="auto">
          <a:xfrm>
            <a:off x="699434" y="6288499"/>
            <a:ext cx="317324" cy="317017"/>
          </a:xfrm>
          <a:custGeom>
            <a:avLst/>
            <a:gdLst>
              <a:gd name="T0" fmla="*/ 136 w 272"/>
              <a:gd name="T1" fmla="*/ 0 h 273"/>
              <a:gd name="T2" fmla="*/ 58 w 272"/>
              <a:gd name="T3" fmla="*/ 25 h 273"/>
              <a:gd name="T4" fmla="*/ 127 w 272"/>
              <a:gd name="T5" fmla="*/ 177 h 273"/>
              <a:gd name="T6" fmla="*/ 131 w 272"/>
              <a:gd name="T7" fmla="*/ 182 h 273"/>
              <a:gd name="T8" fmla="*/ 131 w 272"/>
              <a:gd name="T9" fmla="*/ 182 h 273"/>
              <a:gd name="T10" fmla="*/ 119 w 272"/>
              <a:gd name="T11" fmla="*/ 182 h 273"/>
              <a:gd name="T12" fmla="*/ 119 w 272"/>
              <a:gd name="T13" fmla="*/ 182 h 273"/>
              <a:gd name="T14" fmla="*/ 109 w 272"/>
              <a:gd name="T15" fmla="*/ 175 h 273"/>
              <a:gd name="T16" fmla="*/ 45 w 272"/>
              <a:gd name="T17" fmla="*/ 35 h 273"/>
              <a:gd name="T18" fmla="*/ 33 w 272"/>
              <a:gd name="T19" fmla="*/ 47 h 273"/>
              <a:gd name="T20" fmla="*/ 92 w 272"/>
              <a:gd name="T21" fmla="*/ 177 h 273"/>
              <a:gd name="T22" fmla="*/ 96 w 272"/>
              <a:gd name="T23" fmla="*/ 182 h 273"/>
              <a:gd name="T24" fmla="*/ 96 w 272"/>
              <a:gd name="T25" fmla="*/ 182 h 273"/>
              <a:gd name="T26" fmla="*/ 84 w 272"/>
              <a:gd name="T27" fmla="*/ 182 h 273"/>
              <a:gd name="T28" fmla="*/ 84 w 272"/>
              <a:gd name="T29" fmla="*/ 182 h 273"/>
              <a:gd name="T30" fmla="*/ 74 w 272"/>
              <a:gd name="T31" fmla="*/ 175 h 273"/>
              <a:gd name="T32" fmla="*/ 22 w 272"/>
              <a:gd name="T33" fmla="*/ 62 h 273"/>
              <a:gd name="T34" fmla="*/ 12 w 272"/>
              <a:gd name="T35" fmla="*/ 79 h 273"/>
              <a:gd name="T36" fmla="*/ 57 w 272"/>
              <a:gd name="T37" fmla="*/ 177 h 273"/>
              <a:gd name="T38" fmla="*/ 61 w 272"/>
              <a:gd name="T39" fmla="*/ 182 h 273"/>
              <a:gd name="T40" fmla="*/ 61 w 272"/>
              <a:gd name="T41" fmla="*/ 182 h 273"/>
              <a:gd name="T42" fmla="*/ 48 w 272"/>
              <a:gd name="T43" fmla="*/ 182 h 273"/>
              <a:gd name="T44" fmla="*/ 48 w 272"/>
              <a:gd name="T45" fmla="*/ 182 h 273"/>
              <a:gd name="T46" fmla="*/ 38 w 272"/>
              <a:gd name="T47" fmla="*/ 175 h 273"/>
              <a:gd name="T48" fmla="*/ 4 w 272"/>
              <a:gd name="T49" fmla="*/ 101 h 273"/>
              <a:gd name="T50" fmla="*/ 0 w 272"/>
              <a:gd name="T51" fmla="*/ 130 h 273"/>
              <a:gd name="T52" fmla="*/ 21 w 272"/>
              <a:gd name="T53" fmla="*/ 177 h 273"/>
              <a:gd name="T54" fmla="*/ 25 w 272"/>
              <a:gd name="T55" fmla="*/ 182 h 273"/>
              <a:gd name="T56" fmla="*/ 25 w 272"/>
              <a:gd name="T57" fmla="*/ 182 h 273"/>
              <a:gd name="T58" fmla="*/ 13 w 272"/>
              <a:gd name="T59" fmla="*/ 182 h 273"/>
              <a:gd name="T60" fmla="*/ 7 w 272"/>
              <a:gd name="T61" fmla="*/ 181 h 273"/>
              <a:gd name="T62" fmla="*/ 136 w 272"/>
              <a:gd name="T63" fmla="*/ 273 h 273"/>
              <a:gd name="T64" fmla="*/ 272 w 272"/>
              <a:gd name="T65" fmla="*/ 137 h 273"/>
              <a:gd name="T66" fmla="*/ 136 w 272"/>
              <a:gd name="T67" fmla="*/ 0 h 273"/>
              <a:gd name="T68" fmla="*/ 136 w 272"/>
              <a:gd name="T69" fmla="*/ 253 h 273"/>
              <a:gd name="T70" fmla="*/ 38 w 272"/>
              <a:gd name="T71" fmla="*/ 199 h 273"/>
              <a:gd name="T72" fmla="*/ 182 w 272"/>
              <a:gd name="T73" fmla="*/ 199 h 273"/>
              <a:gd name="T74" fmla="*/ 182 w 272"/>
              <a:gd name="T75" fmla="*/ 199 h 273"/>
              <a:gd name="T76" fmla="*/ 228 w 272"/>
              <a:gd name="T77" fmla="*/ 199 h 273"/>
              <a:gd name="T78" fmla="*/ 202 w 272"/>
              <a:gd name="T79" fmla="*/ 178 h 273"/>
              <a:gd name="T80" fmla="*/ 179 w 272"/>
              <a:gd name="T81" fmla="*/ 182 h 273"/>
              <a:gd name="T82" fmla="*/ 155 w 272"/>
              <a:gd name="T83" fmla="*/ 182 h 273"/>
              <a:gd name="T84" fmla="*/ 155 w 272"/>
              <a:gd name="T85" fmla="*/ 182 h 273"/>
              <a:gd name="T86" fmla="*/ 144 w 272"/>
              <a:gd name="T87" fmla="*/ 175 h 273"/>
              <a:gd name="T88" fmla="*/ 80 w 272"/>
              <a:gd name="T89" fmla="*/ 34 h 273"/>
              <a:gd name="T90" fmla="*/ 136 w 272"/>
              <a:gd name="T91" fmla="*/ 20 h 273"/>
              <a:gd name="T92" fmla="*/ 252 w 272"/>
              <a:gd name="T93" fmla="*/ 137 h 273"/>
              <a:gd name="T94" fmla="*/ 136 w 272"/>
              <a:gd name="T95" fmla="*/ 25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 h="273">
                <a:moveTo>
                  <a:pt x="136" y="0"/>
                </a:moveTo>
                <a:cubicBezTo>
                  <a:pt x="107" y="0"/>
                  <a:pt x="80" y="9"/>
                  <a:pt x="58" y="25"/>
                </a:cubicBezTo>
                <a:cubicBezTo>
                  <a:pt x="58" y="25"/>
                  <a:pt x="126" y="174"/>
                  <a:pt x="127" y="177"/>
                </a:cubicBezTo>
                <a:cubicBezTo>
                  <a:pt x="129" y="181"/>
                  <a:pt x="131" y="182"/>
                  <a:pt x="131" y="182"/>
                </a:cubicBezTo>
                <a:cubicBezTo>
                  <a:pt x="131" y="182"/>
                  <a:pt x="131" y="182"/>
                  <a:pt x="131" y="182"/>
                </a:cubicBezTo>
                <a:cubicBezTo>
                  <a:pt x="119" y="182"/>
                  <a:pt x="119" y="182"/>
                  <a:pt x="119" y="182"/>
                </a:cubicBezTo>
                <a:cubicBezTo>
                  <a:pt x="119" y="182"/>
                  <a:pt x="119" y="182"/>
                  <a:pt x="119" y="182"/>
                </a:cubicBezTo>
                <a:cubicBezTo>
                  <a:pt x="114" y="182"/>
                  <a:pt x="112" y="181"/>
                  <a:pt x="109" y="175"/>
                </a:cubicBezTo>
                <a:cubicBezTo>
                  <a:pt x="45" y="35"/>
                  <a:pt x="45" y="35"/>
                  <a:pt x="45" y="35"/>
                </a:cubicBezTo>
                <a:cubicBezTo>
                  <a:pt x="41" y="39"/>
                  <a:pt x="37" y="43"/>
                  <a:pt x="33" y="47"/>
                </a:cubicBezTo>
                <a:cubicBezTo>
                  <a:pt x="53" y="91"/>
                  <a:pt x="91" y="174"/>
                  <a:pt x="92" y="177"/>
                </a:cubicBezTo>
                <a:cubicBezTo>
                  <a:pt x="94" y="181"/>
                  <a:pt x="96" y="182"/>
                  <a:pt x="96" y="182"/>
                </a:cubicBezTo>
                <a:cubicBezTo>
                  <a:pt x="96" y="182"/>
                  <a:pt x="96" y="182"/>
                  <a:pt x="96" y="182"/>
                </a:cubicBezTo>
                <a:cubicBezTo>
                  <a:pt x="84" y="182"/>
                  <a:pt x="84" y="182"/>
                  <a:pt x="84" y="182"/>
                </a:cubicBezTo>
                <a:cubicBezTo>
                  <a:pt x="84" y="182"/>
                  <a:pt x="84" y="182"/>
                  <a:pt x="84" y="182"/>
                </a:cubicBezTo>
                <a:cubicBezTo>
                  <a:pt x="78" y="182"/>
                  <a:pt x="76" y="181"/>
                  <a:pt x="74" y="175"/>
                </a:cubicBezTo>
                <a:cubicBezTo>
                  <a:pt x="22" y="62"/>
                  <a:pt x="22" y="62"/>
                  <a:pt x="22" y="62"/>
                </a:cubicBezTo>
                <a:cubicBezTo>
                  <a:pt x="18" y="67"/>
                  <a:pt x="15" y="73"/>
                  <a:pt x="12" y="79"/>
                </a:cubicBezTo>
                <a:cubicBezTo>
                  <a:pt x="32" y="123"/>
                  <a:pt x="55" y="175"/>
                  <a:pt x="57" y="177"/>
                </a:cubicBezTo>
                <a:cubicBezTo>
                  <a:pt x="58" y="181"/>
                  <a:pt x="61" y="182"/>
                  <a:pt x="61" y="182"/>
                </a:cubicBezTo>
                <a:cubicBezTo>
                  <a:pt x="61" y="182"/>
                  <a:pt x="61" y="182"/>
                  <a:pt x="61" y="182"/>
                </a:cubicBezTo>
                <a:cubicBezTo>
                  <a:pt x="48" y="182"/>
                  <a:pt x="48" y="182"/>
                  <a:pt x="48" y="182"/>
                </a:cubicBezTo>
                <a:cubicBezTo>
                  <a:pt x="48" y="182"/>
                  <a:pt x="48" y="182"/>
                  <a:pt x="48" y="182"/>
                </a:cubicBezTo>
                <a:cubicBezTo>
                  <a:pt x="43" y="182"/>
                  <a:pt x="41" y="181"/>
                  <a:pt x="38" y="175"/>
                </a:cubicBezTo>
                <a:cubicBezTo>
                  <a:pt x="4" y="101"/>
                  <a:pt x="4" y="101"/>
                  <a:pt x="4" y="101"/>
                </a:cubicBezTo>
                <a:cubicBezTo>
                  <a:pt x="2" y="110"/>
                  <a:pt x="0" y="120"/>
                  <a:pt x="0" y="130"/>
                </a:cubicBezTo>
                <a:cubicBezTo>
                  <a:pt x="11" y="155"/>
                  <a:pt x="21" y="176"/>
                  <a:pt x="21" y="177"/>
                </a:cubicBezTo>
                <a:cubicBezTo>
                  <a:pt x="23" y="181"/>
                  <a:pt x="25" y="182"/>
                  <a:pt x="25" y="182"/>
                </a:cubicBezTo>
                <a:cubicBezTo>
                  <a:pt x="25" y="182"/>
                  <a:pt x="25" y="182"/>
                  <a:pt x="25" y="182"/>
                </a:cubicBezTo>
                <a:cubicBezTo>
                  <a:pt x="13" y="182"/>
                  <a:pt x="13" y="182"/>
                  <a:pt x="13" y="182"/>
                </a:cubicBezTo>
                <a:cubicBezTo>
                  <a:pt x="10" y="182"/>
                  <a:pt x="8" y="182"/>
                  <a:pt x="7" y="181"/>
                </a:cubicBezTo>
                <a:cubicBezTo>
                  <a:pt x="25" y="234"/>
                  <a:pt x="76" y="273"/>
                  <a:pt x="136" y="273"/>
                </a:cubicBezTo>
                <a:cubicBezTo>
                  <a:pt x="211" y="273"/>
                  <a:pt x="272" y="212"/>
                  <a:pt x="272" y="137"/>
                </a:cubicBezTo>
                <a:cubicBezTo>
                  <a:pt x="272" y="61"/>
                  <a:pt x="211" y="0"/>
                  <a:pt x="136" y="0"/>
                </a:cubicBezTo>
                <a:close/>
                <a:moveTo>
                  <a:pt x="136" y="253"/>
                </a:moveTo>
                <a:cubicBezTo>
                  <a:pt x="95" y="253"/>
                  <a:pt x="58" y="232"/>
                  <a:pt x="38" y="199"/>
                </a:cubicBezTo>
                <a:cubicBezTo>
                  <a:pt x="182" y="199"/>
                  <a:pt x="182" y="199"/>
                  <a:pt x="182" y="199"/>
                </a:cubicBezTo>
                <a:cubicBezTo>
                  <a:pt x="182" y="199"/>
                  <a:pt x="182" y="199"/>
                  <a:pt x="182" y="199"/>
                </a:cubicBezTo>
                <a:cubicBezTo>
                  <a:pt x="228" y="199"/>
                  <a:pt x="228" y="199"/>
                  <a:pt x="228" y="199"/>
                </a:cubicBezTo>
                <a:cubicBezTo>
                  <a:pt x="202" y="178"/>
                  <a:pt x="202" y="178"/>
                  <a:pt x="202" y="178"/>
                </a:cubicBezTo>
                <a:cubicBezTo>
                  <a:pt x="202" y="178"/>
                  <a:pt x="191" y="182"/>
                  <a:pt x="179" y="182"/>
                </a:cubicBezTo>
                <a:cubicBezTo>
                  <a:pt x="155" y="182"/>
                  <a:pt x="155" y="182"/>
                  <a:pt x="155" y="182"/>
                </a:cubicBezTo>
                <a:cubicBezTo>
                  <a:pt x="155" y="182"/>
                  <a:pt x="155" y="182"/>
                  <a:pt x="155" y="182"/>
                </a:cubicBezTo>
                <a:cubicBezTo>
                  <a:pt x="149" y="182"/>
                  <a:pt x="147" y="181"/>
                  <a:pt x="144" y="175"/>
                </a:cubicBezTo>
                <a:cubicBezTo>
                  <a:pt x="80" y="34"/>
                  <a:pt x="80" y="34"/>
                  <a:pt x="80" y="34"/>
                </a:cubicBezTo>
                <a:cubicBezTo>
                  <a:pt x="97" y="25"/>
                  <a:pt x="116" y="20"/>
                  <a:pt x="136" y="20"/>
                </a:cubicBezTo>
                <a:cubicBezTo>
                  <a:pt x="200" y="20"/>
                  <a:pt x="252" y="72"/>
                  <a:pt x="252" y="137"/>
                </a:cubicBezTo>
                <a:cubicBezTo>
                  <a:pt x="252" y="201"/>
                  <a:pt x="200" y="253"/>
                  <a:pt x="136" y="253"/>
                </a:cubicBezTo>
                <a:close/>
              </a:path>
            </a:pathLst>
          </a:custGeom>
          <a:solidFill>
            <a:srgbClr val="F42941"/>
          </a:solidFill>
          <a:ln>
            <a:noFill/>
          </a:ln>
        </p:spPr>
        <p:txBody>
          <a:bodyPr vert="horz" wrap="square" lIns="91440" tIns="45720" rIns="91440" bIns="45720" numCol="1" anchor="t" anchorCtr="0" compatLnSpc="1">
            <a:prstTxWarp prst="textNoShape">
              <a:avLst/>
            </a:prstTxWarp>
          </a:bodyPr>
          <a:lstStyle/>
          <a:p>
            <a:r>
              <a:rPr lang="en-GB" dirty="0"/>
              <a:t> </a:t>
            </a:r>
          </a:p>
        </p:txBody>
      </p:sp>
      <p:pic>
        <p:nvPicPr>
          <p:cNvPr id="14" name="Wheel logo">
            <a:extLst>
              <a:ext uri="{FF2B5EF4-FFF2-40B4-BE49-F238E27FC236}">
                <a16:creationId xmlns:a16="http://schemas.microsoft.com/office/drawing/2014/main" id="{D5A95704-08D0-43E5-A3A9-CF4D2E091E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53566" y="6285492"/>
            <a:ext cx="322892" cy="322892"/>
          </a:xfrm>
          <a:prstGeom prst="rect">
            <a:avLst/>
          </a:prstGeom>
        </p:spPr>
      </p:pic>
      <p:cxnSp>
        <p:nvCxnSpPr>
          <p:cNvPr id="15" name="Straight Connector 14">
            <a:extLst>
              <a:ext uri="{FF2B5EF4-FFF2-40B4-BE49-F238E27FC236}">
                <a16:creationId xmlns:a16="http://schemas.microsoft.com/office/drawing/2014/main" id="{7848014D-A7A3-4440-8D24-E6FDB5CCE399}"/>
              </a:ext>
            </a:extLst>
          </p:cNvPr>
          <p:cNvCxnSpPr>
            <a:cxnSpLocks/>
          </p:cNvCxnSpPr>
          <p:nvPr userDrawn="1"/>
        </p:nvCxnSpPr>
        <p:spPr>
          <a:xfrm>
            <a:off x="1135505" y="6310724"/>
            <a:ext cx="0" cy="288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Generation 2030">
            <a:extLst>
              <a:ext uri="{FF2B5EF4-FFF2-40B4-BE49-F238E27FC236}">
                <a16:creationId xmlns:a16="http://schemas.microsoft.com/office/drawing/2014/main" id="{0B10FB21-29E5-4AE0-B19E-9BC10392A154}"/>
              </a:ext>
            </a:extLst>
          </p:cNvPr>
          <p:cNvSpPr txBox="1"/>
          <p:nvPr userDrawn="1"/>
        </p:nvSpPr>
        <p:spPr>
          <a:xfrm flipH="1">
            <a:off x="1962150" y="6356350"/>
            <a:ext cx="1318260" cy="222501"/>
          </a:xfrm>
          <a:prstGeom prst="rect">
            <a:avLst/>
          </a:prstGeom>
          <a:noFill/>
        </p:spPr>
        <p:txBody>
          <a:bodyPr wrap="square" lIns="0" tIns="0" rIns="0" bIns="0" rtlCol="0" anchor="b" anchorCtr="0">
            <a:noAutofit/>
          </a:bodyPr>
          <a:lstStyle/>
          <a:p>
            <a:pPr algn="r"/>
            <a:r>
              <a:rPr lang="en-GB" sz="950" cap="all" baseline="0" dirty="0">
                <a:solidFill>
                  <a:srgbClr val="F42941"/>
                </a:solidFill>
              </a:rPr>
              <a:t>Generation 2030</a:t>
            </a:r>
          </a:p>
        </p:txBody>
      </p:sp>
    </p:spTree>
    <p:extLst>
      <p:ext uri="{BB962C8B-B14F-4D97-AF65-F5344CB8AC3E}">
        <p14:creationId xmlns:p14="http://schemas.microsoft.com/office/powerpoint/2010/main" val="897364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wo images">
    <p:spTree>
      <p:nvGrpSpPr>
        <p:cNvPr id="1" name=""/>
        <p:cNvGrpSpPr/>
        <p:nvPr/>
      </p:nvGrpSpPr>
      <p:grpSpPr>
        <a:xfrm>
          <a:off x="0" y="0"/>
          <a:ext cx="0" cy="0"/>
          <a:chOff x="0" y="0"/>
          <a:chExt cx="0" cy="0"/>
        </a:xfrm>
      </p:grpSpPr>
      <p:sp>
        <p:nvSpPr>
          <p:cNvPr id="12" name="Background"/>
          <p:cNvSpPr/>
          <p:nvPr userDrawn="1"/>
        </p:nvSpPr>
        <p:spPr>
          <a:xfrm>
            <a:off x="0" y="0"/>
            <a:ext cx="12189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err="1"/>
          </a:p>
        </p:txBody>
      </p:sp>
      <p:sp>
        <p:nvSpPr>
          <p:cNvPr id="3" name="Date Placeholder 2" hidden="1"/>
          <p:cNvSpPr>
            <a:spLocks noGrp="1"/>
          </p:cNvSpPr>
          <p:nvPr>
            <p:ph type="dt" sz="half" idx="10"/>
          </p:nvPr>
        </p:nvSpPr>
        <p:spPr>
          <a:xfrm>
            <a:off x="0" y="6912000"/>
            <a:ext cx="0" cy="0"/>
          </a:xfrm>
        </p:spPr>
        <p:txBody>
          <a:bodyPr/>
          <a:lstStyle>
            <a:lvl1pPr>
              <a:defRPr sz="100">
                <a:noFill/>
              </a:defRPr>
            </a:lvl1pPr>
          </a:lstStyle>
          <a:p>
            <a:endParaRPr lang="en-GB" dirty="0"/>
          </a:p>
        </p:txBody>
      </p:sp>
      <p:sp>
        <p:nvSpPr>
          <p:cNvPr id="4" name="FLD_Footer" hidden="1"/>
          <p:cNvSpPr>
            <a:spLocks noGrp="1"/>
          </p:cNvSpPr>
          <p:nvPr>
            <p:ph type="ftr" sz="quarter" idx="11"/>
          </p:nvPr>
        </p:nvSpPr>
        <p:spPr>
          <a:xfrm>
            <a:off x="0" y="6912000"/>
            <a:ext cx="0" cy="0"/>
          </a:xfrm>
        </p:spPr>
        <p:txBody>
          <a:bodyPr/>
          <a:lstStyle>
            <a:lvl1pPr>
              <a:defRPr sz="100">
                <a:noFill/>
              </a:defRPr>
            </a:lvl1pPr>
          </a:lstStyle>
          <a:p>
            <a:endParaRPr lang="en-GB" dirty="0"/>
          </a:p>
        </p:txBody>
      </p:sp>
      <p:sp>
        <p:nvSpPr>
          <p:cNvPr id="5" name="Slide Number Placeholder 4" hidden="1"/>
          <p:cNvSpPr>
            <a:spLocks noGrp="1"/>
          </p:cNvSpPr>
          <p:nvPr>
            <p:ph type="sldNum" sz="quarter" idx="12"/>
          </p:nvPr>
        </p:nvSpPr>
        <p:spPr>
          <a:xfrm>
            <a:off x="0" y="6912000"/>
            <a:ext cx="0" cy="0"/>
          </a:xfrm>
        </p:spPr>
        <p:txBody>
          <a:bodyPr/>
          <a:lstStyle>
            <a:lvl1pPr>
              <a:defRPr sz="100">
                <a:noFill/>
              </a:defRPr>
            </a:lvl1pPr>
          </a:lstStyle>
          <a:p>
            <a:fld id="{45D37B1E-C366-494F-A587-962AD9AABC83}" type="slidenum">
              <a:rPr lang="en-GB" smtClean="0"/>
              <a:pPr/>
              <a:t>‹#›</a:t>
            </a:fld>
            <a:endParaRPr lang="en-GB" dirty="0"/>
          </a:p>
        </p:txBody>
      </p:sp>
      <p:sp>
        <p:nvSpPr>
          <p:cNvPr id="8" name="Picture Placeholder 1"/>
          <p:cNvSpPr>
            <a:spLocks noGrp="1"/>
          </p:cNvSpPr>
          <p:nvPr>
            <p:ph type="pic" sz="quarter" idx="13" hasCustomPrompt="1"/>
          </p:nvPr>
        </p:nvSpPr>
        <p:spPr>
          <a:xfrm>
            <a:off x="-1" y="0"/>
            <a:ext cx="6094413" cy="6858000"/>
          </a:xfrm>
          <a:solidFill>
            <a:schemeClr val="bg1">
              <a:lumMod val="85000"/>
            </a:schemeClr>
          </a:solidFill>
        </p:spPr>
        <p:txBody>
          <a:bodyPr tIns="1188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en-GB" dirty="0"/>
              <a:t>Click here, and insert picture via Images-button in the ribbon</a:t>
            </a:r>
          </a:p>
        </p:txBody>
      </p:sp>
      <p:sp>
        <p:nvSpPr>
          <p:cNvPr id="9" name="Picture Placeholder 2"/>
          <p:cNvSpPr>
            <a:spLocks noGrp="1"/>
          </p:cNvSpPr>
          <p:nvPr>
            <p:ph type="pic" sz="quarter" idx="14" hasCustomPrompt="1"/>
          </p:nvPr>
        </p:nvSpPr>
        <p:spPr>
          <a:xfrm>
            <a:off x="6094800" y="0"/>
            <a:ext cx="6094413" cy="6858000"/>
          </a:xfrm>
          <a:solidFill>
            <a:schemeClr val="bg1">
              <a:lumMod val="75000"/>
            </a:schemeClr>
          </a:solidFill>
        </p:spPr>
        <p:txBody>
          <a:bodyPr tIns="1188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en-GB" dirty="0"/>
              <a:t>Click here, and insert picture via Images-button in the ribbon</a:t>
            </a:r>
          </a:p>
        </p:txBody>
      </p:sp>
      <p:sp>
        <p:nvSpPr>
          <p:cNvPr id="7" name="Title 6"/>
          <p:cNvSpPr>
            <a:spLocks noGrp="1"/>
          </p:cNvSpPr>
          <p:nvPr>
            <p:ph type="title" hasCustomPrompt="1"/>
          </p:nvPr>
        </p:nvSpPr>
        <p:spPr>
          <a:xfrm>
            <a:off x="656568" y="391028"/>
            <a:ext cx="5278565" cy="1285875"/>
          </a:xfrm>
        </p:spPr>
        <p:txBody>
          <a:bodyPr/>
          <a:lstStyle>
            <a:lvl1pPr>
              <a:defRPr>
                <a:solidFill>
                  <a:schemeClr val="bg1"/>
                </a:solidFill>
              </a:defRPr>
            </a:lvl1pPr>
          </a:lstStyle>
          <a:p>
            <a:r>
              <a:rPr lang="en-GB" dirty="0"/>
              <a:t>Click to add title in max 2 lines</a:t>
            </a:r>
          </a:p>
        </p:txBody>
      </p:sp>
    </p:spTree>
    <p:extLst>
      <p:ext uri="{BB962C8B-B14F-4D97-AF65-F5344CB8AC3E}">
        <p14:creationId xmlns:p14="http://schemas.microsoft.com/office/powerpoint/2010/main" val="1234983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14" name="Background"/>
          <p:cNvSpPr/>
          <p:nvPr userDrawn="1"/>
        </p:nvSpPr>
        <p:spPr>
          <a:xfrm>
            <a:off x="0" y="0"/>
            <a:ext cx="12189600" cy="6858000"/>
          </a:xfrm>
          <a:prstGeom prst="rect">
            <a:avLst/>
          </a:prstGeom>
          <a:solidFill>
            <a:srgbClr val="F4294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err="1"/>
          </a:p>
        </p:txBody>
      </p:sp>
      <p:sp>
        <p:nvSpPr>
          <p:cNvPr id="10" name="Content Placeholder 2"/>
          <p:cNvSpPr>
            <a:spLocks noGrp="1"/>
          </p:cNvSpPr>
          <p:nvPr>
            <p:ph sz="quarter" idx="15" hasCustomPrompt="1"/>
          </p:nvPr>
        </p:nvSpPr>
        <p:spPr>
          <a:xfrm>
            <a:off x="693737" y="1920240"/>
            <a:ext cx="4698964" cy="4029710"/>
          </a:xfrm>
        </p:spPr>
        <p:txBody>
          <a:bodyPr/>
          <a:lstStyle>
            <a:lvl1pPr>
              <a:lnSpc>
                <a:spcPct val="95000"/>
              </a:lnSpc>
              <a:defRPr sz="2200">
                <a:solidFill>
                  <a:srgbClr val="E1E0DC"/>
                </a:solidFill>
              </a:defRPr>
            </a:lvl1pPr>
            <a:lvl2pPr>
              <a:lnSpc>
                <a:spcPct val="95000"/>
              </a:lnSpc>
              <a:defRPr sz="2200">
                <a:solidFill>
                  <a:srgbClr val="E1E0DC"/>
                </a:solidFill>
              </a:defRPr>
            </a:lvl2pPr>
            <a:lvl3pPr>
              <a:lnSpc>
                <a:spcPct val="95000"/>
              </a:lnSpc>
              <a:defRPr sz="2200">
                <a:solidFill>
                  <a:srgbClr val="E1E0DC"/>
                </a:solidFill>
              </a:defRPr>
            </a:lvl3pPr>
            <a:lvl4pPr>
              <a:lnSpc>
                <a:spcPct val="95000"/>
              </a:lnSpc>
              <a:defRPr sz="2200">
                <a:solidFill>
                  <a:srgbClr val="E1E0DC"/>
                </a:solidFill>
              </a:defRPr>
            </a:lvl4pPr>
            <a:lvl5pPr>
              <a:lnSpc>
                <a:spcPct val="95000"/>
              </a:lnSpc>
              <a:defRPr sz="2200">
                <a:solidFill>
                  <a:srgbClr val="E1E0DC"/>
                </a:solidFill>
              </a:defRPr>
            </a:lvl5pPr>
            <a:lvl6pPr>
              <a:lnSpc>
                <a:spcPct val="95000"/>
              </a:lnSpc>
              <a:defRPr sz="1800">
                <a:solidFill>
                  <a:srgbClr val="E1E0DC"/>
                </a:solidFill>
              </a:defRPr>
            </a:lvl6pPr>
            <a:lvl7pPr>
              <a:lnSpc>
                <a:spcPct val="95000"/>
              </a:lnSpc>
              <a:defRPr sz="1800">
                <a:solidFill>
                  <a:srgbClr val="E1E0DC"/>
                </a:solidFill>
              </a:defRPr>
            </a:lvl7pPr>
            <a:lvl8pPr>
              <a:lnSpc>
                <a:spcPct val="95000"/>
              </a:lnSpc>
              <a:defRPr sz="1800">
                <a:solidFill>
                  <a:srgbClr val="E1E0DC"/>
                </a:solidFill>
              </a:defRPr>
            </a:lvl8pPr>
            <a:lvl9pPr>
              <a:lnSpc>
                <a:spcPct val="95000"/>
              </a:lnSpc>
              <a:defRPr sz="1800">
                <a:solidFill>
                  <a:srgbClr val="E1E0DC"/>
                </a:solidFill>
              </a:defRPr>
            </a:lvl9pPr>
          </a:lstStyle>
          <a:p>
            <a:pPr lvl="0"/>
            <a:r>
              <a:rPr lang="en-GB" dirty="0"/>
              <a:t>Click to add chart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9" name="Picture Placeholder 3"/>
          <p:cNvSpPr>
            <a:spLocks noGrp="1"/>
          </p:cNvSpPr>
          <p:nvPr>
            <p:ph type="pic" sz="quarter" idx="14" hasCustomPrompt="1"/>
          </p:nvPr>
        </p:nvSpPr>
        <p:spPr>
          <a:xfrm>
            <a:off x="6094800" y="0"/>
            <a:ext cx="6094413" cy="6858000"/>
          </a:xfrm>
          <a:solidFill>
            <a:schemeClr val="bg1">
              <a:lumMod val="75000"/>
            </a:schemeClr>
          </a:solidFill>
        </p:spPr>
        <p:txBody>
          <a:bodyPr tIns="1188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en-GB" dirty="0"/>
              <a:t>Click here, and insert picture via Images-button in the ribbon</a:t>
            </a:r>
          </a:p>
        </p:txBody>
      </p:sp>
      <p:sp>
        <p:nvSpPr>
          <p:cNvPr id="3" name="Date Placeholder 2" hidden="1"/>
          <p:cNvSpPr>
            <a:spLocks noGrp="1"/>
          </p:cNvSpPr>
          <p:nvPr>
            <p:ph type="dt" sz="half" idx="10"/>
          </p:nvPr>
        </p:nvSpPr>
        <p:spPr>
          <a:xfrm>
            <a:off x="0" y="6912000"/>
            <a:ext cx="0" cy="0"/>
          </a:xfrm>
        </p:spPr>
        <p:txBody>
          <a:bodyPr/>
          <a:lstStyle>
            <a:lvl1pPr>
              <a:defRPr sz="100">
                <a:noFill/>
              </a:defRPr>
            </a:lvl1pPr>
          </a:lstStyle>
          <a:p>
            <a:endParaRPr lang="en-GB" dirty="0"/>
          </a:p>
        </p:txBody>
      </p:sp>
      <p:sp>
        <p:nvSpPr>
          <p:cNvPr id="4" name="FLD_Footer" hidden="1"/>
          <p:cNvSpPr>
            <a:spLocks noGrp="1"/>
          </p:cNvSpPr>
          <p:nvPr>
            <p:ph type="ftr" sz="quarter" idx="11"/>
          </p:nvPr>
        </p:nvSpPr>
        <p:spPr>
          <a:xfrm>
            <a:off x="0" y="6912000"/>
            <a:ext cx="0" cy="0"/>
          </a:xfrm>
        </p:spPr>
        <p:txBody>
          <a:bodyPr/>
          <a:lstStyle>
            <a:lvl1pPr>
              <a:defRPr sz="100">
                <a:noFill/>
              </a:defRPr>
            </a:lvl1pPr>
          </a:lstStyle>
          <a:p>
            <a:endParaRPr lang="en-GB" dirty="0"/>
          </a:p>
        </p:txBody>
      </p:sp>
      <p:sp>
        <p:nvSpPr>
          <p:cNvPr id="5" name="Slide Number Placeholder 4" hidden="1"/>
          <p:cNvSpPr>
            <a:spLocks noGrp="1"/>
          </p:cNvSpPr>
          <p:nvPr>
            <p:ph type="sldNum" sz="quarter" idx="12"/>
          </p:nvPr>
        </p:nvSpPr>
        <p:spPr>
          <a:xfrm>
            <a:off x="0" y="6912000"/>
            <a:ext cx="0" cy="0"/>
          </a:xfrm>
        </p:spPr>
        <p:txBody>
          <a:bodyPr/>
          <a:lstStyle>
            <a:lvl1pPr>
              <a:defRPr sz="100">
                <a:noFill/>
              </a:defRPr>
            </a:lvl1pPr>
          </a:lstStyle>
          <a:p>
            <a:fld id="{45D37B1E-C366-494F-A587-962AD9AABC83}" type="slidenum">
              <a:rPr lang="en-GB" smtClean="0"/>
              <a:pPr/>
              <a:t>‹#›</a:t>
            </a:fld>
            <a:endParaRPr lang="en-GB" dirty="0"/>
          </a:p>
        </p:txBody>
      </p:sp>
      <p:sp>
        <p:nvSpPr>
          <p:cNvPr id="6" name="Title 5"/>
          <p:cNvSpPr>
            <a:spLocks noGrp="1"/>
          </p:cNvSpPr>
          <p:nvPr>
            <p:ph type="title" hasCustomPrompt="1"/>
          </p:nvPr>
        </p:nvSpPr>
        <p:spPr>
          <a:xfrm>
            <a:off x="656568" y="391028"/>
            <a:ext cx="4736133" cy="1285875"/>
          </a:xfrm>
        </p:spPr>
        <p:txBody>
          <a:bodyPr/>
          <a:lstStyle>
            <a:lvl1pPr>
              <a:defRPr>
                <a:solidFill>
                  <a:srgbClr val="E1E0DC"/>
                </a:solidFill>
              </a:defRPr>
            </a:lvl1pPr>
          </a:lstStyle>
          <a:p>
            <a:r>
              <a:rPr lang="en-GB" dirty="0"/>
              <a:t>Click to add title in max 2 lines</a:t>
            </a:r>
          </a:p>
        </p:txBody>
      </p:sp>
      <p:sp>
        <p:nvSpPr>
          <p:cNvPr id="12" name="Freeform 5">
            <a:extLst>
              <a:ext uri="{FF2B5EF4-FFF2-40B4-BE49-F238E27FC236}">
                <a16:creationId xmlns:a16="http://schemas.microsoft.com/office/drawing/2014/main" id="{5AA704D2-D027-4658-A826-FAB1C18B701F}"/>
              </a:ext>
            </a:extLst>
          </p:cNvPr>
          <p:cNvSpPr>
            <a:spLocks noEditPoints="1"/>
          </p:cNvSpPr>
          <p:nvPr userDrawn="1"/>
        </p:nvSpPr>
        <p:spPr bwMode="auto">
          <a:xfrm>
            <a:off x="699434" y="6288499"/>
            <a:ext cx="317324" cy="317017"/>
          </a:xfrm>
          <a:custGeom>
            <a:avLst/>
            <a:gdLst>
              <a:gd name="T0" fmla="*/ 136 w 272"/>
              <a:gd name="T1" fmla="*/ 0 h 273"/>
              <a:gd name="T2" fmla="*/ 58 w 272"/>
              <a:gd name="T3" fmla="*/ 25 h 273"/>
              <a:gd name="T4" fmla="*/ 127 w 272"/>
              <a:gd name="T5" fmla="*/ 177 h 273"/>
              <a:gd name="T6" fmla="*/ 131 w 272"/>
              <a:gd name="T7" fmla="*/ 182 h 273"/>
              <a:gd name="T8" fmla="*/ 131 w 272"/>
              <a:gd name="T9" fmla="*/ 182 h 273"/>
              <a:gd name="T10" fmla="*/ 119 w 272"/>
              <a:gd name="T11" fmla="*/ 182 h 273"/>
              <a:gd name="T12" fmla="*/ 119 w 272"/>
              <a:gd name="T13" fmla="*/ 182 h 273"/>
              <a:gd name="T14" fmla="*/ 109 w 272"/>
              <a:gd name="T15" fmla="*/ 175 h 273"/>
              <a:gd name="T16" fmla="*/ 45 w 272"/>
              <a:gd name="T17" fmla="*/ 35 h 273"/>
              <a:gd name="T18" fmla="*/ 33 w 272"/>
              <a:gd name="T19" fmla="*/ 47 h 273"/>
              <a:gd name="T20" fmla="*/ 92 w 272"/>
              <a:gd name="T21" fmla="*/ 177 h 273"/>
              <a:gd name="T22" fmla="*/ 96 w 272"/>
              <a:gd name="T23" fmla="*/ 182 h 273"/>
              <a:gd name="T24" fmla="*/ 96 w 272"/>
              <a:gd name="T25" fmla="*/ 182 h 273"/>
              <a:gd name="T26" fmla="*/ 84 w 272"/>
              <a:gd name="T27" fmla="*/ 182 h 273"/>
              <a:gd name="T28" fmla="*/ 84 w 272"/>
              <a:gd name="T29" fmla="*/ 182 h 273"/>
              <a:gd name="T30" fmla="*/ 74 w 272"/>
              <a:gd name="T31" fmla="*/ 175 h 273"/>
              <a:gd name="T32" fmla="*/ 22 w 272"/>
              <a:gd name="T33" fmla="*/ 62 h 273"/>
              <a:gd name="T34" fmla="*/ 12 w 272"/>
              <a:gd name="T35" fmla="*/ 79 h 273"/>
              <a:gd name="T36" fmla="*/ 57 w 272"/>
              <a:gd name="T37" fmla="*/ 177 h 273"/>
              <a:gd name="T38" fmla="*/ 61 w 272"/>
              <a:gd name="T39" fmla="*/ 182 h 273"/>
              <a:gd name="T40" fmla="*/ 61 w 272"/>
              <a:gd name="T41" fmla="*/ 182 h 273"/>
              <a:gd name="T42" fmla="*/ 48 w 272"/>
              <a:gd name="T43" fmla="*/ 182 h 273"/>
              <a:gd name="T44" fmla="*/ 48 w 272"/>
              <a:gd name="T45" fmla="*/ 182 h 273"/>
              <a:gd name="T46" fmla="*/ 38 w 272"/>
              <a:gd name="T47" fmla="*/ 175 h 273"/>
              <a:gd name="T48" fmla="*/ 4 w 272"/>
              <a:gd name="T49" fmla="*/ 101 h 273"/>
              <a:gd name="T50" fmla="*/ 0 w 272"/>
              <a:gd name="T51" fmla="*/ 130 h 273"/>
              <a:gd name="T52" fmla="*/ 21 w 272"/>
              <a:gd name="T53" fmla="*/ 177 h 273"/>
              <a:gd name="T54" fmla="*/ 25 w 272"/>
              <a:gd name="T55" fmla="*/ 182 h 273"/>
              <a:gd name="T56" fmla="*/ 25 w 272"/>
              <a:gd name="T57" fmla="*/ 182 h 273"/>
              <a:gd name="T58" fmla="*/ 13 w 272"/>
              <a:gd name="T59" fmla="*/ 182 h 273"/>
              <a:gd name="T60" fmla="*/ 7 w 272"/>
              <a:gd name="T61" fmla="*/ 181 h 273"/>
              <a:gd name="T62" fmla="*/ 136 w 272"/>
              <a:gd name="T63" fmla="*/ 273 h 273"/>
              <a:gd name="T64" fmla="*/ 272 w 272"/>
              <a:gd name="T65" fmla="*/ 137 h 273"/>
              <a:gd name="T66" fmla="*/ 136 w 272"/>
              <a:gd name="T67" fmla="*/ 0 h 273"/>
              <a:gd name="T68" fmla="*/ 136 w 272"/>
              <a:gd name="T69" fmla="*/ 253 h 273"/>
              <a:gd name="T70" fmla="*/ 38 w 272"/>
              <a:gd name="T71" fmla="*/ 199 h 273"/>
              <a:gd name="T72" fmla="*/ 182 w 272"/>
              <a:gd name="T73" fmla="*/ 199 h 273"/>
              <a:gd name="T74" fmla="*/ 182 w 272"/>
              <a:gd name="T75" fmla="*/ 199 h 273"/>
              <a:gd name="T76" fmla="*/ 228 w 272"/>
              <a:gd name="T77" fmla="*/ 199 h 273"/>
              <a:gd name="T78" fmla="*/ 202 w 272"/>
              <a:gd name="T79" fmla="*/ 178 h 273"/>
              <a:gd name="T80" fmla="*/ 179 w 272"/>
              <a:gd name="T81" fmla="*/ 182 h 273"/>
              <a:gd name="T82" fmla="*/ 155 w 272"/>
              <a:gd name="T83" fmla="*/ 182 h 273"/>
              <a:gd name="T84" fmla="*/ 155 w 272"/>
              <a:gd name="T85" fmla="*/ 182 h 273"/>
              <a:gd name="T86" fmla="*/ 144 w 272"/>
              <a:gd name="T87" fmla="*/ 175 h 273"/>
              <a:gd name="T88" fmla="*/ 80 w 272"/>
              <a:gd name="T89" fmla="*/ 34 h 273"/>
              <a:gd name="T90" fmla="*/ 136 w 272"/>
              <a:gd name="T91" fmla="*/ 20 h 273"/>
              <a:gd name="T92" fmla="*/ 252 w 272"/>
              <a:gd name="T93" fmla="*/ 137 h 273"/>
              <a:gd name="T94" fmla="*/ 136 w 272"/>
              <a:gd name="T95" fmla="*/ 25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 h="273">
                <a:moveTo>
                  <a:pt x="136" y="0"/>
                </a:moveTo>
                <a:cubicBezTo>
                  <a:pt x="107" y="0"/>
                  <a:pt x="80" y="9"/>
                  <a:pt x="58" y="25"/>
                </a:cubicBezTo>
                <a:cubicBezTo>
                  <a:pt x="58" y="25"/>
                  <a:pt x="126" y="174"/>
                  <a:pt x="127" y="177"/>
                </a:cubicBezTo>
                <a:cubicBezTo>
                  <a:pt x="129" y="181"/>
                  <a:pt x="131" y="182"/>
                  <a:pt x="131" y="182"/>
                </a:cubicBezTo>
                <a:cubicBezTo>
                  <a:pt x="131" y="182"/>
                  <a:pt x="131" y="182"/>
                  <a:pt x="131" y="182"/>
                </a:cubicBezTo>
                <a:cubicBezTo>
                  <a:pt x="119" y="182"/>
                  <a:pt x="119" y="182"/>
                  <a:pt x="119" y="182"/>
                </a:cubicBezTo>
                <a:cubicBezTo>
                  <a:pt x="119" y="182"/>
                  <a:pt x="119" y="182"/>
                  <a:pt x="119" y="182"/>
                </a:cubicBezTo>
                <a:cubicBezTo>
                  <a:pt x="114" y="182"/>
                  <a:pt x="112" y="181"/>
                  <a:pt x="109" y="175"/>
                </a:cubicBezTo>
                <a:cubicBezTo>
                  <a:pt x="45" y="35"/>
                  <a:pt x="45" y="35"/>
                  <a:pt x="45" y="35"/>
                </a:cubicBezTo>
                <a:cubicBezTo>
                  <a:pt x="41" y="39"/>
                  <a:pt x="37" y="43"/>
                  <a:pt x="33" y="47"/>
                </a:cubicBezTo>
                <a:cubicBezTo>
                  <a:pt x="53" y="91"/>
                  <a:pt x="91" y="174"/>
                  <a:pt x="92" y="177"/>
                </a:cubicBezTo>
                <a:cubicBezTo>
                  <a:pt x="94" y="181"/>
                  <a:pt x="96" y="182"/>
                  <a:pt x="96" y="182"/>
                </a:cubicBezTo>
                <a:cubicBezTo>
                  <a:pt x="96" y="182"/>
                  <a:pt x="96" y="182"/>
                  <a:pt x="96" y="182"/>
                </a:cubicBezTo>
                <a:cubicBezTo>
                  <a:pt x="84" y="182"/>
                  <a:pt x="84" y="182"/>
                  <a:pt x="84" y="182"/>
                </a:cubicBezTo>
                <a:cubicBezTo>
                  <a:pt x="84" y="182"/>
                  <a:pt x="84" y="182"/>
                  <a:pt x="84" y="182"/>
                </a:cubicBezTo>
                <a:cubicBezTo>
                  <a:pt x="78" y="182"/>
                  <a:pt x="76" y="181"/>
                  <a:pt x="74" y="175"/>
                </a:cubicBezTo>
                <a:cubicBezTo>
                  <a:pt x="22" y="62"/>
                  <a:pt x="22" y="62"/>
                  <a:pt x="22" y="62"/>
                </a:cubicBezTo>
                <a:cubicBezTo>
                  <a:pt x="18" y="67"/>
                  <a:pt x="15" y="73"/>
                  <a:pt x="12" y="79"/>
                </a:cubicBezTo>
                <a:cubicBezTo>
                  <a:pt x="32" y="123"/>
                  <a:pt x="55" y="175"/>
                  <a:pt x="57" y="177"/>
                </a:cubicBezTo>
                <a:cubicBezTo>
                  <a:pt x="58" y="181"/>
                  <a:pt x="61" y="182"/>
                  <a:pt x="61" y="182"/>
                </a:cubicBezTo>
                <a:cubicBezTo>
                  <a:pt x="61" y="182"/>
                  <a:pt x="61" y="182"/>
                  <a:pt x="61" y="182"/>
                </a:cubicBezTo>
                <a:cubicBezTo>
                  <a:pt x="48" y="182"/>
                  <a:pt x="48" y="182"/>
                  <a:pt x="48" y="182"/>
                </a:cubicBezTo>
                <a:cubicBezTo>
                  <a:pt x="48" y="182"/>
                  <a:pt x="48" y="182"/>
                  <a:pt x="48" y="182"/>
                </a:cubicBezTo>
                <a:cubicBezTo>
                  <a:pt x="43" y="182"/>
                  <a:pt x="41" y="181"/>
                  <a:pt x="38" y="175"/>
                </a:cubicBezTo>
                <a:cubicBezTo>
                  <a:pt x="4" y="101"/>
                  <a:pt x="4" y="101"/>
                  <a:pt x="4" y="101"/>
                </a:cubicBezTo>
                <a:cubicBezTo>
                  <a:pt x="2" y="110"/>
                  <a:pt x="0" y="120"/>
                  <a:pt x="0" y="130"/>
                </a:cubicBezTo>
                <a:cubicBezTo>
                  <a:pt x="11" y="155"/>
                  <a:pt x="21" y="176"/>
                  <a:pt x="21" y="177"/>
                </a:cubicBezTo>
                <a:cubicBezTo>
                  <a:pt x="23" y="181"/>
                  <a:pt x="25" y="182"/>
                  <a:pt x="25" y="182"/>
                </a:cubicBezTo>
                <a:cubicBezTo>
                  <a:pt x="25" y="182"/>
                  <a:pt x="25" y="182"/>
                  <a:pt x="25" y="182"/>
                </a:cubicBezTo>
                <a:cubicBezTo>
                  <a:pt x="13" y="182"/>
                  <a:pt x="13" y="182"/>
                  <a:pt x="13" y="182"/>
                </a:cubicBezTo>
                <a:cubicBezTo>
                  <a:pt x="10" y="182"/>
                  <a:pt x="8" y="182"/>
                  <a:pt x="7" y="181"/>
                </a:cubicBezTo>
                <a:cubicBezTo>
                  <a:pt x="25" y="234"/>
                  <a:pt x="76" y="273"/>
                  <a:pt x="136" y="273"/>
                </a:cubicBezTo>
                <a:cubicBezTo>
                  <a:pt x="211" y="273"/>
                  <a:pt x="272" y="212"/>
                  <a:pt x="272" y="137"/>
                </a:cubicBezTo>
                <a:cubicBezTo>
                  <a:pt x="272" y="61"/>
                  <a:pt x="211" y="0"/>
                  <a:pt x="136" y="0"/>
                </a:cubicBezTo>
                <a:close/>
                <a:moveTo>
                  <a:pt x="136" y="253"/>
                </a:moveTo>
                <a:cubicBezTo>
                  <a:pt x="95" y="253"/>
                  <a:pt x="58" y="232"/>
                  <a:pt x="38" y="199"/>
                </a:cubicBezTo>
                <a:cubicBezTo>
                  <a:pt x="182" y="199"/>
                  <a:pt x="182" y="199"/>
                  <a:pt x="182" y="199"/>
                </a:cubicBezTo>
                <a:cubicBezTo>
                  <a:pt x="182" y="199"/>
                  <a:pt x="182" y="199"/>
                  <a:pt x="182" y="199"/>
                </a:cubicBezTo>
                <a:cubicBezTo>
                  <a:pt x="228" y="199"/>
                  <a:pt x="228" y="199"/>
                  <a:pt x="228" y="199"/>
                </a:cubicBezTo>
                <a:cubicBezTo>
                  <a:pt x="202" y="178"/>
                  <a:pt x="202" y="178"/>
                  <a:pt x="202" y="178"/>
                </a:cubicBezTo>
                <a:cubicBezTo>
                  <a:pt x="202" y="178"/>
                  <a:pt x="191" y="182"/>
                  <a:pt x="179" y="182"/>
                </a:cubicBezTo>
                <a:cubicBezTo>
                  <a:pt x="155" y="182"/>
                  <a:pt x="155" y="182"/>
                  <a:pt x="155" y="182"/>
                </a:cubicBezTo>
                <a:cubicBezTo>
                  <a:pt x="155" y="182"/>
                  <a:pt x="155" y="182"/>
                  <a:pt x="155" y="182"/>
                </a:cubicBezTo>
                <a:cubicBezTo>
                  <a:pt x="149" y="182"/>
                  <a:pt x="147" y="181"/>
                  <a:pt x="144" y="175"/>
                </a:cubicBezTo>
                <a:cubicBezTo>
                  <a:pt x="80" y="34"/>
                  <a:pt x="80" y="34"/>
                  <a:pt x="80" y="34"/>
                </a:cubicBezTo>
                <a:cubicBezTo>
                  <a:pt x="97" y="25"/>
                  <a:pt x="116" y="20"/>
                  <a:pt x="136" y="20"/>
                </a:cubicBezTo>
                <a:cubicBezTo>
                  <a:pt x="200" y="20"/>
                  <a:pt x="252" y="72"/>
                  <a:pt x="252" y="137"/>
                </a:cubicBezTo>
                <a:cubicBezTo>
                  <a:pt x="252" y="201"/>
                  <a:pt x="200" y="253"/>
                  <a:pt x="136" y="253"/>
                </a:cubicBezTo>
                <a:close/>
              </a:path>
            </a:pathLst>
          </a:custGeom>
          <a:solidFill>
            <a:srgbClr val="E1E0DC"/>
          </a:solidFill>
          <a:ln>
            <a:noFill/>
          </a:ln>
        </p:spPr>
        <p:txBody>
          <a:bodyPr vert="horz" wrap="square" lIns="91440" tIns="45720" rIns="91440" bIns="45720" numCol="1" anchor="t" anchorCtr="0" compatLnSpc="1">
            <a:prstTxWarp prst="textNoShape">
              <a:avLst/>
            </a:prstTxWarp>
          </a:bodyPr>
          <a:lstStyle/>
          <a:p>
            <a:r>
              <a:rPr lang="en-GB" dirty="0"/>
              <a:t> </a:t>
            </a:r>
          </a:p>
        </p:txBody>
      </p:sp>
    </p:spTree>
    <p:extLst>
      <p:ext uri="{BB962C8B-B14F-4D97-AF65-F5344CB8AC3E}">
        <p14:creationId xmlns:p14="http://schemas.microsoft.com/office/powerpoint/2010/main" val="918649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image I">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56568" y="391028"/>
            <a:ext cx="5086955" cy="1285875"/>
          </a:xfrm>
        </p:spPr>
        <p:txBody>
          <a:bodyPr/>
          <a:lstStyle>
            <a:lvl1pPr>
              <a:defRPr baseline="0">
                <a:solidFill>
                  <a:srgbClr val="F42941"/>
                </a:solidFill>
              </a:defRPr>
            </a:lvl1pPr>
          </a:lstStyle>
          <a:p>
            <a:r>
              <a:rPr lang="en-GB" dirty="0"/>
              <a:t>Click to add title in max 2 lines</a:t>
            </a:r>
          </a:p>
        </p:txBody>
      </p:sp>
      <p:sp>
        <p:nvSpPr>
          <p:cNvPr id="10" name="Text Placeholder 2"/>
          <p:cNvSpPr>
            <a:spLocks noGrp="1"/>
          </p:cNvSpPr>
          <p:nvPr>
            <p:ph type="body" sz="quarter" idx="15" hasCustomPrompt="1"/>
          </p:nvPr>
        </p:nvSpPr>
        <p:spPr>
          <a:xfrm>
            <a:off x="693738" y="2417762"/>
            <a:ext cx="5050653" cy="35321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9" name="Picture Placeholder 3"/>
          <p:cNvSpPr>
            <a:spLocks noGrp="1"/>
          </p:cNvSpPr>
          <p:nvPr>
            <p:ph type="pic" sz="quarter" idx="14" hasCustomPrompt="1"/>
          </p:nvPr>
        </p:nvSpPr>
        <p:spPr>
          <a:xfrm>
            <a:off x="6094800" y="0"/>
            <a:ext cx="6094413" cy="6858000"/>
          </a:xfrm>
          <a:solidFill>
            <a:schemeClr val="bg1">
              <a:lumMod val="85000"/>
            </a:schemeClr>
          </a:solidFill>
        </p:spPr>
        <p:txBody>
          <a:bodyPr tIns="1188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en-GB" dirty="0"/>
              <a:t>Click here, and insert picture via Images-button in the ribbon</a:t>
            </a:r>
          </a:p>
        </p:txBody>
      </p:sp>
      <p:sp>
        <p:nvSpPr>
          <p:cNvPr id="2" name="Date Placeholder 1" hidden="1"/>
          <p:cNvSpPr>
            <a:spLocks noGrp="1"/>
          </p:cNvSpPr>
          <p:nvPr>
            <p:ph type="dt" sz="half" idx="16"/>
          </p:nvPr>
        </p:nvSpPr>
        <p:spPr>
          <a:xfrm>
            <a:off x="0" y="6912000"/>
            <a:ext cx="0" cy="0"/>
          </a:xfrm>
        </p:spPr>
        <p:txBody>
          <a:bodyPr/>
          <a:lstStyle>
            <a:lvl1pPr>
              <a:defRPr sz="100">
                <a:noFill/>
              </a:defRPr>
            </a:lvl1pPr>
          </a:lstStyle>
          <a:p>
            <a:endParaRPr lang="en-GB" dirty="0"/>
          </a:p>
        </p:txBody>
      </p:sp>
      <p:sp>
        <p:nvSpPr>
          <p:cNvPr id="7" name="FLD_Footer"/>
          <p:cNvSpPr>
            <a:spLocks noGrp="1"/>
          </p:cNvSpPr>
          <p:nvPr>
            <p:ph type="ftr" sz="quarter" idx="17"/>
          </p:nvPr>
        </p:nvSpPr>
        <p:spPr/>
        <p:txBody>
          <a:bodyPr/>
          <a:lstStyle>
            <a:lvl1pPr>
              <a:defRPr>
                <a:solidFill>
                  <a:srgbClr val="F42941"/>
                </a:solidFill>
              </a:defRPr>
            </a:lvl1pPr>
          </a:lstStyle>
          <a:p>
            <a:endParaRPr lang="en-GB" dirty="0"/>
          </a:p>
        </p:txBody>
      </p:sp>
      <p:sp>
        <p:nvSpPr>
          <p:cNvPr id="8" name="Slide Number Placeholder 7"/>
          <p:cNvSpPr>
            <a:spLocks noGrp="1"/>
          </p:cNvSpPr>
          <p:nvPr>
            <p:ph type="sldNum" sz="quarter" idx="18"/>
          </p:nvPr>
        </p:nvSpPr>
        <p:spPr/>
        <p:txBody>
          <a:bodyPr/>
          <a:lstStyle>
            <a:lvl1pPr>
              <a:defRPr>
                <a:solidFill>
                  <a:srgbClr val="F42941"/>
                </a:solidFill>
              </a:defRPr>
            </a:lvl1pPr>
          </a:lstStyle>
          <a:p>
            <a:fld id="{45D37B1E-C366-494F-A587-962AD9AABC83}" type="slidenum">
              <a:rPr lang="en-GB" smtClean="0"/>
              <a:pPr/>
              <a:t>‹#›</a:t>
            </a:fld>
            <a:endParaRPr lang="en-GB" dirty="0"/>
          </a:p>
        </p:txBody>
      </p:sp>
    </p:spTree>
    <p:extLst>
      <p:ext uri="{BB962C8B-B14F-4D97-AF65-F5344CB8AC3E}">
        <p14:creationId xmlns:p14="http://schemas.microsoft.com/office/powerpoint/2010/main" val="3176105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image II">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56568" y="391028"/>
            <a:ext cx="7795777" cy="1285875"/>
          </a:xfrm>
        </p:spPr>
        <p:txBody>
          <a:bodyPr/>
          <a:lstStyle>
            <a:lvl1pPr>
              <a:defRPr baseline="0">
                <a:solidFill>
                  <a:srgbClr val="F42941"/>
                </a:solidFill>
              </a:defRPr>
            </a:lvl1pPr>
          </a:lstStyle>
          <a:p>
            <a:r>
              <a:rPr lang="en-GB" dirty="0"/>
              <a:t>Click to add title in max 2 lines</a:t>
            </a:r>
          </a:p>
        </p:txBody>
      </p:sp>
      <p:sp>
        <p:nvSpPr>
          <p:cNvPr id="10" name="Text Placeholder 2"/>
          <p:cNvSpPr>
            <a:spLocks noGrp="1"/>
          </p:cNvSpPr>
          <p:nvPr>
            <p:ph type="body" sz="quarter" idx="15" hasCustomPrompt="1"/>
          </p:nvPr>
        </p:nvSpPr>
        <p:spPr>
          <a:xfrm>
            <a:off x="693738" y="2417762"/>
            <a:ext cx="7740144" cy="35321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9" name="Picture Placeholder 3"/>
          <p:cNvSpPr>
            <a:spLocks noGrp="1"/>
          </p:cNvSpPr>
          <p:nvPr>
            <p:ph type="pic" sz="quarter" idx="14" hasCustomPrompt="1"/>
          </p:nvPr>
        </p:nvSpPr>
        <p:spPr>
          <a:xfrm>
            <a:off x="8794750" y="0"/>
            <a:ext cx="3394463" cy="6858000"/>
          </a:xfrm>
          <a:solidFill>
            <a:schemeClr val="bg1">
              <a:lumMod val="85000"/>
            </a:schemeClr>
          </a:solidFill>
        </p:spPr>
        <p:txBody>
          <a:bodyPr tIns="1440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en-GB" dirty="0"/>
              <a:t>Click here, and insert picture via Images-button in the ribbon</a:t>
            </a:r>
          </a:p>
        </p:txBody>
      </p:sp>
      <p:sp>
        <p:nvSpPr>
          <p:cNvPr id="2" name="Date Placeholder 1" hidden="1"/>
          <p:cNvSpPr>
            <a:spLocks noGrp="1"/>
          </p:cNvSpPr>
          <p:nvPr>
            <p:ph type="dt" sz="half" idx="16"/>
          </p:nvPr>
        </p:nvSpPr>
        <p:spPr>
          <a:xfrm>
            <a:off x="0" y="6912000"/>
            <a:ext cx="0" cy="0"/>
          </a:xfrm>
        </p:spPr>
        <p:txBody>
          <a:bodyPr/>
          <a:lstStyle>
            <a:lvl1pPr>
              <a:defRPr sz="100">
                <a:noFill/>
              </a:defRPr>
            </a:lvl1pPr>
          </a:lstStyle>
          <a:p>
            <a:endParaRPr lang="en-GB" dirty="0"/>
          </a:p>
        </p:txBody>
      </p:sp>
      <p:sp>
        <p:nvSpPr>
          <p:cNvPr id="7" name="FLD_Footer"/>
          <p:cNvSpPr>
            <a:spLocks noGrp="1"/>
          </p:cNvSpPr>
          <p:nvPr>
            <p:ph type="ftr" sz="quarter" idx="17"/>
          </p:nvPr>
        </p:nvSpPr>
        <p:spPr/>
        <p:txBody>
          <a:bodyPr/>
          <a:lstStyle>
            <a:lvl1pPr>
              <a:defRPr>
                <a:solidFill>
                  <a:srgbClr val="F42941"/>
                </a:solidFill>
              </a:defRPr>
            </a:lvl1pPr>
          </a:lstStyle>
          <a:p>
            <a:endParaRPr lang="en-GB" dirty="0"/>
          </a:p>
        </p:txBody>
      </p:sp>
      <p:sp>
        <p:nvSpPr>
          <p:cNvPr id="8" name="Slide Number Placeholder 7"/>
          <p:cNvSpPr>
            <a:spLocks noGrp="1"/>
          </p:cNvSpPr>
          <p:nvPr>
            <p:ph type="sldNum" sz="quarter" idx="18"/>
          </p:nvPr>
        </p:nvSpPr>
        <p:spPr/>
        <p:txBody>
          <a:bodyPr/>
          <a:lstStyle>
            <a:lvl1pPr>
              <a:defRPr>
                <a:solidFill>
                  <a:srgbClr val="F42941"/>
                </a:solidFill>
              </a:defRPr>
            </a:lvl1pPr>
          </a:lstStyle>
          <a:p>
            <a:fld id="{45D37B1E-C366-494F-A587-962AD9AABC83}" type="slidenum">
              <a:rPr lang="en-GB" smtClean="0"/>
              <a:pPr/>
              <a:t>‹#›</a:t>
            </a:fld>
            <a:endParaRPr lang="en-GB" dirty="0"/>
          </a:p>
        </p:txBody>
      </p:sp>
    </p:spTree>
    <p:extLst>
      <p:ext uri="{BB962C8B-B14F-4D97-AF65-F5344CB8AC3E}">
        <p14:creationId xmlns:p14="http://schemas.microsoft.com/office/powerpoint/2010/main" val="4519809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nd two images">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56568" y="391028"/>
            <a:ext cx="5086955" cy="1285875"/>
          </a:xfrm>
        </p:spPr>
        <p:txBody>
          <a:bodyPr/>
          <a:lstStyle>
            <a:lvl1pPr>
              <a:defRPr baseline="0">
                <a:solidFill>
                  <a:srgbClr val="F42941"/>
                </a:solidFill>
              </a:defRPr>
            </a:lvl1pPr>
          </a:lstStyle>
          <a:p>
            <a:r>
              <a:rPr lang="en-GB" dirty="0"/>
              <a:t>Click to add title in max 2 lines</a:t>
            </a:r>
          </a:p>
        </p:txBody>
      </p:sp>
      <p:sp>
        <p:nvSpPr>
          <p:cNvPr id="10" name="Text Placeholder 2"/>
          <p:cNvSpPr>
            <a:spLocks noGrp="1"/>
          </p:cNvSpPr>
          <p:nvPr>
            <p:ph type="body" sz="quarter" idx="15" hasCustomPrompt="1"/>
          </p:nvPr>
        </p:nvSpPr>
        <p:spPr>
          <a:xfrm>
            <a:off x="693738" y="2417762"/>
            <a:ext cx="5050653" cy="35321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9" name="Picture Placeholder 3"/>
          <p:cNvSpPr>
            <a:spLocks noGrp="1"/>
          </p:cNvSpPr>
          <p:nvPr>
            <p:ph type="pic" sz="quarter" idx="14" hasCustomPrompt="1"/>
          </p:nvPr>
        </p:nvSpPr>
        <p:spPr>
          <a:xfrm>
            <a:off x="6094800" y="0"/>
            <a:ext cx="6094413" cy="3425825"/>
          </a:xfrm>
          <a:solidFill>
            <a:schemeClr val="bg1">
              <a:lumMod val="95000"/>
            </a:schemeClr>
          </a:solidFill>
        </p:spPr>
        <p:txBody>
          <a:bodyPr tIns="1188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en-GB" dirty="0"/>
              <a:t>Click here, and insert picture via Images-button in the ribbon</a:t>
            </a:r>
          </a:p>
        </p:txBody>
      </p:sp>
      <p:sp>
        <p:nvSpPr>
          <p:cNvPr id="11" name="Picture Placeholder 4"/>
          <p:cNvSpPr>
            <a:spLocks noGrp="1"/>
          </p:cNvSpPr>
          <p:nvPr>
            <p:ph type="pic" sz="quarter" idx="16" hasCustomPrompt="1"/>
          </p:nvPr>
        </p:nvSpPr>
        <p:spPr>
          <a:xfrm>
            <a:off x="6094800" y="3425824"/>
            <a:ext cx="6094413" cy="3432175"/>
          </a:xfrm>
          <a:solidFill>
            <a:schemeClr val="bg1">
              <a:lumMod val="85000"/>
            </a:schemeClr>
          </a:solidFill>
        </p:spPr>
        <p:txBody>
          <a:bodyPr tIns="1188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en-GB" dirty="0"/>
              <a:t>Click here, and insert picture via Images-button in the ribbon</a:t>
            </a:r>
          </a:p>
        </p:txBody>
      </p:sp>
      <p:sp>
        <p:nvSpPr>
          <p:cNvPr id="2" name="Date Placeholder 1" hidden="1"/>
          <p:cNvSpPr>
            <a:spLocks noGrp="1"/>
          </p:cNvSpPr>
          <p:nvPr>
            <p:ph type="dt" sz="half" idx="17"/>
          </p:nvPr>
        </p:nvSpPr>
        <p:spPr>
          <a:xfrm>
            <a:off x="0" y="6912000"/>
            <a:ext cx="0" cy="0"/>
          </a:xfrm>
        </p:spPr>
        <p:txBody>
          <a:bodyPr/>
          <a:lstStyle>
            <a:lvl1pPr>
              <a:defRPr sz="100">
                <a:solidFill>
                  <a:schemeClr val="bg1"/>
                </a:solidFill>
              </a:defRPr>
            </a:lvl1pPr>
          </a:lstStyle>
          <a:p>
            <a:endParaRPr lang="en-GB" dirty="0"/>
          </a:p>
        </p:txBody>
      </p:sp>
      <p:sp>
        <p:nvSpPr>
          <p:cNvPr id="7" name="FLD_Footer"/>
          <p:cNvSpPr>
            <a:spLocks noGrp="1"/>
          </p:cNvSpPr>
          <p:nvPr>
            <p:ph type="ftr" sz="quarter" idx="18"/>
          </p:nvPr>
        </p:nvSpPr>
        <p:spPr/>
        <p:txBody>
          <a:bodyPr/>
          <a:lstStyle>
            <a:lvl1pPr>
              <a:defRPr>
                <a:solidFill>
                  <a:srgbClr val="F42941"/>
                </a:solidFill>
              </a:defRPr>
            </a:lvl1pPr>
          </a:lstStyle>
          <a:p>
            <a:endParaRPr lang="en-GB" dirty="0"/>
          </a:p>
        </p:txBody>
      </p:sp>
      <p:sp>
        <p:nvSpPr>
          <p:cNvPr id="8" name="Slide Number Placeholder 7"/>
          <p:cNvSpPr>
            <a:spLocks noGrp="1"/>
          </p:cNvSpPr>
          <p:nvPr>
            <p:ph type="sldNum" sz="quarter" idx="19"/>
          </p:nvPr>
        </p:nvSpPr>
        <p:spPr/>
        <p:txBody>
          <a:bodyPr/>
          <a:lstStyle>
            <a:lvl1pPr>
              <a:defRPr>
                <a:solidFill>
                  <a:srgbClr val="F42941"/>
                </a:solidFill>
              </a:defRPr>
            </a:lvl1pPr>
          </a:lstStyle>
          <a:p>
            <a:fld id="{45D37B1E-C366-494F-A587-962AD9AABC83}" type="slidenum">
              <a:rPr lang="en-GB" smtClean="0"/>
              <a:pPr/>
              <a:t>‹#›</a:t>
            </a:fld>
            <a:endParaRPr lang="en-GB" dirty="0"/>
          </a:p>
        </p:txBody>
      </p:sp>
    </p:spTree>
    <p:extLst>
      <p:ext uri="{BB962C8B-B14F-4D97-AF65-F5344CB8AC3E}">
        <p14:creationId xmlns:p14="http://schemas.microsoft.com/office/powerpoint/2010/main" val="471678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three images">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56568" y="391028"/>
            <a:ext cx="5086955" cy="1285875"/>
          </a:xfrm>
        </p:spPr>
        <p:txBody>
          <a:bodyPr/>
          <a:lstStyle>
            <a:lvl1pPr>
              <a:defRPr baseline="0">
                <a:solidFill>
                  <a:srgbClr val="F42941"/>
                </a:solidFill>
              </a:defRPr>
            </a:lvl1pPr>
          </a:lstStyle>
          <a:p>
            <a:r>
              <a:rPr lang="en-GB" dirty="0"/>
              <a:t>Click to add title in max 2 lines</a:t>
            </a:r>
          </a:p>
        </p:txBody>
      </p:sp>
      <p:sp>
        <p:nvSpPr>
          <p:cNvPr id="10" name="Text Placeholder 2"/>
          <p:cNvSpPr>
            <a:spLocks noGrp="1"/>
          </p:cNvSpPr>
          <p:nvPr>
            <p:ph type="body" sz="quarter" idx="15" hasCustomPrompt="1"/>
          </p:nvPr>
        </p:nvSpPr>
        <p:spPr>
          <a:xfrm>
            <a:off x="693738" y="2417762"/>
            <a:ext cx="5050653" cy="35321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9" name="Picture Placeholder 3"/>
          <p:cNvSpPr>
            <a:spLocks noGrp="1"/>
          </p:cNvSpPr>
          <p:nvPr>
            <p:ph type="pic" sz="quarter" idx="14" hasCustomPrompt="1"/>
          </p:nvPr>
        </p:nvSpPr>
        <p:spPr>
          <a:xfrm>
            <a:off x="6094800" y="0"/>
            <a:ext cx="6094413" cy="3425825"/>
          </a:xfrm>
          <a:solidFill>
            <a:schemeClr val="bg1">
              <a:lumMod val="95000"/>
            </a:schemeClr>
          </a:solidFill>
        </p:spPr>
        <p:txBody>
          <a:bodyPr tIns="1188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en-GB" dirty="0"/>
              <a:t>Click here, and insert picture via Images-button in the ribbon</a:t>
            </a:r>
          </a:p>
        </p:txBody>
      </p:sp>
      <p:sp>
        <p:nvSpPr>
          <p:cNvPr id="11" name="Picture Placeholder 4"/>
          <p:cNvSpPr>
            <a:spLocks noGrp="1"/>
          </p:cNvSpPr>
          <p:nvPr>
            <p:ph type="pic" sz="quarter" idx="16" hasCustomPrompt="1"/>
          </p:nvPr>
        </p:nvSpPr>
        <p:spPr>
          <a:xfrm>
            <a:off x="6094801" y="3425823"/>
            <a:ext cx="2699950" cy="3434400"/>
          </a:xfrm>
          <a:solidFill>
            <a:schemeClr val="bg1">
              <a:lumMod val="85000"/>
            </a:schemeClr>
          </a:solidFill>
        </p:spPr>
        <p:txBody>
          <a:bodyPr tIns="1440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en-GB" dirty="0"/>
              <a:t>Click here, and insert picture via Images-button in the ribbon</a:t>
            </a:r>
          </a:p>
        </p:txBody>
      </p:sp>
      <p:sp>
        <p:nvSpPr>
          <p:cNvPr id="13" name="Picture Placeholder 5"/>
          <p:cNvSpPr>
            <a:spLocks noGrp="1"/>
          </p:cNvSpPr>
          <p:nvPr>
            <p:ph type="pic" sz="quarter" idx="17" hasCustomPrompt="1"/>
          </p:nvPr>
        </p:nvSpPr>
        <p:spPr>
          <a:xfrm>
            <a:off x="8794751" y="3425823"/>
            <a:ext cx="3394462" cy="3434400"/>
          </a:xfrm>
          <a:solidFill>
            <a:schemeClr val="bg1">
              <a:lumMod val="75000"/>
            </a:schemeClr>
          </a:solidFill>
        </p:spPr>
        <p:txBody>
          <a:bodyPr tIns="1440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en-GB" dirty="0"/>
              <a:t>Click here, and insert picture via Images-button in the ribbon</a:t>
            </a:r>
          </a:p>
        </p:txBody>
      </p:sp>
      <p:sp>
        <p:nvSpPr>
          <p:cNvPr id="2" name="Date Placeholder 1" hidden="1"/>
          <p:cNvSpPr>
            <a:spLocks noGrp="1"/>
          </p:cNvSpPr>
          <p:nvPr>
            <p:ph type="dt" sz="half" idx="18"/>
          </p:nvPr>
        </p:nvSpPr>
        <p:spPr>
          <a:xfrm>
            <a:off x="0" y="6912000"/>
            <a:ext cx="0" cy="0"/>
          </a:xfrm>
        </p:spPr>
        <p:txBody>
          <a:bodyPr/>
          <a:lstStyle>
            <a:lvl1pPr>
              <a:defRPr sz="100">
                <a:noFill/>
              </a:defRPr>
            </a:lvl1pPr>
          </a:lstStyle>
          <a:p>
            <a:endParaRPr lang="en-GB" dirty="0"/>
          </a:p>
        </p:txBody>
      </p:sp>
      <p:sp>
        <p:nvSpPr>
          <p:cNvPr id="7" name="FLD_Footer"/>
          <p:cNvSpPr>
            <a:spLocks noGrp="1"/>
          </p:cNvSpPr>
          <p:nvPr>
            <p:ph type="ftr" sz="quarter" idx="19"/>
          </p:nvPr>
        </p:nvSpPr>
        <p:spPr/>
        <p:txBody>
          <a:bodyPr/>
          <a:lstStyle>
            <a:lvl1pPr>
              <a:defRPr>
                <a:solidFill>
                  <a:srgbClr val="F42941"/>
                </a:solidFill>
              </a:defRPr>
            </a:lvl1pPr>
          </a:lstStyle>
          <a:p>
            <a:endParaRPr lang="en-GB" dirty="0"/>
          </a:p>
        </p:txBody>
      </p:sp>
      <p:sp>
        <p:nvSpPr>
          <p:cNvPr id="8" name="Slide Number Placeholder 7"/>
          <p:cNvSpPr>
            <a:spLocks noGrp="1"/>
          </p:cNvSpPr>
          <p:nvPr>
            <p:ph type="sldNum" sz="quarter" idx="20"/>
          </p:nvPr>
        </p:nvSpPr>
        <p:spPr/>
        <p:txBody>
          <a:bodyPr/>
          <a:lstStyle>
            <a:lvl1pPr>
              <a:defRPr>
                <a:solidFill>
                  <a:srgbClr val="F42941"/>
                </a:solidFill>
              </a:defRPr>
            </a:lvl1pPr>
          </a:lstStyle>
          <a:p>
            <a:fld id="{45D37B1E-C366-494F-A587-962AD9AABC83}" type="slidenum">
              <a:rPr lang="en-GB" smtClean="0"/>
              <a:pPr/>
              <a:t>‹#›</a:t>
            </a:fld>
            <a:endParaRPr lang="en-GB" dirty="0"/>
          </a:p>
        </p:txBody>
      </p:sp>
    </p:spTree>
    <p:extLst>
      <p:ext uri="{BB962C8B-B14F-4D97-AF65-F5344CB8AC3E}">
        <p14:creationId xmlns:p14="http://schemas.microsoft.com/office/powerpoint/2010/main" val="636768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12" name="Background"/>
          <p:cNvSpPr/>
          <p:nvPr userDrawn="1"/>
        </p:nvSpPr>
        <p:spPr>
          <a:xfrm>
            <a:off x="0" y="0"/>
            <a:ext cx="12189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err="1"/>
          </a:p>
        </p:txBody>
      </p:sp>
      <p:sp>
        <p:nvSpPr>
          <p:cNvPr id="8" name="Picture Placeholder 1"/>
          <p:cNvSpPr>
            <a:spLocks noGrp="1"/>
          </p:cNvSpPr>
          <p:nvPr>
            <p:ph type="pic" sz="quarter" idx="13" hasCustomPrompt="1"/>
          </p:nvPr>
        </p:nvSpPr>
        <p:spPr>
          <a:xfrm>
            <a:off x="-1" y="0"/>
            <a:ext cx="12189601" cy="6858000"/>
          </a:xfrm>
          <a:solidFill>
            <a:srgbClr val="F2F2F2"/>
          </a:solidFill>
        </p:spPr>
        <p:txBody>
          <a:bodyPr tIns="972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en-GB" dirty="0"/>
              <a:t>Click here, and insert picture via Images-button in the ribbon</a:t>
            </a:r>
          </a:p>
        </p:txBody>
      </p:sp>
      <p:sp>
        <p:nvSpPr>
          <p:cNvPr id="6" name="Title 5"/>
          <p:cNvSpPr>
            <a:spLocks noGrp="1"/>
          </p:cNvSpPr>
          <p:nvPr>
            <p:ph type="title" hasCustomPrompt="1"/>
          </p:nvPr>
        </p:nvSpPr>
        <p:spPr>
          <a:xfrm>
            <a:off x="656568" y="391028"/>
            <a:ext cx="5437845" cy="1346332"/>
          </a:xfrm>
        </p:spPr>
        <p:txBody>
          <a:bodyPr/>
          <a:lstStyle>
            <a:lvl1pPr>
              <a:defRPr baseline="0">
                <a:solidFill>
                  <a:schemeClr val="bg1"/>
                </a:solidFill>
              </a:defRPr>
            </a:lvl1pPr>
          </a:lstStyle>
          <a:p>
            <a:r>
              <a:rPr lang="en-GB" dirty="0"/>
              <a:t>Click to add title</a:t>
            </a:r>
          </a:p>
        </p:txBody>
      </p:sp>
      <p:sp>
        <p:nvSpPr>
          <p:cNvPr id="2" name="Date Placeholder 1" hidden="1"/>
          <p:cNvSpPr>
            <a:spLocks noGrp="1"/>
          </p:cNvSpPr>
          <p:nvPr>
            <p:ph type="dt" sz="half" idx="14"/>
          </p:nvPr>
        </p:nvSpPr>
        <p:spPr>
          <a:xfrm>
            <a:off x="0" y="6912000"/>
            <a:ext cx="0" cy="0"/>
          </a:xfrm>
        </p:spPr>
        <p:txBody>
          <a:bodyPr/>
          <a:lstStyle>
            <a:lvl1pPr>
              <a:defRPr sz="100">
                <a:noFill/>
              </a:defRPr>
            </a:lvl1pPr>
          </a:lstStyle>
          <a:p>
            <a:endParaRPr lang="en-GB" dirty="0"/>
          </a:p>
        </p:txBody>
      </p:sp>
      <p:sp>
        <p:nvSpPr>
          <p:cNvPr id="7" name="FLD_Footer"/>
          <p:cNvSpPr>
            <a:spLocks noGrp="1"/>
          </p:cNvSpPr>
          <p:nvPr>
            <p:ph type="ftr" sz="quarter" idx="15"/>
          </p:nvPr>
        </p:nvSpPr>
        <p:spPr>
          <a:xfrm>
            <a:off x="0" y="6912000"/>
            <a:ext cx="0" cy="0"/>
          </a:xfrm>
        </p:spPr>
        <p:txBody>
          <a:bodyPr/>
          <a:lstStyle>
            <a:lvl1pPr>
              <a:defRPr>
                <a:noFill/>
              </a:defRPr>
            </a:lvl1pPr>
          </a:lstStyle>
          <a:p>
            <a:endParaRPr lang="en-GB" dirty="0"/>
          </a:p>
        </p:txBody>
      </p:sp>
      <p:sp>
        <p:nvSpPr>
          <p:cNvPr id="9" name="Slide Number Placeholder 8"/>
          <p:cNvSpPr>
            <a:spLocks noGrp="1"/>
          </p:cNvSpPr>
          <p:nvPr>
            <p:ph type="sldNum" sz="quarter" idx="16"/>
          </p:nvPr>
        </p:nvSpPr>
        <p:spPr/>
        <p:txBody>
          <a:bodyPr/>
          <a:lstStyle>
            <a:lvl1pPr>
              <a:defRPr>
                <a:solidFill>
                  <a:srgbClr val="E1E0DC"/>
                </a:solidFill>
              </a:defRPr>
            </a:lvl1pPr>
          </a:lstStyle>
          <a:p>
            <a:fld id="{45D37B1E-C366-494F-A587-962AD9AABC83}" type="slidenum">
              <a:rPr lang="en-GB" smtClean="0"/>
              <a:pPr/>
              <a:t>‹#›</a:t>
            </a:fld>
            <a:endParaRPr lang="en-GB" dirty="0"/>
          </a:p>
        </p:txBody>
      </p:sp>
    </p:spTree>
    <p:extLst>
      <p:ext uri="{BB962C8B-B14F-4D97-AF65-F5344CB8AC3E}">
        <p14:creationId xmlns:p14="http://schemas.microsoft.com/office/powerpoint/2010/main" val="175779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Background"/>
          <p:cNvSpPr/>
          <p:nvPr userDrawn="1"/>
        </p:nvSpPr>
        <p:spPr>
          <a:xfrm>
            <a:off x="0" y="0"/>
            <a:ext cx="1218960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err="1"/>
          </a:p>
        </p:txBody>
      </p:sp>
      <p:sp>
        <p:nvSpPr>
          <p:cNvPr id="2" name="Title 1"/>
          <p:cNvSpPr>
            <a:spLocks noGrp="1"/>
          </p:cNvSpPr>
          <p:nvPr>
            <p:ph type="title" hasCustomPrompt="1"/>
          </p:nvPr>
        </p:nvSpPr>
        <p:spPr>
          <a:xfrm>
            <a:off x="656568" y="391029"/>
            <a:ext cx="10836932" cy="1018671"/>
          </a:xfrm>
        </p:spPr>
        <p:txBody>
          <a:bodyPr/>
          <a:lstStyle>
            <a:lvl1pPr>
              <a:defRPr baseline="0"/>
            </a:lvl1pPr>
          </a:lstStyle>
          <a:p>
            <a:r>
              <a:rPr lang="en-GB" dirty="0"/>
              <a:t>Click to add title in max 1 line</a:t>
            </a:r>
          </a:p>
        </p:txBody>
      </p:sp>
      <p:sp>
        <p:nvSpPr>
          <p:cNvPr id="3" name="Date Placeholder 2" hidden="1"/>
          <p:cNvSpPr>
            <a:spLocks noGrp="1"/>
          </p:cNvSpPr>
          <p:nvPr>
            <p:ph type="dt" sz="half" idx="10"/>
          </p:nvPr>
        </p:nvSpPr>
        <p:spPr>
          <a:xfrm>
            <a:off x="0" y="6912000"/>
            <a:ext cx="0" cy="0"/>
          </a:xfrm>
        </p:spPr>
        <p:txBody>
          <a:bodyPr/>
          <a:lstStyle>
            <a:lvl1pPr>
              <a:defRPr sz="100">
                <a:solidFill>
                  <a:srgbClr val="ADCFF1"/>
                </a:solidFill>
              </a:defRPr>
            </a:lvl1pPr>
          </a:lstStyle>
          <a:p>
            <a:endParaRPr lang="en-GB" dirty="0"/>
          </a:p>
        </p:txBody>
      </p:sp>
      <p:sp>
        <p:nvSpPr>
          <p:cNvPr id="4" name="FLD_Footer"/>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a:pPr/>
              <a:t>‹#›</a:t>
            </a:fld>
            <a:endParaRPr lang="en-GB" dirty="0"/>
          </a:p>
        </p:txBody>
      </p:sp>
      <p:sp>
        <p:nvSpPr>
          <p:cNvPr id="8" name="Text Placeholder 7"/>
          <p:cNvSpPr>
            <a:spLocks noGrp="1"/>
          </p:cNvSpPr>
          <p:nvPr>
            <p:ph type="body" sz="quarter" idx="13" hasCustomPrompt="1"/>
          </p:nvPr>
        </p:nvSpPr>
        <p:spPr>
          <a:xfrm>
            <a:off x="693738" y="1361060"/>
            <a:ext cx="10799762" cy="4588890"/>
          </a:xfrm>
        </p:spPr>
        <p:txBody>
          <a:bodyPr/>
          <a:lstStyle>
            <a:lvl1pPr marL="594000" indent="-594000">
              <a:spcBef>
                <a:spcPts val="300"/>
              </a:spcBef>
              <a:defRPr sz="2800"/>
            </a:lvl1pPr>
            <a:lvl2pPr marL="846000">
              <a:defRPr sz="2200"/>
            </a:lvl2pPr>
          </a:lstStyle>
          <a:p>
            <a:pPr lvl="0"/>
            <a:r>
              <a:rPr lang="en-GB" dirty="0"/>
              <a:t>Click to add text</a:t>
            </a:r>
          </a:p>
        </p:txBody>
      </p:sp>
      <p:sp>
        <p:nvSpPr>
          <p:cNvPr id="10" name="Freeform 5">
            <a:extLst>
              <a:ext uri="{FF2B5EF4-FFF2-40B4-BE49-F238E27FC236}">
                <a16:creationId xmlns:a16="http://schemas.microsoft.com/office/drawing/2014/main" id="{C4447EA2-33D0-48C2-BF9C-59BD19EC06AD}"/>
              </a:ext>
            </a:extLst>
          </p:cNvPr>
          <p:cNvSpPr>
            <a:spLocks noEditPoints="1"/>
          </p:cNvSpPr>
          <p:nvPr userDrawn="1"/>
        </p:nvSpPr>
        <p:spPr bwMode="auto">
          <a:xfrm>
            <a:off x="699434" y="6288499"/>
            <a:ext cx="317324" cy="317017"/>
          </a:xfrm>
          <a:custGeom>
            <a:avLst/>
            <a:gdLst>
              <a:gd name="T0" fmla="*/ 136 w 272"/>
              <a:gd name="T1" fmla="*/ 0 h 273"/>
              <a:gd name="T2" fmla="*/ 58 w 272"/>
              <a:gd name="T3" fmla="*/ 25 h 273"/>
              <a:gd name="T4" fmla="*/ 127 w 272"/>
              <a:gd name="T5" fmla="*/ 177 h 273"/>
              <a:gd name="T6" fmla="*/ 131 w 272"/>
              <a:gd name="T7" fmla="*/ 182 h 273"/>
              <a:gd name="T8" fmla="*/ 131 w 272"/>
              <a:gd name="T9" fmla="*/ 182 h 273"/>
              <a:gd name="T10" fmla="*/ 119 w 272"/>
              <a:gd name="T11" fmla="*/ 182 h 273"/>
              <a:gd name="T12" fmla="*/ 119 w 272"/>
              <a:gd name="T13" fmla="*/ 182 h 273"/>
              <a:gd name="T14" fmla="*/ 109 w 272"/>
              <a:gd name="T15" fmla="*/ 175 h 273"/>
              <a:gd name="T16" fmla="*/ 45 w 272"/>
              <a:gd name="T17" fmla="*/ 35 h 273"/>
              <a:gd name="T18" fmla="*/ 33 w 272"/>
              <a:gd name="T19" fmla="*/ 47 h 273"/>
              <a:gd name="T20" fmla="*/ 92 w 272"/>
              <a:gd name="T21" fmla="*/ 177 h 273"/>
              <a:gd name="T22" fmla="*/ 96 w 272"/>
              <a:gd name="T23" fmla="*/ 182 h 273"/>
              <a:gd name="T24" fmla="*/ 96 w 272"/>
              <a:gd name="T25" fmla="*/ 182 h 273"/>
              <a:gd name="T26" fmla="*/ 84 w 272"/>
              <a:gd name="T27" fmla="*/ 182 h 273"/>
              <a:gd name="T28" fmla="*/ 84 w 272"/>
              <a:gd name="T29" fmla="*/ 182 h 273"/>
              <a:gd name="T30" fmla="*/ 74 w 272"/>
              <a:gd name="T31" fmla="*/ 175 h 273"/>
              <a:gd name="T32" fmla="*/ 22 w 272"/>
              <a:gd name="T33" fmla="*/ 62 h 273"/>
              <a:gd name="T34" fmla="*/ 12 w 272"/>
              <a:gd name="T35" fmla="*/ 79 h 273"/>
              <a:gd name="T36" fmla="*/ 57 w 272"/>
              <a:gd name="T37" fmla="*/ 177 h 273"/>
              <a:gd name="T38" fmla="*/ 61 w 272"/>
              <a:gd name="T39" fmla="*/ 182 h 273"/>
              <a:gd name="T40" fmla="*/ 61 w 272"/>
              <a:gd name="T41" fmla="*/ 182 h 273"/>
              <a:gd name="T42" fmla="*/ 48 w 272"/>
              <a:gd name="T43" fmla="*/ 182 h 273"/>
              <a:gd name="T44" fmla="*/ 48 w 272"/>
              <a:gd name="T45" fmla="*/ 182 h 273"/>
              <a:gd name="T46" fmla="*/ 38 w 272"/>
              <a:gd name="T47" fmla="*/ 175 h 273"/>
              <a:gd name="T48" fmla="*/ 4 w 272"/>
              <a:gd name="T49" fmla="*/ 101 h 273"/>
              <a:gd name="T50" fmla="*/ 0 w 272"/>
              <a:gd name="T51" fmla="*/ 130 h 273"/>
              <a:gd name="T52" fmla="*/ 21 w 272"/>
              <a:gd name="T53" fmla="*/ 177 h 273"/>
              <a:gd name="T54" fmla="*/ 25 w 272"/>
              <a:gd name="T55" fmla="*/ 182 h 273"/>
              <a:gd name="T56" fmla="*/ 25 w 272"/>
              <a:gd name="T57" fmla="*/ 182 h 273"/>
              <a:gd name="T58" fmla="*/ 13 w 272"/>
              <a:gd name="T59" fmla="*/ 182 h 273"/>
              <a:gd name="T60" fmla="*/ 7 w 272"/>
              <a:gd name="T61" fmla="*/ 181 h 273"/>
              <a:gd name="T62" fmla="*/ 136 w 272"/>
              <a:gd name="T63" fmla="*/ 273 h 273"/>
              <a:gd name="T64" fmla="*/ 272 w 272"/>
              <a:gd name="T65" fmla="*/ 137 h 273"/>
              <a:gd name="T66" fmla="*/ 136 w 272"/>
              <a:gd name="T67" fmla="*/ 0 h 273"/>
              <a:gd name="T68" fmla="*/ 136 w 272"/>
              <a:gd name="T69" fmla="*/ 253 h 273"/>
              <a:gd name="T70" fmla="*/ 38 w 272"/>
              <a:gd name="T71" fmla="*/ 199 h 273"/>
              <a:gd name="T72" fmla="*/ 182 w 272"/>
              <a:gd name="T73" fmla="*/ 199 h 273"/>
              <a:gd name="T74" fmla="*/ 182 w 272"/>
              <a:gd name="T75" fmla="*/ 199 h 273"/>
              <a:gd name="T76" fmla="*/ 228 w 272"/>
              <a:gd name="T77" fmla="*/ 199 h 273"/>
              <a:gd name="T78" fmla="*/ 202 w 272"/>
              <a:gd name="T79" fmla="*/ 178 h 273"/>
              <a:gd name="T80" fmla="*/ 179 w 272"/>
              <a:gd name="T81" fmla="*/ 182 h 273"/>
              <a:gd name="T82" fmla="*/ 155 w 272"/>
              <a:gd name="T83" fmla="*/ 182 h 273"/>
              <a:gd name="T84" fmla="*/ 155 w 272"/>
              <a:gd name="T85" fmla="*/ 182 h 273"/>
              <a:gd name="T86" fmla="*/ 144 w 272"/>
              <a:gd name="T87" fmla="*/ 175 h 273"/>
              <a:gd name="T88" fmla="*/ 80 w 272"/>
              <a:gd name="T89" fmla="*/ 34 h 273"/>
              <a:gd name="T90" fmla="*/ 136 w 272"/>
              <a:gd name="T91" fmla="*/ 20 h 273"/>
              <a:gd name="T92" fmla="*/ 252 w 272"/>
              <a:gd name="T93" fmla="*/ 137 h 273"/>
              <a:gd name="T94" fmla="*/ 136 w 272"/>
              <a:gd name="T95" fmla="*/ 25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 h="273">
                <a:moveTo>
                  <a:pt x="136" y="0"/>
                </a:moveTo>
                <a:cubicBezTo>
                  <a:pt x="107" y="0"/>
                  <a:pt x="80" y="9"/>
                  <a:pt x="58" y="25"/>
                </a:cubicBezTo>
                <a:cubicBezTo>
                  <a:pt x="58" y="25"/>
                  <a:pt x="126" y="174"/>
                  <a:pt x="127" y="177"/>
                </a:cubicBezTo>
                <a:cubicBezTo>
                  <a:pt x="129" y="181"/>
                  <a:pt x="131" y="182"/>
                  <a:pt x="131" y="182"/>
                </a:cubicBezTo>
                <a:cubicBezTo>
                  <a:pt x="131" y="182"/>
                  <a:pt x="131" y="182"/>
                  <a:pt x="131" y="182"/>
                </a:cubicBezTo>
                <a:cubicBezTo>
                  <a:pt x="119" y="182"/>
                  <a:pt x="119" y="182"/>
                  <a:pt x="119" y="182"/>
                </a:cubicBezTo>
                <a:cubicBezTo>
                  <a:pt x="119" y="182"/>
                  <a:pt x="119" y="182"/>
                  <a:pt x="119" y="182"/>
                </a:cubicBezTo>
                <a:cubicBezTo>
                  <a:pt x="114" y="182"/>
                  <a:pt x="112" y="181"/>
                  <a:pt x="109" y="175"/>
                </a:cubicBezTo>
                <a:cubicBezTo>
                  <a:pt x="45" y="35"/>
                  <a:pt x="45" y="35"/>
                  <a:pt x="45" y="35"/>
                </a:cubicBezTo>
                <a:cubicBezTo>
                  <a:pt x="41" y="39"/>
                  <a:pt x="37" y="43"/>
                  <a:pt x="33" y="47"/>
                </a:cubicBezTo>
                <a:cubicBezTo>
                  <a:pt x="53" y="91"/>
                  <a:pt x="91" y="174"/>
                  <a:pt x="92" y="177"/>
                </a:cubicBezTo>
                <a:cubicBezTo>
                  <a:pt x="94" y="181"/>
                  <a:pt x="96" y="182"/>
                  <a:pt x="96" y="182"/>
                </a:cubicBezTo>
                <a:cubicBezTo>
                  <a:pt x="96" y="182"/>
                  <a:pt x="96" y="182"/>
                  <a:pt x="96" y="182"/>
                </a:cubicBezTo>
                <a:cubicBezTo>
                  <a:pt x="84" y="182"/>
                  <a:pt x="84" y="182"/>
                  <a:pt x="84" y="182"/>
                </a:cubicBezTo>
                <a:cubicBezTo>
                  <a:pt x="84" y="182"/>
                  <a:pt x="84" y="182"/>
                  <a:pt x="84" y="182"/>
                </a:cubicBezTo>
                <a:cubicBezTo>
                  <a:pt x="78" y="182"/>
                  <a:pt x="76" y="181"/>
                  <a:pt x="74" y="175"/>
                </a:cubicBezTo>
                <a:cubicBezTo>
                  <a:pt x="22" y="62"/>
                  <a:pt x="22" y="62"/>
                  <a:pt x="22" y="62"/>
                </a:cubicBezTo>
                <a:cubicBezTo>
                  <a:pt x="18" y="67"/>
                  <a:pt x="15" y="73"/>
                  <a:pt x="12" y="79"/>
                </a:cubicBezTo>
                <a:cubicBezTo>
                  <a:pt x="32" y="123"/>
                  <a:pt x="55" y="175"/>
                  <a:pt x="57" y="177"/>
                </a:cubicBezTo>
                <a:cubicBezTo>
                  <a:pt x="58" y="181"/>
                  <a:pt x="61" y="182"/>
                  <a:pt x="61" y="182"/>
                </a:cubicBezTo>
                <a:cubicBezTo>
                  <a:pt x="61" y="182"/>
                  <a:pt x="61" y="182"/>
                  <a:pt x="61" y="182"/>
                </a:cubicBezTo>
                <a:cubicBezTo>
                  <a:pt x="48" y="182"/>
                  <a:pt x="48" y="182"/>
                  <a:pt x="48" y="182"/>
                </a:cubicBezTo>
                <a:cubicBezTo>
                  <a:pt x="48" y="182"/>
                  <a:pt x="48" y="182"/>
                  <a:pt x="48" y="182"/>
                </a:cubicBezTo>
                <a:cubicBezTo>
                  <a:pt x="43" y="182"/>
                  <a:pt x="41" y="181"/>
                  <a:pt x="38" y="175"/>
                </a:cubicBezTo>
                <a:cubicBezTo>
                  <a:pt x="4" y="101"/>
                  <a:pt x="4" y="101"/>
                  <a:pt x="4" y="101"/>
                </a:cubicBezTo>
                <a:cubicBezTo>
                  <a:pt x="2" y="110"/>
                  <a:pt x="0" y="120"/>
                  <a:pt x="0" y="130"/>
                </a:cubicBezTo>
                <a:cubicBezTo>
                  <a:pt x="11" y="155"/>
                  <a:pt x="21" y="176"/>
                  <a:pt x="21" y="177"/>
                </a:cubicBezTo>
                <a:cubicBezTo>
                  <a:pt x="23" y="181"/>
                  <a:pt x="25" y="182"/>
                  <a:pt x="25" y="182"/>
                </a:cubicBezTo>
                <a:cubicBezTo>
                  <a:pt x="25" y="182"/>
                  <a:pt x="25" y="182"/>
                  <a:pt x="25" y="182"/>
                </a:cubicBezTo>
                <a:cubicBezTo>
                  <a:pt x="13" y="182"/>
                  <a:pt x="13" y="182"/>
                  <a:pt x="13" y="182"/>
                </a:cubicBezTo>
                <a:cubicBezTo>
                  <a:pt x="10" y="182"/>
                  <a:pt x="8" y="182"/>
                  <a:pt x="7" y="181"/>
                </a:cubicBezTo>
                <a:cubicBezTo>
                  <a:pt x="25" y="234"/>
                  <a:pt x="76" y="273"/>
                  <a:pt x="136" y="273"/>
                </a:cubicBezTo>
                <a:cubicBezTo>
                  <a:pt x="211" y="273"/>
                  <a:pt x="272" y="212"/>
                  <a:pt x="272" y="137"/>
                </a:cubicBezTo>
                <a:cubicBezTo>
                  <a:pt x="272" y="61"/>
                  <a:pt x="211" y="0"/>
                  <a:pt x="136" y="0"/>
                </a:cubicBezTo>
                <a:close/>
                <a:moveTo>
                  <a:pt x="136" y="253"/>
                </a:moveTo>
                <a:cubicBezTo>
                  <a:pt x="95" y="253"/>
                  <a:pt x="58" y="232"/>
                  <a:pt x="38" y="199"/>
                </a:cubicBezTo>
                <a:cubicBezTo>
                  <a:pt x="182" y="199"/>
                  <a:pt x="182" y="199"/>
                  <a:pt x="182" y="199"/>
                </a:cubicBezTo>
                <a:cubicBezTo>
                  <a:pt x="182" y="199"/>
                  <a:pt x="182" y="199"/>
                  <a:pt x="182" y="199"/>
                </a:cubicBezTo>
                <a:cubicBezTo>
                  <a:pt x="228" y="199"/>
                  <a:pt x="228" y="199"/>
                  <a:pt x="228" y="199"/>
                </a:cubicBezTo>
                <a:cubicBezTo>
                  <a:pt x="202" y="178"/>
                  <a:pt x="202" y="178"/>
                  <a:pt x="202" y="178"/>
                </a:cubicBezTo>
                <a:cubicBezTo>
                  <a:pt x="202" y="178"/>
                  <a:pt x="191" y="182"/>
                  <a:pt x="179" y="182"/>
                </a:cubicBezTo>
                <a:cubicBezTo>
                  <a:pt x="155" y="182"/>
                  <a:pt x="155" y="182"/>
                  <a:pt x="155" y="182"/>
                </a:cubicBezTo>
                <a:cubicBezTo>
                  <a:pt x="155" y="182"/>
                  <a:pt x="155" y="182"/>
                  <a:pt x="155" y="182"/>
                </a:cubicBezTo>
                <a:cubicBezTo>
                  <a:pt x="149" y="182"/>
                  <a:pt x="147" y="181"/>
                  <a:pt x="144" y="175"/>
                </a:cubicBezTo>
                <a:cubicBezTo>
                  <a:pt x="80" y="34"/>
                  <a:pt x="80" y="34"/>
                  <a:pt x="80" y="34"/>
                </a:cubicBezTo>
                <a:cubicBezTo>
                  <a:pt x="97" y="25"/>
                  <a:pt x="116" y="20"/>
                  <a:pt x="136" y="20"/>
                </a:cubicBezTo>
                <a:cubicBezTo>
                  <a:pt x="200" y="20"/>
                  <a:pt x="252" y="72"/>
                  <a:pt x="252" y="137"/>
                </a:cubicBezTo>
                <a:cubicBezTo>
                  <a:pt x="252" y="201"/>
                  <a:pt x="200" y="253"/>
                  <a:pt x="136" y="253"/>
                </a:cubicBezTo>
                <a:close/>
              </a:path>
            </a:pathLst>
          </a:custGeom>
          <a:solidFill>
            <a:srgbClr val="F42941"/>
          </a:solidFill>
          <a:ln>
            <a:noFill/>
          </a:ln>
        </p:spPr>
        <p:txBody>
          <a:bodyPr vert="horz" wrap="square" lIns="91440" tIns="45720" rIns="91440" bIns="45720" numCol="1" anchor="t" anchorCtr="0" compatLnSpc="1">
            <a:prstTxWarp prst="textNoShape">
              <a:avLst/>
            </a:prstTxWarp>
          </a:bodyPr>
          <a:lstStyle/>
          <a:p>
            <a:r>
              <a:rPr lang="en-GB" dirty="0"/>
              <a:t> </a:t>
            </a:r>
          </a:p>
        </p:txBody>
      </p:sp>
      <p:pic>
        <p:nvPicPr>
          <p:cNvPr id="12" name="Wheel logo">
            <a:extLst>
              <a:ext uri="{FF2B5EF4-FFF2-40B4-BE49-F238E27FC236}">
                <a16:creationId xmlns:a16="http://schemas.microsoft.com/office/drawing/2014/main" id="{86F0553E-780C-462A-94C5-4DC16629AF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53566" y="6285492"/>
            <a:ext cx="322892" cy="322892"/>
          </a:xfrm>
          <a:prstGeom prst="rect">
            <a:avLst/>
          </a:prstGeom>
        </p:spPr>
      </p:pic>
      <p:cxnSp>
        <p:nvCxnSpPr>
          <p:cNvPr id="13" name="Straight Connector 12">
            <a:extLst>
              <a:ext uri="{FF2B5EF4-FFF2-40B4-BE49-F238E27FC236}">
                <a16:creationId xmlns:a16="http://schemas.microsoft.com/office/drawing/2014/main" id="{DE844EC5-E308-456C-93FD-7582F71FC46E}"/>
              </a:ext>
            </a:extLst>
          </p:cNvPr>
          <p:cNvCxnSpPr>
            <a:cxnSpLocks/>
          </p:cNvCxnSpPr>
          <p:nvPr userDrawn="1"/>
        </p:nvCxnSpPr>
        <p:spPr>
          <a:xfrm>
            <a:off x="1135505" y="6310724"/>
            <a:ext cx="0" cy="288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Generation 2030">
            <a:extLst>
              <a:ext uri="{FF2B5EF4-FFF2-40B4-BE49-F238E27FC236}">
                <a16:creationId xmlns:a16="http://schemas.microsoft.com/office/drawing/2014/main" id="{AE9D5700-6437-43F9-928E-6EEB9FFD10FD}"/>
              </a:ext>
            </a:extLst>
          </p:cNvPr>
          <p:cNvSpPr txBox="1"/>
          <p:nvPr userDrawn="1"/>
        </p:nvSpPr>
        <p:spPr>
          <a:xfrm flipH="1">
            <a:off x="1962150" y="6356350"/>
            <a:ext cx="1318260" cy="222501"/>
          </a:xfrm>
          <a:prstGeom prst="rect">
            <a:avLst/>
          </a:prstGeom>
          <a:noFill/>
        </p:spPr>
        <p:txBody>
          <a:bodyPr wrap="square" lIns="0" tIns="0" rIns="0" bIns="0" rtlCol="0" anchor="b" anchorCtr="0">
            <a:noAutofit/>
          </a:bodyPr>
          <a:lstStyle/>
          <a:p>
            <a:pPr algn="r"/>
            <a:r>
              <a:rPr lang="en-GB" sz="950" cap="all" baseline="0" dirty="0">
                <a:solidFill>
                  <a:srgbClr val="F42941"/>
                </a:solidFill>
              </a:rPr>
              <a:t>Generation 2030</a:t>
            </a:r>
          </a:p>
        </p:txBody>
      </p:sp>
    </p:spTree>
    <p:extLst>
      <p:ext uri="{BB962C8B-B14F-4D97-AF65-F5344CB8AC3E}">
        <p14:creationId xmlns:p14="http://schemas.microsoft.com/office/powerpoint/2010/main" val="23320025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siness card">
    <p:spTree>
      <p:nvGrpSpPr>
        <p:cNvPr id="1" name=""/>
        <p:cNvGrpSpPr/>
        <p:nvPr/>
      </p:nvGrpSpPr>
      <p:grpSpPr>
        <a:xfrm>
          <a:off x="0" y="0"/>
          <a:ext cx="0" cy="0"/>
          <a:chOff x="0" y="0"/>
          <a:chExt cx="0" cy="0"/>
        </a:xfrm>
      </p:grpSpPr>
      <p:sp>
        <p:nvSpPr>
          <p:cNvPr id="8" name="Background"/>
          <p:cNvSpPr/>
          <p:nvPr userDrawn="1"/>
        </p:nvSpPr>
        <p:spPr>
          <a:xfrm>
            <a:off x="0" y="0"/>
            <a:ext cx="1218960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err="1"/>
          </a:p>
        </p:txBody>
      </p:sp>
      <p:sp>
        <p:nvSpPr>
          <p:cNvPr id="3" name="Date Placeholder 2" hidden="1"/>
          <p:cNvSpPr>
            <a:spLocks noGrp="1"/>
          </p:cNvSpPr>
          <p:nvPr>
            <p:ph type="dt" sz="half" idx="10"/>
          </p:nvPr>
        </p:nvSpPr>
        <p:spPr>
          <a:xfrm>
            <a:off x="0" y="6912000"/>
            <a:ext cx="0" cy="0"/>
          </a:xfrm>
        </p:spPr>
        <p:txBody>
          <a:bodyPr/>
          <a:lstStyle>
            <a:lvl1pPr>
              <a:defRPr sz="100">
                <a:solidFill>
                  <a:schemeClr val="bg1"/>
                </a:solidFill>
              </a:defRPr>
            </a:lvl1pPr>
          </a:lstStyle>
          <a:p>
            <a:endParaRPr lang="en-GB" dirty="0"/>
          </a:p>
        </p:txBody>
      </p:sp>
      <p:sp>
        <p:nvSpPr>
          <p:cNvPr id="4" name="FLD_Footer"/>
          <p:cNvSpPr>
            <a:spLocks noGrp="1"/>
          </p:cNvSpPr>
          <p:nvPr>
            <p:ph type="ftr" sz="quarter" idx="11"/>
          </p:nvPr>
        </p:nvSpPr>
        <p:spPr/>
        <p:txBody>
          <a:bodyPr/>
          <a:lstStyle>
            <a:lvl1pPr>
              <a:defRPr>
                <a:solidFill>
                  <a:srgbClr val="F42941"/>
                </a:solidFill>
              </a:defRPr>
            </a:lvl1pPr>
          </a:lstStyle>
          <a:p>
            <a:endParaRPr lang="en-GB" dirty="0"/>
          </a:p>
        </p:txBody>
      </p:sp>
      <p:sp>
        <p:nvSpPr>
          <p:cNvPr id="5" name="Slide Number Placeholder 4"/>
          <p:cNvSpPr>
            <a:spLocks noGrp="1"/>
          </p:cNvSpPr>
          <p:nvPr>
            <p:ph type="sldNum" sz="quarter" idx="12"/>
          </p:nvPr>
        </p:nvSpPr>
        <p:spPr/>
        <p:txBody>
          <a:bodyPr/>
          <a:lstStyle>
            <a:lvl1pPr>
              <a:defRPr>
                <a:solidFill>
                  <a:srgbClr val="F42941"/>
                </a:solidFill>
              </a:defRPr>
            </a:lvl1pPr>
          </a:lstStyle>
          <a:p>
            <a:fld id="{45D37B1E-C366-494F-A587-962AD9AABC83}" type="slidenum">
              <a:rPr lang="en-GB" smtClean="0"/>
              <a:pPr/>
              <a:t>‹#›</a:t>
            </a:fld>
            <a:endParaRPr lang="en-GB" dirty="0"/>
          </a:p>
        </p:txBody>
      </p:sp>
      <p:sp>
        <p:nvSpPr>
          <p:cNvPr id="11" name="USR_Name"/>
          <p:cNvSpPr>
            <a:spLocks noGrp="1"/>
          </p:cNvSpPr>
          <p:nvPr>
            <p:ph type="body" sz="quarter" idx="13" hasCustomPrompt="1"/>
          </p:nvPr>
        </p:nvSpPr>
        <p:spPr>
          <a:xfrm>
            <a:off x="3394074" y="1915152"/>
            <a:ext cx="8099423" cy="601488"/>
          </a:xfrm>
        </p:spPr>
        <p:txBody>
          <a:bodyPr anchor="b" anchorCtr="0"/>
          <a:lstStyle>
            <a:lvl1pPr marL="0" indent="0">
              <a:buFontTx/>
              <a:buNone/>
              <a:defRPr sz="2800" b="1">
                <a:solidFill>
                  <a:srgbClr val="F42941"/>
                </a:solidFill>
              </a:defRPr>
            </a:lvl1pPr>
          </a:lstStyle>
          <a:p>
            <a:pPr lvl="0"/>
            <a:r>
              <a:rPr lang="en-GB" dirty="0"/>
              <a:t>Click to add name</a:t>
            </a:r>
          </a:p>
        </p:txBody>
      </p:sp>
      <p:sp>
        <p:nvSpPr>
          <p:cNvPr id="14" name="USR_Title"/>
          <p:cNvSpPr>
            <a:spLocks noGrp="1"/>
          </p:cNvSpPr>
          <p:nvPr>
            <p:ph type="body" sz="quarter" idx="14" hasCustomPrompt="1"/>
          </p:nvPr>
        </p:nvSpPr>
        <p:spPr>
          <a:xfrm>
            <a:off x="3394075" y="2630186"/>
            <a:ext cx="8099421" cy="445700"/>
          </a:xfrm>
        </p:spPr>
        <p:txBody>
          <a:bodyPr/>
          <a:lstStyle>
            <a:lvl1pPr marL="0" indent="0">
              <a:buNone/>
              <a:defRPr sz="2800">
                <a:solidFill>
                  <a:srgbClr val="F42941"/>
                </a:solidFill>
              </a:defRPr>
            </a:lvl1pPr>
          </a:lstStyle>
          <a:p>
            <a:pPr lvl="0"/>
            <a:r>
              <a:rPr lang="en-GB" dirty="0"/>
              <a:t>Click to add title</a:t>
            </a:r>
          </a:p>
        </p:txBody>
      </p:sp>
      <p:sp>
        <p:nvSpPr>
          <p:cNvPr id="16" name="USR_Email"/>
          <p:cNvSpPr>
            <a:spLocks noGrp="1"/>
          </p:cNvSpPr>
          <p:nvPr>
            <p:ph type="body" sz="quarter" idx="15" hasCustomPrompt="1"/>
          </p:nvPr>
        </p:nvSpPr>
        <p:spPr>
          <a:xfrm>
            <a:off x="3394074" y="3166672"/>
            <a:ext cx="8099425" cy="484188"/>
          </a:xfrm>
        </p:spPr>
        <p:txBody>
          <a:bodyPr/>
          <a:lstStyle>
            <a:lvl1pPr marL="0" indent="0">
              <a:buNone/>
              <a:defRPr sz="2800" b="1" baseline="0">
                <a:solidFill>
                  <a:srgbClr val="F42941"/>
                </a:solidFill>
              </a:defRPr>
            </a:lvl1pPr>
          </a:lstStyle>
          <a:p>
            <a:pPr lvl="0"/>
            <a:r>
              <a:rPr lang="en-GB" dirty="0"/>
              <a:t>Click to add @</a:t>
            </a:r>
          </a:p>
        </p:txBody>
      </p:sp>
      <p:sp>
        <p:nvSpPr>
          <p:cNvPr id="17" name="USR_DirectPhone"/>
          <p:cNvSpPr>
            <a:spLocks noGrp="1"/>
          </p:cNvSpPr>
          <p:nvPr>
            <p:ph type="body" sz="quarter" idx="16" hasCustomPrompt="1"/>
          </p:nvPr>
        </p:nvSpPr>
        <p:spPr>
          <a:xfrm>
            <a:off x="3394074" y="3607704"/>
            <a:ext cx="8099425" cy="484188"/>
          </a:xfrm>
        </p:spPr>
        <p:txBody>
          <a:bodyPr/>
          <a:lstStyle>
            <a:lvl1pPr marL="0" indent="0">
              <a:buNone/>
              <a:defRPr sz="2800" b="1" baseline="0">
                <a:solidFill>
                  <a:srgbClr val="F42941"/>
                </a:solidFill>
              </a:defRPr>
            </a:lvl1pPr>
          </a:lstStyle>
          <a:p>
            <a:pPr lvl="0"/>
            <a:r>
              <a:rPr lang="en-GB" dirty="0"/>
              <a:t>Click to add phone number</a:t>
            </a:r>
          </a:p>
        </p:txBody>
      </p:sp>
      <p:sp>
        <p:nvSpPr>
          <p:cNvPr id="20" name="OFF_companyname"/>
          <p:cNvSpPr>
            <a:spLocks noGrp="1"/>
          </p:cNvSpPr>
          <p:nvPr>
            <p:ph type="body" sz="quarter" idx="18" hasCustomPrompt="1"/>
          </p:nvPr>
        </p:nvSpPr>
        <p:spPr>
          <a:xfrm>
            <a:off x="3394078" y="4426564"/>
            <a:ext cx="8099422" cy="330367"/>
          </a:xfrm>
        </p:spPr>
        <p:txBody>
          <a:bodyPr anchor="b" anchorCtr="0"/>
          <a:lstStyle>
            <a:lvl1pPr marL="0" indent="0">
              <a:buNone/>
              <a:defRPr sz="1800" b="1">
                <a:solidFill>
                  <a:srgbClr val="F42941"/>
                </a:solidFill>
              </a:defRPr>
            </a:lvl1pPr>
          </a:lstStyle>
          <a:p>
            <a:pPr lvl="0"/>
            <a:r>
              <a:rPr lang="en-GB" dirty="0"/>
              <a:t>Click to add office name</a:t>
            </a:r>
          </a:p>
        </p:txBody>
      </p:sp>
      <p:sp>
        <p:nvSpPr>
          <p:cNvPr id="19" name="USR_Address"/>
          <p:cNvSpPr>
            <a:spLocks noGrp="1"/>
          </p:cNvSpPr>
          <p:nvPr>
            <p:ph type="body" sz="quarter" idx="17" hasCustomPrompt="1"/>
          </p:nvPr>
        </p:nvSpPr>
        <p:spPr>
          <a:xfrm>
            <a:off x="3394074" y="4757888"/>
            <a:ext cx="8099422" cy="330367"/>
          </a:xfrm>
        </p:spPr>
        <p:txBody>
          <a:bodyPr anchor="t" anchorCtr="0"/>
          <a:lstStyle>
            <a:lvl1pPr marL="0" indent="0">
              <a:buNone/>
              <a:defRPr sz="1800">
                <a:solidFill>
                  <a:srgbClr val="F42941"/>
                </a:solidFill>
              </a:defRPr>
            </a:lvl1pPr>
          </a:lstStyle>
          <a:p>
            <a:pPr lvl="0"/>
            <a:r>
              <a:rPr lang="en-GB" dirty="0"/>
              <a:t>Click to add address</a:t>
            </a:r>
          </a:p>
        </p:txBody>
      </p:sp>
      <p:sp>
        <p:nvSpPr>
          <p:cNvPr id="15" name="Freeform 5">
            <a:extLst>
              <a:ext uri="{FF2B5EF4-FFF2-40B4-BE49-F238E27FC236}">
                <a16:creationId xmlns:a16="http://schemas.microsoft.com/office/drawing/2014/main" id="{2E40182A-580D-4377-B70A-CF547C2C1C05}"/>
              </a:ext>
            </a:extLst>
          </p:cNvPr>
          <p:cNvSpPr>
            <a:spLocks noEditPoints="1"/>
          </p:cNvSpPr>
          <p:nvPr userDrawn="1"/>
        </p:nvSpPr>
        <p:spPr bwMode="auto">
          <a:xfrm>
            <a:off x="699434" y="6288499"/>
            <a:ext cx="317324" cy="317017"/>
          </a:xfrm>
          <a:custGeom>
            <a:avLst/>
            <a:gdLst>
              <a:gd name="T0" fmla="*/ 136 w 272"/>
              <a:gd name="T1" fmla="*/ 0 h 273"/>
              <a:gd name="T2" fmla="*/ 58 w 272"/>
              <a:gd name="T3" fmla="*/ 25 h 273"/>
              <a:gd name="T4" fmla="*/ 127 w 272"/>
              <a:gd name="T5" fmla="*/ 177 h 273"/>
              <a:gd name="T6" fmla="*/ 131 w 272"/>
              <a:gd name="T7" fmla="*/ 182 h 273"/>
              <a:gd name="T8" fmla="*/ 131 w 272"/>
              <a:gd name="T9" fmla="*/ 182 h 273"/>
              <a:gd name="T10" fmla="*/ 119 w 272"/>
              <a:gd name="T11" fmla="*/ 182 h 273"/>
              <a:gd name="T12" fmla="*/ 119 w 272"/>
              <a:gd name="T13" fmla="*/ 182 h 273"/>
              <a:gd name="T14" fmla="*/ 109 w 272"/>
              <a:gd name="T15" fmla="*/ 175 h 273"/>
              <a:gd name="T16" fmla="*/ 45 w 272"/>
              <a:gd name="T17" fmla="*/ 35 h 273"/>
              <a:gd name="T18" fmla="*/ 33 w 272"/>
              <a:gd name="T19" fmla="*/ 47 h 273"/>
              <a:gd name="T20" fmla="*/ 92 w 272"/>
              <a:gd name="T21" fmla="*/ 177 h 273"/>
              <a:gd name="T22" fmla="*/ 96 w 272"/>
              <a:gd name="T23" fmla="*/ 182 h 273"/>
              <a:gd name="T24" fmla="*/ 96 w 272"/>
              <a:gd name="T25" fmla="*/ 182 h 273"/>
              <a:gd name="T26" fmla="*/ 84 w 272"/>
              <a:gd name="T27" fmla="*/ 182 h 273"/>
              <a:gd name="T28" fmla="*/ 84 w 272"/>
              <a:gd name="T29" fmla="*/ 182 h 273"/>
              <a:gd name="T30" fmla="*/ 74 w 272"/>
              <a:gd name="T31" fmla="*/ 175 h 273"/>
              <a:gd name="T32" fmla="*/ 22 w 272"/>
              <a:gd name="T33" fmla="*/ 62 h 273"/>
              <a:gd name="T34" fmla="*/ 12 w 272"/>
              <a:gd name="T35" fmla="*/ 79 h 273"/>
              <a:gd name="T36" fmla="*/ 57 w 272"/>
              <a:gd name="T37" fmla="*/ 177 h 273"/>
              <a:gd name="T38" fmla="*/ 61 w 272"/>
              <a:gd name="T39" fmla="*/ 182 h 273"/>
              <a:gd name="T40" fmla="*/ 61 w 272"/>
              <a:gd name="T41" fmla="*/ 182 h 273"/>
              <a:gd name="T42" fmla="*/ 48 w 272"/>
              <a:gd name="T43" fmla="*/ 182 h 273"/>
              <a:gd name="T44" fmla="*/ 48 w 272"/>
              <a:gd name="T45" fmla="*/ 182 h 273"/>
              <a:gd name="T46" fmla="*/ 38 w 272"/>
              <a:gd name="T47" fmla="*/ 175 h 273"/>
              <a:gd name="T48" fmla="*/ 4 w 272"/>
              <a:gd name="T49" fmla="*/ 101 h 273"/>
              <a:gd name="T50" fmla="*/ 0 w 272"/>
              <a:gd name="T51" fmla="*/ 130 h 273"/>
              <a:gd name="T52" fmla="*/ 21 w 272"/>
              <a:gd name="T53" fmla="*/ 177 h 273"/>
              <a:gd name="T54" fmla="*/ 25 w 272"/>
              <a:gd name="T55" fmla="*/ 182 h 273"/>
              <a:gd name="T56" fmla="*/ 25 w 272"/>
              <a:gd name="T57" fmla="*/ 182 h 273"/>
              <a:gd name="T58" fmla="*/ 13 w 272"/>
              <a:gd name="T59" fmla="*/ 182 h 273"/>
              <a:gd name="T60" fmla="*/ 7 w 272"/>
              <a:gd name="T61" fmla="*/ 181 h 273"/>
              <a:gd name="T62" fmla="*/ 136 w 272"/>
              <a:gd name="T63" fmla="*/ 273 h 273"/>
              <a:gd name="T64" fmla="*/ 272 w 272"/>
              <a:gd name="T65" fmla="*/ 137 h 273"/>
              <a:gd name="T66" fmla="*/ 136 w 272"/>
              <a:gd name="T67" fmla="*/ 0 h 273"/>
              <a:gd name="T68" fmla="*/ 136 w 272"/>
              <a:gd name="T69" fmla="*/ 253 h 273"/>
              <a:gd name="T70" fmla="*/ 38 w 272"/>
              <a:gd name="T71" fmla="*/ 199 h 273"/>
              <a:gd name="T72" fmla="*/ 182 w 272"/>
              <a:gd name="T73" fmla="*/ 199 h 273"/>
              <a:gd name="T74" fmla="*/ 182 w 272"/>
              <a:gd name="T75" fmla="*/ 199 h 273"/>
              <a:gd name="T76" fmla="*/ 228 w 272"/>
              <a:gd name="T77" fmla="*/ 199 h 273"/>
              <a:gd name="T78" fmla="*/ 202 w 272"/>
              <a:gd name="T79" fmla="*/ 178 h 273"/>
              <a:gd name="T80" fmla="*/ 179 w 272"/>
              <a:gd name="T81" fmla="*/ 182 h 273"/>
              <a:gd name="T82" fmla="*/ 155 w 272"/>
              <a:gd name="T83" fmla="*/ 182 h 273"/>
              <a:gd name="T84" fmla="*/ 155 w 272"/>
              <a:gd name="T85" fmla="*/ 182 h 273"/>
              <a:gd name="T86" fmla="*/ 144 w 272"/>
              <a:gd name="T87" fmla="*/ 175 h 273"/>
              <a:gd name="T88" fmla="*/ 80 w 272"/>
              <a:gd name="T89" fmla="*/ 34 h 273"/>
              <a:gd name="T90" fmla="*/ 136 w 272"/>
              <a:gd name="T91" fmla="*/ 20 h 273"/>
              <a:gd name="T92" fmla="*/ 252 w 272"/>
              <a:gd name="T93" fmla="*/ 137 h 273"/>
              <a:gd name="T94" fmla="*/ 136 w 272"/>
              <a:gd name="T95" fmla="*/ 25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 h="273">
                <a:moveTo>
                  <a:pt x="136" y="0"/>
                </a:moveTo>
                <a:cubicBezTo>
                  <a:pt x="107" y="0"/>
                  <a:pt x="80" y="9"/>
                  <a:pt x="58" y="25"/>
                </a:cubicBezTo>
                <a:cubicBezTo>
                  <a:pt x="58" y="25"/>
                  <a:pt x="126" y="174"/>
                  <a:pt x="127" y="177"/>
                </a:cubicBezTo>
                <a:cubicBezTo>
                  <a:pt x="129" y="181"/>
                  <a:pt x="131" y="182"/>
                  <a:pt x="131" y="182"/>
                </a:cubicBezTo>
                <a:cubicBezTo>
                  <a:pt x="131" y="182"/>
                  <a:pt x="131" y="182"/>
                  <a:pt x="131" y="182"/>
                </a:cubicBezTo>
                <a:cubicBezTo>
                  <a:pt x="119" y="182"/>
                  <a:pt x="119" y="182"/>
                  <a:pt x="119" y="182"/>
                </a:cubicBezTo>
                <a:cubicBezTo>
                  <a:pt x="119" y="182"/>
                  <a:pt x="119" y="182"/>
                  <a:pt x="119" y="182"/>
                </a:cubicBezTo>
                <a:cubicBezTo>
                  <a:pt x="114" y="182"/>
                  <a:pt x="112" y="181"/>
                  <a:pt x="109" y="175"/>
                </a:cubicBezTo>
                <a:cubicBezTo>
                  <a:pt x="45" y="35"/>
                  <a:pt x="45" y="35"/>
                  <a:pt x="45" y="35"/>
                </a:cubicBezTo>
                <a:cubicBezTo>
                  <a:pt x="41" y="39"/>
                  <a:pt x="37" y="43"/>
                  <a:pt x="33" y="47"/>
                </a:cubicBezTo>
                <a:cubicBezTo>
                  <a:pt x="53" y="91"/>
                  <a:pt x="91" y="174"/>
                  <a:pt x="92" y="177"/>
                </a:cubicBezTo>
                <a:cubicBezTo>
                  <a:pt x="94" y="181"/>
                  <a:pt x="96" y="182"/>
                  <a:pt x="96" y="182"/>
                </a:cubicBezTo>
                <a:cubicBezTo>
                  <a:pt x="96" y="182"/>
                  <a:pt x="96" y="182"/>
                  <a:pt x="96" y="182"/>
                </a:cubicBezTo>
                <a:cubicBezTo>
                  <a:pt x="84" y="182"/>
                  <a:pt x="84" y="182"/>
                  <a:pt x="84" y="182"/>
                </a:cubicBezTo>
                <a:cubicBezTo>
                  <a:pt x="84" y="182"/>
                  <a:pt x="84" y="182"/>
                  <a:pt x="84" y="182"/>
                </a:cubicBezTo>
                <a:cubicBezTo>
                  <a:pt x="78" y="182"/>
                  <a:pt x="76" y="181"/>
                  <a:pt x="74" y="175"/>
                </a:cubicBezTo>
                <a:cubicBezTo>
                  <a:pt x="22" y="62"/>
                  <a:pt x="22" y="62"/>
                  <a:pt x="22" y="62"/>
                </a:cubicBezTo>
                <a:cubicBezTo>
                  <a:pt x="18" y="67"/>
                  <a:pt x="15" y="73"/>
                  <a:pt x="12" y="79"/>
                </a:cubicBezTo>
                <a:cubicBezTo>
                  <a:pt x="32" y="123"/>
                  <a:pt x="55" y="175"/>
                  <a:pt x="57" y="177"/>
                </a:cubicBezTo>
                <a:cubicBezTo>
                  <a:pt x="58" y="181"/>
                  <a:pt x="61" y="182"/>
                  <a:pt x="61" y="182"/>
                </a:cubicBezTo>
                <a:cubicBezTo>
                  <a:pt x="61" y="182"/>
                  <a:pt x="61" y="182"/>
                  <a:pt x="61" y="182"/>
                </a:cubicBezTo>
                <a:cubicBezTo>
                  <a:pt x="48" y="182"/>
                  <a:pt x="48" y="182"/>
                  <a:pt x="48" y="182"/>
                </a:cubicBezTo>
                <a:cubicBezTo>
                  <a:pt x="48" y="182"/>
                  <a:pt x="48" y="182"/>
                  <a:pt x="48" y="182"/>
                </a:cubicBezTo>
                <a:cubicBezTo>
                  <a:pt x="43" y="182"/>
                  <a:pt x="41" y="181"/>
                  <a:pt x="38" y="175"/>
                </a:cubicBezTo>
                <a:cubicBezTo>
                  <a:pt x="4" y="101"/>
                  <a:pt x="4" y="101"/>
                  <a:pt x="4" y="101"/>
                </a:cubicBezTo>
                <a:cubicBezTo>
                  <a:pt x="2" y="110"/>
                  <a:pt x="0" y="120"/>
                  <a:pt x="0" y="130"/>
                </a:cubicBezTo>
                <a:cubicBezTo>
                  <a:pt x="11" y="155"/>
                  <a:pt x="21" y="176"/>
                  <a:pt x="21" y="177"/>
                </a:cubicBezTo>
                <a:cubicBezTo>
                  <a:pt x="23" y="181"/>
                  <a:pt x="25" y="182"/>
                  <a:pt x="25" y="182"/>
                </a:cubicBezTo>
                <a:cubicBezTo>
                  <a:pt x="25" y="182"/>
                  <a:pt x="25" y="182"/>
                  <a:pt x="25" y="182"/>
                </a:cubicBezTo>
                <a:cubicBezTo>
                  <a:pt x="13" y="182"/>
                  <a:pt x="13" y="182"/>
                  <a:pt x="13" y="182"/>
                </a:cubicBezTo>
                <a:cubicBezTo>
                  <a:pt x="10" y="182"/>
                  <a:pt x="8" y="182"/>
                  <a:pt x="7" y="181"/>
                </a:cubicBezTo>
                <a:cubicBezTo>
                  <a:pt x="25" y="234"/>
                  <a:pt x="76" y="273"/>
                  <a:pt x="136" y="273"/>
                </a:cubicBezTo>
                <a:cubicBezTo>
                  <a:pt x="211" y="273"/>
                  <a:pt x="272" y="212"/>
                  <a:pt x="272" y="137"/>
                </a:cubicBezTo>
                <a:cubicBezTo>
                  <a:pt x="272" y="61"/>
                  <a:pt x="211" y="0"/>
                  <a:pt x="136" y="0"/>
                </a:cubicBezTo>
                <a:close/>
                <a:moveTo>
                  <a:pt x="136" y="253"/>
                </a:moveTo>
                <a:cubicBezTo>
                  <a:pt x="95" y="253"/>
                  <a:pt x="58" y="232"/>
                  <a:pt x="38" y="199"/>
                </a:cubicBezTo>
                <a:cubicBezTo>
                  <a:pt x="182" y="199"/>
                  <a:pt x="182" y="199"/>
                  <a:pt x="182" y="199"/>
                </a:cubicBezTo>
                <a:cubicBezTo>
                  <a:pt x="182" y="199"/>
                  <a:pt x="182" y="199"/>
                  <a:pt x="182" y="199"/>
                </a:cubicBezTo>
                <a:cubicBezTo>
                  <a:pt x="228" y="199"/>
                  <a:pt x="228" y="199"/>
                  <a:pt x="228" y="199"/>
                </a:cubicBezTo>
                <a:cubicBezTo>
                  <a:pt x="202" y="178"/>
                  <a:pt x="202" y="178"/>
                  <a:pt x="202" y="178"/>
                </a:cubicBezTo>
                <a:cubicBezTo>
                  <a:pt x="202" y="178"/>
                  <a:pt x="191" y="182"/>
                  <a:pt x="179" y="182"/>
                </a:cubicBezTo>
                <a:cubicBezTo>
                  <a:pt x="155" y="182"/>
                  <a:pt x="155" y="182"/>
                  <a:pt x="155" y="182"/>
                </a:cubicBezTo>
                <a:cubicBezTo>
                  <a:pt x="155" y="182"/>
                  <a:pt x="155" y="182"/>
                  <a:pt x="155" y="182"/>
                </a:cubicBezTo>
                <a:cubicBezTo>
                  <a:pt x="149" y="182"/>
                  <a:pt x="147" y="181"/>
                  <a:pt x="144" y="175"/>
                </a:cubicBezTo>
                <a:cubicBezTo>
                  <a:pt x="80" y="34"/>
                  <a:pt x="80" y="34"/>
                  <a:pt x="80" y="34"/>
                </a:cubicBezTo>
                <a:cubicBezTo>
                  <a:pt x="97" y="25"/>
                  <a:pt x="116" y="20"/>
                  <a:pt x="136" y="20"/>
                </a:cubicBezTo>
                <a:cubicBezTo>
                  <a:pt x="200" y="20"/>
                  <a:pt x="252" y="72"/>
                  <a:pt x="252" y="137"/>
                </a:cubicBezTo>
                <a:cubicBezTo>
                  <a:pt x="252" y="201"/>
                  <a:pt x="200" y="253"/>
                  <a:pt x="136" y="253"/>
                </a:cubicBezTo>
                <a:close/>
              </a:path>
            </a:pathLst>
          </a:custGeom>
          <a:solidFill>
            <a:srgbClr val="F42941"/>
          </a:solidFill>
          <a:ln>
            <a:noFill/>
          </a:ln>
        </p:spPr>
        <p:txBody>
          <a:bodyPr vert="horz" wrap="square" lIns="91440" tIns="45720" rIns="91440" bIns="45720" numCol="1" anchor="t" anchorCtr="0" compatLnSpc="1">
            <a:prstTxWarp prst="textNoShape">
              <a:avLst/>
            </a:prstTxWarp>
          </a:bodyPr>
          <a:lstStyle/>
          <a:p>
            <a:r>
              <a:rPr lang="en-GB" dirty="0"/>
              <a:t> </a:t>
            </a:r>
          </a:p>
        </p:txBody>
      </p:sp>
      <p:pic>
        <p:nvPicPr>
          <p:cNvPr id="18" name="Wheel logo">
            <a:extLst>
              <a:ext uri="{FF2B5EF4-FFF2-40B4-BE49-F238E27FC236}">
                <a16:creationId xmlns:a16="http://schemas.microsoft.com/office/drawing/2014/main" id="{8E577B19-C22D-4058-A767-8599CA4EBD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53566" y="6285492"/>
            <a:ext cx="322892" cy="322892"/>
          </a:xfrm>
          <a:prstGeom prst="rect">
            <a:avLst/>
          </a:prstGeom>
        </p:spPr>
      </p:pic>
      <p:cxnSp>
        <p:nvCxnSpPr>
          <p:cNvPr id="21" name="Straight Connector 20">
            <a:extLst>
              <a:ext uri="{FF2B5EF4-FFF2-40B4-BE49-F238E27FC236}">
                <a16:creationId xmlns:a16="http://schemas.microsoft.com/office/drawing/2014/main" id="{22217B1D-CF3D-42DE-8CBC-FCCB6336A136}"/>
              </a:ext>
            </a:extLst>
          </p:cNvPr>
          <p:cNvCxnSpPr>
            <a:cxnSpLocks/>
          </p:cNvCxnSpPr>
          <p:nvPr userDrawn="1"/>
        </p:nvCxnSpPr>
        <p:spPr>
          <a:xfrm>
            <a:off x="1135505" y="6310724"/>
            <a:ext cx="0" cy="288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Generation 2030">
            <a:extLst>
              <a:ext uri="{FF2B5EF4-FFF2-40B4-BE49-F238E27FC236}">
                <a16:creationId xmlns:a16="http://schemas.microsoft.com/office/drawing/2014/main" id="{33163790-735F-42FE-B456-72F52DEF81B5}"/>
              </a:ext>
            </a:extLst>
          </p:cNvPr>
          <p:cNvSpPr txBox="1"/>
          <p:nvPr userDrawn="1"/>
        </p:nvSpPr>
        <p:spPr>
          <a:xfrm flipH="1">
            <a:off x="1962150" y="6356350"/>
            <a:ext cx="1318260" cy="222501"/>
          </a:xfrm>
          <a:prstGeom prst="rect">
            <a:avLst/>
          </a:prstGeom>
          <a:noFill/>
        </p:spPr>
        <p:txBody>
          <a:bodyPr wrap="square" lIns="0" tIns="0" rIns="0" bIns="0" rtlCol="0" anchor="b" anchorCtr="0">
            <a:noAutofit/>
          </a:bodyPr>
          <a:lstStyle/>
          <a:p>
            <a:pPr algn="r"/>
            <a:r>
              <a:rPr lang="en-GB" sz="950" cap="all" baseline="0" dirty="0">
                <a:solidFill>
                  <a:srgbClr val="F42941"/>
                </a:solidFill>
              </a:rPr>
              <a:t>Generation 2030</a:t>
            </a:r>
          </a:p>
        </p:txBody>
      </p:sp>
    </p:spTree>
    <p:extLst>
      <p:ext uri="{BB962C8B-B14F-4D97-AF65-F5344CB8AC3E}">
        <p14:creationId xmlns:p14="http://schemas.microsoft.com/office/powerpoint/2010/main" val="2727217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slide">
    <p:spTree>
      <p:nvGrpSpPr>
        <p:cNvPr id="1" name=""/>
        <p:cNvGrpSpPr/>
        <p:nvPr/>
      </p:nvGrpSpPr>
      <p:grpSpPr>
        <a:xfrm>
          <a:off x="0" y="0"/>
          <a:ext cx="0" cy="0"/>
          <a:chOff x="0" y="0"/>
          <a:chExt cx="0" cy="0"/>
        </a:xfrm>
      </p:grpSpPr>
      <p:sp>
        <p:nvSpPr>
          <p:cNvPr id="7" name="Rektangel 6"/>
          <p:cNvSpPr/>
          <p:nvPr userDrawn="1"/>
        </p:nvSpPr>
        <p:spPr>
          <a:xfrm>
            <a:off x="0" y="0"/>
            <a:ext cx="12192000" cy="6858000"/>
          </a:xfrm>
          <a:prstGeom prst="rect">
            <a:avLst/>
          </a:prstGeom>
          <a:solidFill>
            <a:srgbClr val="F4294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err="1"/>
          </a:p>
        </p:txBody>
      </p:sp>
      <p:sp>
        <p:nvSpPr>
          <p:cNvPr id="2" name="LAN_Thanks"/>
          <p:cNvSpPr>
            <a:spLocks noGrp="1"/>
          </p:cNvSpPr>
          <p:nvPr>
            <p:ph type="title" hasCustomPrompt="1"/>
          </p:nvPr>
        </p:nvSpPr>
        <p:spPr>
          <a:xfrm>
            <a:off x="3326400" y="1639401"/>
            <a:ext cx="8167098" cy="1490661"/>
          </a:xfrm>
        </p:spPr>
        <p:txBody>
          <a:bodyPr anchor="t" anchorCtr="0"/>
          <a:lstStyle>
            <a:lvl1pPr>
              <a:defRPr sz="7800">
                <a:solidFill>
                  <a:srgbClr val="E1E0DC"/>
                </a:solidFill>
              </a:defRPr>
            </a:lvl1pPr>
          </a:lstStyle>
          <a:p>
            <a:r>
              <a:rPr lang="en-GB" dirty="0"/>
              <a:t>Click to add title</a:t>
            </a:r>
          </a:p>
        </p:txBody>
      </p:sp>
      <p:sp>
        <p:nvSpPr>
          <p:cNvPr id="3" name="Date Placeholder 2">
            <a:extLst>
              <a:ext uri="{FF2B5EF4-FFF2-40B4-BE49-F238E27FC236}">
                <a16:creationId xmlns:a16="http://schemas.microsoft.com/office/drawing/2014/main" id="{6FF7C21C-9235-40C9-9A64-376E3FF17057}"/>
              </a:ext>
            </a:extLst>
          </p:cNvPr>
          <p:cNvSpPr>
            <a:spLocks noGrp="1"/>
          </p:cNvSpPr>
          <p:nvPr>
            <p:ph type="dt" sz="half" idx="10"/>
          </p:nvPr>
        </p:nvSpPr>
        <p:spPr/>
        <p:txBody>
          <a:bodyPr/>
          <a:lstStyle/>
          <a:p>
            <a:endParaRPr lang="en-GB" dirty="0"/>
          </a:p>
        </p:txBody>
      </p:sp>
      <p:sp>
        <p:nvSpPr>
          <p:cNvPr id="4" name="FLD_Footer">
            <a:extLst>
              <a:ext uri="{FF2B5EF4-FFF2-40B4-BE49-F238E27FC236}">
                <a16:creationId xmlns:a16="http://schemas.microsoft.com/office/drawing/2014/main" id="{50612F4A-70A7-4925-B76A-434540DDD1E4}"/>
              </a:ext>
            </a:extLst>
          </p:cNvPr>
          <p:cNvSpPr>
            <a:spLocks noGrp="1"/>
          </p:cNvSpPr>
          <p:nvPr>
            <p:ph type="ftr" sz="quarter" idx="11"/>
          </p:nvPr>
        </p:nvSpPr>
        <p:spPr/>
        <p:txBody>
          <a:bodyPr/>
          <a:lstStyle>
            <a:lvl1pPr>
              <a:defRPr>
                <a:solidFill>
                  <a:srgbClr val="E1E0DC"/>
                </a:solidFill>
              </a:defRPr>
            </a:lvl1pPr>
          </a:lstStyle>
          <a:p>
            <a:endParaRPr lang="en-GB" dirty="0"/>
          </a:p>
        </p:txBody>
      </p:sp>
      <p:sp>
        <p:nvSpPr>
          <p:cNvPr id="5" name="Slide Number Placeholder 4">
            <a:extLst>
              <a:ext uri="{FF2B5EF4-FFF2-40B4-BE49-F238E27FC236}">
                <a16:creationId xmlns:a16="http://schemas.microsoft.com/office/drawing/2014/main" id="{79AD87E6-FDA8-49E1-8A8C-97BF360FE5BC}"/>
              </a:ext>
            </a:extLst>
          </p:cNvPr>
          <p:cNvSpPr>
            <a:spLocks noGrp="1"/>
          </p:cNvSpPr>
          <p:nvPr>
            <p:ph type="sldNum" sz="quarter" idx="12"/>
          </p:nvPr>
        </p:nvSpPr>
        <p:spPr/>
        <p:txBody>
          <a:bodyPr/>
          <a:lstStyle>
            <a:lvl1pPr>
              <a:defRPr>
                <a:solidFill>
                  <a:srgbClr val="E1E0DC"/>
                </a:solidFill>
              </a:defRPr>
            </a:lvl1pPr>
          </a:lstStyle>
          <a:p>
            <a:fld id="{45D37B1E-C366-494F-A587-962AD9AABC83}" type="slidenum">
              <a:rPr lang="en-GB" smtClean="0"/>
              <a:pPr/>
              <a:t>‹#›</a:t>
            </a:fld>
            <a:endParaRPr lang="en-GB" dirty="0"/>
          </a:p>
        </p:txBody>
      </p:sp>
      <p:sp>
        <p:nvSpPr>
          <p:cNvPr id="11" name="Freeform 5">
            <a:extLst>
              <a:ext uri="{FF2B5EF4-FFF2-40B4-BE49-F238E27FC236}">
                <a16:creationId xmlns:a16="http://schemas.microsoft.com/office/drawing/2014/main" id="{3FC2E431-59A9-453A-82E0-ED0A396F612F}"/>
              </a:ext>
            </a:extLst>
          </p:cNvPr>
          <p:cNvSpPr>
            <a:spLocks noEditPoints="1"/>
          </p:cNvSpPr>
          <p:nvPr userDrawn="1"/>
        </p:nvSpPr>
        <p:spPr bwMode="auto">
          <a:xfrm>
            <a:off x="699434" y="6288499"/>
            <a:ext cx="317324" cy="317017"/>
          </a:xfrm>
          <a:custGeom>
            <a:avLst/>
            <a:gdLst>
              <a:gd name="T0" fmla="*/ 136 w 272"/>
              <a:gd name="T1" fmla="*/ 0 h 273"/>
              <a:gd name="T2" fmla="*/ 58 w 272"/>
              <a:gd name="T3" fmla="*/ 25 h 273"/>
              <a:gd name="T4" fmla="*/ 127 w 272"/>
              <a:gd name="T5" fmla="*/ 177 h 273"/>
              <a:gd name="T6" fmla="*/ 131 w 272"/>
              <a:gd name="T7" fmla="*/ 182 h 273"/>
              <a:gd name="T8" fmla="*/ 131 w 272"/>
              <a:gd name="T9" fmla="*/ 182 h 273"/>
              <a:gd name="T10" fmla="*/ 119 w 272"/>
              <a:gd name="T11" fmla="*/ 182 h 273"/>
              <a:gd name="T12" fmla="*/ 119 w 272"/>
              <a:gd name="T13" fmla="*/ 182 h 273"/>
              <a:gd name="T14" fmla="*/ 109 w 272"/>
              <a:gd name="T15" fmla="*/ 175 h 273"/>
              <a:gd name="T16" fmla="*/ 45 w 272"/>
              <a:gd name="T17" fmla="*/ 35 h 273"/>
              <a:gd name="T18" fmla="*/ 33 w 272"/>
              <a:gd name="T19" fmla="*/ 47 h 273"/>
              <a:gd name="T20" fmla="*/ 92 w 272"/>
              <a:gd name="T21" fmla="*/ 177 h 273"/>
              <a:gd name="T22" fmla="*/ 96 w 272"/>
              <a:gd name="T23" fmla="*/ 182 h 273"/>
              <a:gd name="T24" fmla="*/ 96 w 272"/>
              <a:gd name="T25" fmla="*/ 182 h 273"/>
              <a:gd name="T26" fmla="*/ 84 w 272"/>
              <a:gd name="T27" fmla="*/ 182 h 273"/>
              <a:gd name="T28" fmla="*/ 84 w 272"/>
              <a:gd name="T29" fmla="*/ 182 h 273"/>
              <a:gd name="T30" fmla="*/ 74 w 272"/>
              <a:gd name="T31" fmla="*/ 175 h 273"/>
              <a:gd name="T32" fmla="*/ 22 w 272"/>
              <a:gd name="T33" fmla="*/ 62 h 273"/>
              <a:gd name="T34" fmla="*/ 12 w 272"/>
              <a:gd name="T35" fmla="*/ 79 h 273"/>
              <a:gd name="T36" fmla="*/ 57 w 272"/>
              <a:gd name="T37" fmla="*/ 177 h 273"/>
              <a:gd name="T38" fmla="*/ 61 w 272"/>
              <a:gd name="T39" fmla="*/ 182 h 273"/>
              <a:gd name="T40" fmla="*/ 61 w 272"/>
              <a:gd name="T41" fmla="*/ 182 h 273"/>
              <a:gd name="T42" fmla="*/ 48 w 272"/>
              <a:gd name="T43" fmla="*/ 182 h 273"/>
              <a:gd name="T44" fmla="*/ 48 w 272"/>
              <a:gd name="T45" fmla="*/ 182 h 273"/>
              <a:gd name="T46" fmla="*/ 38 w 272"/>
              <a:gd name="T47" fmla="*/ 175 h 273"/>
              <a:gd name="T48" fmla="*/ 4 w 272"/>
              <a:gd name="T49" fmla="*/ 101 h 273"/>
              <a:gd name="T50" fmla="*/ 0 w 272"/>
              <a:gd name="T51" fmla="*/ 130 h 273"/>
              <a:gd name="T52" fmla="*/ 21 w 272"/>
              <a:gd name="T53" fmla="*/ 177 h 273"/>
              <a:gd name="T54" fmla="*/ 25 w 272"/>
              <a:gd name="T55" fmla="*/ 182 h 273"/>
              <a:gd name="T56" fmla="*/ 25 w 272"/>
              <a:gd name="T57" fmla="*/ 182 h 273"/>
              <a:gd name="T58" fmla="*/ 13 w 272"/>
              <a:gd name="T59" fmla="*/ 182 h 273"/>
              <a:gd name="T60" fmla="*/ 7 w 272"/>
              <a:gd name="T61" fmla="*/ 181 h 273"/>
              <a:gd name="T62" fmla="*/ 136 w 272"/>
              <a:gd name="T63" fmla="*/ 273 h 273"/>
              <a:gd name="T64" fmla="*/ 272 w 272"/>
              <a:gd name="T65" fmla="*/ 137 h 273"/>
              <a:gd name="T66" fmla="*/ 136 w 272"/>
              <a:gd name="T67" fmla="*/ 0 h 273"/>
              <a:gd name="T68" fmla="*/ 136 w 272"/>
              <a:gd name="T69" fmla="*/ 253 h 273"/>
              <a:gd name="T70" fmla="*/ 38 w 272"/>
              <a:gd name="T71" fmla="*/ 199 h 273"/>
              <a:gd name="T72" fmla="*/ 182 w 272"/>
              <a:gd name="T73" fmla="*/ 199 h 273"/>
              <a:gd name="T74" fmla="*/ 182 w 272"/>
              <a:gd name="T75" fmla="*/ 199 h 273"/>
              <a:gd name="T76" fmla="*/ 228 w 272"/>
              <a:gd name="T77" fmla="*/ 199 h 273"/>
              <a:gd name="T78" fmla="*/ 202 w 272"/>
              <a:gd name="T79" fmla="*/ 178 h 273"/>
              <a:gd name="T80" fmla="*/ 179 w 272"/>
              <a:gd name="T81" fmla="*/ 182 h 273"/>
              <a:gd name="T82" fmla="*/ 155 w 272"/>
              <a:gd name="T83" fmla="*/ 182 h 273"/>
              <a:gd name="T84" fmla="*/ 155 w 272"/>
              <a:gd name="T85" fmla="*/ 182 h 273"/>
              <a:gd name="T86" fmla="*/ 144 w 272"/>
              <a:gd name="T87" fmla="*/ 175 h 273"/>
              <a:gd name="T88" fmla="*/ 80 w 272"/>
              <a:gd name="T89" fmla="*/ 34 h 273"/>
              <a:gd name="T90" fmla="*/ 136 w 272"/>
              <a:gd name="T91" fmla="*/ 20 h 273"/>
              <a:gd name="T92" fmla="*/ 252 w 272"/>
              <a:gd name="T93" fmla="*/ 137 h 273"/>
              <a:gd name="T94" fmla="*/ 136 w 272"/>
              <a:gd name="T95" fmla="*/ 25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 h="273">
                <a:moveTo>
                  <a:pt x="136" y="0"/>
                </a:moveTo>
                <a:cubicBezTo>
                  <a:pt x="107" y="0"/>
                  <a:pt x="80" y="9"/>
                  <a:pt x="58" y="25"/>
                </a:cubicBezTo>
                <a:cubicBezTo>
                  <a:pt x="58" y="25"/>
                  <a:pt x="126" y="174"/>
                  <a:pt x="127" y="177"/>
                </a:cubicBezTo>
                <a:cubicBezTo>
                  <a:pt x="129" y="181"/>
                  <a:pt x="131" y="182"/>
                  <a:pt x="131" y="182"/>
                </a:cubicBezTo>
                <a:cubicBezTo>
                  <a:pt x="131" y="182"/>
                  <a:pt x="131" y="182"/>
                  <a:pt x="131" y="182"/>
                </a:cubicBezTo>
                <a:cubicBezTo>
                  <a:pt x="119" y="182"/>
                  <a:pt x="119" y="182"/>
                  <a:pt x="119" y="182"/>
                </a:cubicBezTo>
                <a:cubicBezTo>
                  <a:pt x="119" y="182"/>
                  <a:pt x="119" y="182"/>
                  <a:pt x="119" y="182"/>
                </a:cubicBezTo>
                <a:cubicBezTo>
                  <a:pt x="114" y="182"/>
                  <a:pt x="112" y="181"/>
                  <a:pt x="109" y="175"/>
                </a:cubicBezTo>
                <a:cubicBezTo>
                  <a:pt x="45" y="35"/>
                  <a:pt x="45" y="35"/>
                  <a:pt x="45" y="35"/>
                </a:cubicBezTo>
                <a:cubicBezTo>
                  <a:pt x="41" y="39"/>
                  <a:pt x="37" y="43"/>
                  <a:pt x="33" y="47"/>
                </a:cubicBezTo>
                <a:cubicBezTo>
                  <a:pt x="53" y="91"/>
                  <a:pt x="91" y="174"/>
                  <a:pt x="92" y="177"/>
                </a:cubicBezTo>
                <a:cubicBezTo>
                  <a:pt x="94" y="181"/>
                  <a:pt x="96" y="182"/>
                  <a:pt x="96" y="182"/>
                </a:cubicBezTo>
                <a:cubicBezTo>
                  <a:pt x="96" y="182"/>
                  <a:pt x="96" y="182"/>
                  <a:pt x="96" y="182"/>
                </a:cubicBezTo>
                <a:cubicBezTo>
                  <a:pt x="84" y="182"/>
                  <a:pt x="84" y="182"/>
                  <a:pt x="84" y="182"/>
                </a:cubicBezTo>
                <a:cubicBezTo>
                  <a:pt x="84" y="182"/>
                  <a:pt x="84" y="182"/>
                  <a:pt x="84" y="182"/>
                </a:cubicBezTo>
                <a:cubicBezTo>
                  <a:pt x="78" y="182"/>
                  <a:pt x="76" y="181"/>
                  <a:pt x="74" y="175"/>
                </a:cubicBezTo>
                <a:cubicBezTo>
                  <a:pt x="22" y="62"/>
                  <a:pt x="22" y="62"/>
                  <a:pt x="22" y="62"/>
                </a:cubicBezTo>
                <a:cubicBezTo>
                  <a:pt x="18" y="67"/>
                  <a:pt x="15" y="73"/>
                  <a:pt x="12" y="79"/>
                </a:cubicBezTo>
                <a:cubicBezTo>
                  <a:pt x="32" y="123"/>
                  <a:pt x="55" y="175"/>
                  <a:pt x="57" y="177"/>
                </a:cubicBezTo>
                <a:cubicBezTo>
                  <a:pt x="58" y="181"/>
                  <a:pt x="61" y="182"/>
                  <a:pt x="61" y="182"/>
                </a:cubicBezTo>
                <a:cubicBezTo>
                  <a:pt x="61" y="182"/>
                  <a:pt x="61" y="182"/>
                  <a:pt x="61" y="182"/>
                </a:cubicBezTo>
                <a:cubicBezTo>
                  <a:pt x="48" y="182"/>
                  <a:pt x="48" y="182"/>
                  <a:pt x="48" y="182"/>
                </a:cubicBezTo>
                <a:cubicBezTo>
                  <a:pt x="48" y="182"/>
                  <a:pt x="48" y="182"/>
                  <a:pt x="48" y="182"/>
                </a:cubicBezTo>
                <a:cubicBezTo>
                  <a:pt x="43" y="182"/>
                  <a:pt x="41" y="181"/>
                  <a:pt x="38" y="175"/>
                </a:cubicBezTo>
                <a:cubicBezTo>
                  <a:pt x="4" y="101"/>
                  <a:pt x="4" y="101"/>
                  <a:pt x="4" y="101"/>
                </a:cubicBezTo>
                <a:cubicBezTo>
                  <a:pt x="2" y="110"/>
                  <a:pt x="0" y="120"/>
                  <a:pt x="0" y="130"/>
                </a:cubicBezTo>
                <a:cubicBezTo>
                  <a:pt x="11" y="155"/>
                  <a:pt x="21" y="176"/>
                  <a:pt x="21" y="177"/>
                </a:cubicBezTo>
                <a:cubicBezTo>
                  <a:pt x="23" y="181"/>
                  <a:pt x="25" y="182"/>
                  <a:pt x="25" y="182"/>
                </a:cubicBezTo>
                <a:cubicBezTo>
                  <a:pt x="25" y="182"/>
                  <a:pt x="25" y="182"/>
                  <a:pt x="25" y="182"/>
                </a:cubicBezTo>
                <a:cubicBezTo>
                  <a:pt x="13" y="182"/>
                  <a:pt x="13" y="182"/>
                  <a:pt x="13" y="182"/>
                </a:cubicBezTo>
                <a:cubicBezTo>
                  <a:pt x="10" y="182"/>
                  <a:pt x="8" y="182"/>
                  <a:pt x="7" y="181"/>
                </a:cubicBezTo>
                <a:cubicBezTo>
                  <a:pt x="25" y="234"/>
                  <a:pt x="76" y="273"/>
                  <a:pt x="136" y="273"/>
                </a:cubicBezTo>
                <a:cubicBezTo>
                  <a:pt x="211" y="273"/>
                  <a:pt x="272" y="212"/>
                  <a:pt x="272" y="137"/>
                </a:cubicBezTo>
                <a:cubicBezTo>
                  <a:pt x="272" y="61"/>
                  <a:pt x="211" y="0"/>
                  <a:pt x="136" y="0"/>
                </a:cubicBezTo>
                <a:close/>
                <a:moveTo>
                  <a:pt x="136" y="253"/>
                </a:moveTo>
                <a:cubicBezTo>
                  <a:pt x="95" y="253"/>
                  <a:pt x="58" y="232"/>
                  <a:pt x="38" y="199"/>
                </a:cubicBezTo>
                <a:cubicBezTo>
                  <a:pt x="182" y="199"/>
                  <a:pt x="182" y="199"/>
                  <a:pt x="182" y="199"/>
                </a:cubicBezTo>
                <a:cubicBezTo>
                  <a:pt x="182" y="199"/>
                  <a:pt x="182" y="199"/>
                  <a:pt x="182" y="199"/>
                </a:cubicBezTo>
                <a:cubicBezTo>
                  <a:pt x="228" y="199"/>
                  <a:pt x="228" y="199"/>
                  <a:pt x="228" y="199"/>
                </a:cubicBezTo>
                <a:cubicBezTo>
                  <a:pt x="202" y="178"/>
                  <a:pt x="202" y="178"/>
                  <a:pt x="202" y="178"/>
                </a:cubicBezTo>
                <a:cubicBezTo>
                  <a:pt x="202" y="178"/>
                  <a:pt x="191" y="182"/>
                  <a:pt x="179" y="182"/>
                </a:cubicBezTo>
                <a:cubicBezTo>
                  <a:pt x="155" y="182"/>
                  <a:pt x="155" y="182"/>
                  <a:pt x="155" y="182"/>
                </a:cubicBezTo>
                <a:cubicBezTo>
                  <a:pt x="155" y="182"/>
                  <a:pt x="155" y="182"/>
                  <a:pt x="155" y="182"/>
                </a:cubicBezTo>
                <a:cubicBezTo>
                  <a:pt x="149" y="182"/>
                  <a:pt x="147" y="181"/>
                  <a:pt x="144" y="175"/>
                </a:cubicBezTo>
                <a:cubicBezTo>
                  <a:pt x="80" y="34"/>
                  <a:pt x="80" y="34"/>
                  <a:pt x="80" y="34"/>
                </a:cubicBezTo>
                <a:cubicBezTo>
                  <a:pt x="97" y="25"/>
                  <a:pt x="116" y="20"/>
                  <a:pt x="136" y="20"/>
                </a:cubicBezTo>
                <a:cubicBezTo>
                  <a:pt x="200" y="20"/>
                  <a:pt x="252" y="72"/>
                  <a:pt x="252" y="137"/>
                </a:cubicBezTo>
                <a:cubicBezTo>
                  <a:pt x="252" y="201"/>
                  <a:pt x="200" y="253"/>
                  <a:pt x="136" y="253"/>
                </a:cubicBezTo>
                <a:close/>
              </a:path>
            </a:pathLst>
          </a:custGeom>
          <a:solidFill>
            <a:srgbClr val="E1E0DC"/>
          </a:solidFill>
          <a:ln>
            <a:noFill/>
          </a:ln>
        </p:spPr>
        <p:txBody>
          <a:bodyPr vert="horz" wrap="square" lIns="91440" tIns="45720" rIns="91440" bIns="45720" numCol="1" anchor="t" anchorCtr="0" compatLnSpc="1">
            <a:prstTxWarp prst="textNoShape">
              <a:avLst/>
            </a:prstTxWarp>
          </a:bodyPr>
          <a:lstStyle/>
          <a:p>
            <a:r>
              <a:rPr lang="en-GB" dirty="0">
                <a:solidFill>
                  <a:schemeClr val="tx2"/>
                </a:solidFill>
              </a:rPr>
              <a:t> </a:t>
            </a:r>
          </a:p>
        </p:txBody>
      </p:sp>
      <p:sp>
        <p:nvSpPr>
          <p:cNvPr id="13" name="Generation 2030">
            <a:extLst>
              <a:ext uri="{FF2B5EF4-FFF2-40B4-BE49-F238E27FC236}">
                <a16:creationId xmlns:a16="http://schemas.microsoft.com/office/drawing/2014/main" id="{97AC8E74-0446-4C8C-A37D-4AD510341540}"/>
              </a:ext>
            </a:extLst>
          </p:cNvPr>
          <p:cNvSpPr txBox="1"/>
          <p:nvPr userDrawn="1"/>
        </p:nvSpPr>
        <p:spPr>
          <a:xfrm flipH="1">
            <a:off x="1962150" y="6356350"/>
            <a:ext cx="1318260" cy="222501"/>
          </a:xfrm>
          <a:prstGeom prst="rect">
            <a:avLst/>
          </a:prstGeom>
          <a:noFill/>
        </p:spPr>
        <p:txBody>
          <a:bodyPr wrap="square" lIns="0" tIns="0" rIns="0" bIns="0" rtlCol="0" anchor="b" anchorCtr="0">
            <a:noAutofit/>
          </a:bodyPr>
          <a:lstStyle/>
          <a:p>
            <a:pPr algn="r"/>
            <a:r>
              <a:rPr lang="en-GB" sz="950" cap="all" baseline="0" dirty="0">
                <a:solidFill>
                  <a:srgbClr val="E1E0DC"/>
                </a:solidFill>
              </a:rPr>
              <a:t>Generation 2030</a:t>
            </a:r>
          </a:p>
        </p:txBody>
      </p:sp>
    </p:spTree>
    <p:extLst>
      <p:ext uri="{BB962C8B-B14F-4D97-AF65-F5344CB8AC3E}">
        <p14:creationId xmlns:p14="http://schemas.microsoft.com/office/powerpoint/2010/main" val="2278048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slide lightgrey">
    <p:spTree>
      <p:nvGrpSpPr>
        <p:cNvPr id="1" name=""/>
        <p:cNvGrpSpPr/>
        <p:nvPr/>
      </p:nvGrpSpPr>
      <p:grpSpPr>
        <a:xfrm>
          <a:off x="0" y="0"/>
          <a:ext cx="0" cy="0"/>
          <a:chOff x="0" y="0"/>
          <a:chExt cx="0" cy="0"/>
        </a:xfrm>
      </p:grpSpPr>
      <p:sp>
        <p:nvSpPr>
          <p:cNvPr id="7" name="Rektangel 6"/>
          <p:cNvSpPr/>
          <p:nvPr userDrawn="1"/>
        </p:nvSpPr>
        <p:spPr>
          <a:xfrm>
            <a:off x="0" y="0"/>
            <a:ext cx="1219200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err="1"/>
          </a:p>
        </p:txBody>
      </p:sp>
      <p:sp>
        <p:nvSpPr>
          <p:cNvPr id="2" name="LAN_Thanks"/>
          <p:cNvSpPr>
            <a:spLocks noGrp="1"/>
          </p:cNvSpPr>
          <p:nvPr>
            <p:ph type="title" hasCustomPrompt="1"/>
          </p:nvPr>
        </p:nvSpPr>
        <p:spPr>
          <a:xfrm>
            <a:off x="3326400" y="1639401"/>
            <a:ext cx="8167098" cy="1490661"/>
          </a:xfrm>
        </p:spPr>
        <p:txBody>
          <a:bodyPr anchor="t" anchorCtr="0"/>
          <a:lstStyle>
            <a:lvl1pPr>
              <a:defRPr sz="7800">
                <a:solidFill>
                  <a:srgbClr val="F42941"/>
                </a:solidFill>
              </a:defRPr>
            </a:lvl1pPr>
          </a:lstStyle>
          <a:p>
            <a:r>
              <a:rPr lang="en-GB" dirty="0"/>
              <a:t>Click to add title</a:t>
            </a:r>
          </a:p>
        </p:txBody>
      </p:sp>
      <p:sp>
        <p:nvSpPr>
          <p:cNvPr id="3" name="Date Placeholder 2">
            <a:extLst>
              <a:ext uri="{FF2B5EF4-FFF2-40B4-BE49-F238E27FC236}">
                <a16:creationId xmlns:a16="http://schemas.microsoft.com/office/drawing/2014/main" id="{6FF7C21C-9235-40C9-9A64-376E3FF17057}"/>
              </a:ext>
            </a:extLst>
          </p:cNvPr>
          <p:cNvSpPr>
            <a:spLocks noGrp="1"/>
          </p:cNvSpPr>
          <p:nvPr>
            <p:ph type="dt" sz="half" idx="10"/>
          </p:nvPr>
        </p:nvSpPr>
        <p:spPr/>
        <p:txBody>
          <a:bodyPr/>
          <a:lstStyle/>
          <a:p>
            <a:endParaRPr lang="en-GB" dirty="0"/>
          </a:p>
        </p:txBody>
      </p:sp>
      <p:sp>
        <p:nvSpPr>
          <p:cNvPr id="4" name="FLD_Footer">
            <a:extLst>
              <a:ext uri="{FF2B5EF4-FFF2-40B4-BE49-F238E27FC236}">
                <a16:creationId xmlns:a16="http://schemas.microsoft.com/office/drawing/2014/main" id="{50612F4A-70A7-4925-B76A-434540DDD1E4}"/>
              </a:ext>
            </a:extLst>
          </p:cNvPr>
          <p:cNvSpPr>
            <a:spLocks noGrp="1"/>
          </p:cNvSpPr>
          <p:nvPr>
            <p:ph type="ftr" sz="quarter" idx="11"/>
          </p:nvPr>
        </p:nvSpPr>
        <p:spPr/>
        <p:txBody>
          <a:bodyPr/>
          <a:lstStyle>
            <a:lvl1pPr>
              <a:defRPr>
                <a:solidFill>
                  <a:srgbClr val="F42941"/>
                </a:solidFill>
              </a:defRPr>
            </a:lvl1pPr>
          </a:lstStyle>
          <a:p>
            <a:endParaRPr lang="en-GB" dirty="0"/>
          </a:p>
        </p:txBody>
      </p:sp>
      <p:sp>
        <p:nvSpPr>
          <p:cNvPr id="5" name="Slide Number Placeholder 4">
            <a:extLst>
              <a:ext uri="{FF2B5EF4-FFF2-40B4-BE49-F238E27FC236}">
                <a16:creationId xmlns:a16="http://schemas.microsoft.com/office/drawing/2014/main" id="{79AD87E6-FDA8-49E1-8A8C-97BF360FE5BC}"/>
              </a:ext>
            </a:extLst>
          </p:cNvPr>
          <p:cNvSpPr>
            <a:spLocks noGrp="1"/>
          </p:cNvSpPr>
          <p:nvPr>
            <p:ph type="sldNum" sz="quarter" idx="12"/>
          </p:nvPr>
        </p:nvSpPr>
        <p:spPr/>
        <p:txBody>
          <a:bodyPr/>
          <a:lstStyle>
            <a:lvl1pPr>
              <a:defRPr>
                <a:solidFill>
                  <a:srgbClr val="F42941"/>
                </a:solidFill>
              </a:defRPr>
            </a:lvl1pPr>
          </a:lstStyle>
          <a:p>
            <a:fld id="{45D37B1E-C366-494F-A587-962AD9AABC83}" type="slidenum">
              <a:rPr lang="en-GB" smtClean="0"/>
              <a:pPr/>
              <a:t>‹#›</a:t>
            </a:fld>
            <a:endParaRPr lang="en-GB" dirty="0"/>
          </a:p>
        </p:txBody>
      </p:sp>
      <p:sp>
        <p:nvSpPr>
          <p:cNvPr id="11" name="Freeform 5">
            <a:extLst>
              <a:ext uri="{FF2B5EF4-FFF2-40B4-BE49-F238E27FC236}">
                <a16:creationId xmlns:a16="http://schemas.microsoft.com/office/drawing/2014/main" id="{3FC2E431-59A9-453A-82E0-ED0A396F612F}"/>
              </a:ext>
            </a:extLst>
          </p:cNvPr>
          <p:cNvSpPr>
            <a:spLocks noEditPoints="1"/>
          </p:cNvSpPr>
          <p:nvPr userDrawn="1"/>
        </p:nvSpPr>
        <p:spPr bwMode="auto">
          <a:xfrm>
            <a:off x="699434" y="6288499"/>
            <a:ext cx="317324" cy="317017"/>
          </a:xfrm>
          <a:custGeom>
            <a:avLst/>
            <a:gdLst>
              <a:gd name="T0" fmla="*/ 136 w 272"/>
              <a:gd name="T1" fmla="*/ 0 h 273"/>
              <a:gd name="T2" fmla="*/ 58 w 272"/>
              <a:gd name="T3" fmla="*/ 25 h 273"/>
              <a:gd name="T4" fmla="*/ 127 w 272"/>
              <a:gd name="T5" fmla="*/ 177 h 273"/>
              <a:gd name="T6" fmla="*/ 131 w 272"/>
              <a:gd name="T7" fmla="*/ 182 h 273"/>
              <a:gd name="T8" fmla="*/ 131 w 272"/>
              <a:gd name="T9" fmla="*/ 182 h 273"/>
              <a:gd name="T10" fmla="*/ 119 w 272"/>
              <a:gd name="T11" fmla="*/ 182 h 273"/>
              <a:gd name="T12" fmla="*/ 119 w 272"/>
              <a:gd name="T13" fmla="*/ 182 h 273"/>
              <a:gd name="T14" fmla="*/ 109 w 272"/>
              <a:gd name="T15" fmla="*/ 175 h 273"/>
              <a:gd name="T16" fmla="*/ 45 w 272"/>
              <a:gd name="T17" fmla="*/ 35 h 273"/>
              <a:gd name="T18" fmla="*/ 33 w 272"/>
              <a:gd name="T19" fmla="*/ 47 h 273"/>
              <a:gd name="T20" fmla="*/ 92 w 272"/>
              <a:gd name="T21" fmla="*/ 177 h 273"/>
              <a:gd name="T22" fmla="*/ 96 w 272"/>
              <a:gd name="T23" fmla="*/ 182 h 273"/>
              <a:gd name="T24" fmla="*/ 96 w 272"/>
              <a:gd name="T25" fmla="*/ 182 h 273"/>
              <a:gd name="T26" fmla="*/ 84 w 272"/>
              <a:gd name="T27" fmla="*/ 182 h 273"/>
              <a:gd name="T28" fmla="*/ 84 w 272"/>
              <a:gd name="T29" fmla="*/ 182 h 273"/>
              <a:gd name="T30" fmla="*/ 74 w 272"/>
              <a:gd name="T31" fmla="*/ 175 h 273"/>
              <a:gd name="T32" fmla="*/ 22 w 272"/>
              <a:gd name="T33" fmla="*/ 62 h 273"/>
              <a:gd name="T34" fmla="*/ 12 w 272"/>
              <a:gd name="T35" fmla="*/ 79 h 273"/>
              <a:gd name="T36" fmla="*/ 57 w 272"/>
              <a:gd name="T37" fmla="*/ 177 h 273"/>
              <a:gd name="T38" fmla="*/ 61 w 272"/>
              <a:gd name="T39" fmla="*/ 182 h 273"/>
              <a:gd name="T40" fmla="*/ 61 w 272"/>
              <a:gd name="T41" fmla="*/ 182 h 273"/>
              <a:gd name="T42" fmla="*/ 48 w 272"/>
              <a:gd name="T43" fmla="*/ 182 h 273"/>
              <a:gd name="T44" fmla="*/ 48 w 272"/>
              <a:gd name="T45" fmla="*/ 182 h 273"/>
              <a:gd name="T46" fmla="*/ 38 w 272"/>
              <a:gd name="T47" fmla="*/ 175 h 273"/>
              <a:gd name="T48" fmla="*/ 4 w 272"/>
              <a:gd name="T49" fmla="*/ 101 h 273"/>
              <a:gd name="T50" fmla="*/ 0 w 272"/>
              <a:gd name="T51" fmla="*/ 130 h 273"/>
              <a:gd name="T52" fmla="*/ 21 w 272"/>
              <a:gd name="T53" fmla="*/ 177 h 273"/>
              <a:gd name="T54" fmla="*/ 25 w 272"/>
              <a:gd name="T55" fmla="*/ 182 h 273"/>
              <a:gd name="T56" fmla="*/ 25 w 272"/>
              <a:gd name="T57" fmla="*/ 182 h 273"/>
              <a:gd name="T58" fmla="*/ 13 w 272"/>
              <a:gd name="T59" fmla="*/ 182 h 273"/>
              <a:gd name="T60" fmla="*/ 7 w 272"/>
              <a:gd name="T61" fmla="*/ 181 h 273"/>
              <a:gd name="T62" fmla="*/ 136 w 272"/>
              <a:gd name="T63" fmla="*/ 273 h 273"/>
              <a:gd name="T64" fmla="*/ 272 w 272"/>
              <a:gd name="T65" fmla="*/ 137 h 273"/>
              <a:gd name="T66" fmla="*/ 136 w 272"/>
              <a:gd name="T67" fmla="*/ 0 h 273"/>
              <a:gd name="T68" fmla="*/ 136 w 272"/>
              <a:gd name="T69" fmla="*/ 253 h 273"/>
              <a:gd name="T70" fmla="*/ 38 w 272"/>
              <a:gd name="T71" fmla="*/ 199 h 273"/>
              <a:gd name="T72" fmla="*/ 182 w 272"/>
              <a:gd name="T73" fmla="*/ 199 h 273"/>
              <a:gd name="T74" fmla="*/ 182 w 272"/>
              <a:gd name="T75" fmla="*/ 199 h 273"/>
              <a:gd name="T76" fmla="*/ 228 w 272"/>
              <a:gd name="T77" fmla="*/ 199 h 273"/>
              <a:gd name="T78" fmla="*/ 202 w 272"/>
              <a:gd name="T79" fmla="*/ 178 h 273"/>
              <a:gd name="T80" fmla="*/ 179 w 272"/>
              <a:gd name="T81" fmla="*/ 182 h 273"/>
              <a:gd name="T82" fmla="*/ 155 w 272"/>
              <a:gd name="T83" fmla="*/ 182 h 273"/>
              <a:gd name="T84" fmla="*/ 155 w 272"/>
              <a:gd name="T85" fmla="*/ 182 h 273"/>
              <a:gd name="T86" fmla="*/ 144 w 272"/>
              <a:gd name="T87" fmla="*/ 175 h 273"/>
              <a:gd name="T88" fmla="*/ 80 w 272"/>
              <a:gd name="T89" fmla="*/ 34 h 273"/>
              <a:gd name="T90" fmla="*/ 136 w 272"/>
              <a:gd name="T91" fmla="*/ 20 h 273"/>
              <a:gd name="T92" fmla="*/ 252 w 272"/>
              <a:gd name="T93" fmla="*/ 137 h 273"/>
              <a:gd name="T94" fmla="*/ 136 w 272"/>
              <a:gd name="T95" fmla="*/ 25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 h="273">
                <a:moveTo>
                  <a:pt x="136" y="0"/>
                </a:moveTo>
                <a:cubicBezTo>
                  <a:pt x="107" y="0"/>
                  <a:pt x="80" y="9"/>
                  <a:pt x="58" y="25"/>
                </a:cubicBezTo>
                <a:cubicBezTo>
                  <a:pt x="58" y="25"/>
                  <a:pt x="126" y="174"/>
                  <a:pt x="127" y="177"/>
                </a:cubicBezTo>
                <a:cubicBezTo>
                  <a:pt x="129" y="181"/>
                  <a:pt x="131" y="182"/>
                  <a:pt x="131" y="182"/>
                </a:cubicBezTo>
                <a:cubicBezTo>
                  <a:pt x="131" y="182"/>
                  <a:pt x="131" y="182"/>
                  <a:pt x="131" y="182"/>
                </a:cubicBezTo>
                <a:cubicBezTo>
                  <a:pt x="119" y="182"/>
                  <a:pt x="119" y="182"/>
                  <a:pt x="119" y="182"/>
                </a:cubicBezTo>
                <a:cubicBezTo>
                  <a:pt x="119" y="182"/>
                  <a:pt x="119" y="182"/>
                  <a:pt x="119" y="182"/>
                </a:cubicBezTo>
                <a:cubicBezTo>
                  <a:pt x="114" y="182"/>
                  <a:pt x="112" y="181"/>
                  <a:pt x="109" y="175"/>
                </a:cubicBezTo>
                <a:cubicBezTo>
                  <a:pt x="45" y="35"/>
                  <a:pt x="45" y="35"/>
                  <a:pt x="45" y="35"/>
                </a:cubicBezTo>
                <a:cubicBezTo>
                  <a:pt x="41" y="39"/>
                  <a:pt x="37" y="43"/>
                  <a:pt x="33" y="47"/>
                </a:cubicBezTo>
                <a:cubicBezTo>
                  <a:pt x="53" y="91"/>
                  <a:pt x="91" y="174"/>
                  <a:pt x="92" y="177"/>
                </a:cubicBezTo>
                <a:cubicBezTo>
                  <a:pt x="94" y="181"/>
                  <a:pt x="96" y="182"/>
                  <a:pt x="96" y="182"/>
                </a:cubicBezTo>
                <a:cubicBezTo>
                  <a:pt x="96" y="182"/>
                  <a:pt x="96" y="182"/>
                  <a:pt x="96" y="182"/>
                </a:cubicBezTo>
                <a:cubicBezTo>
                  <a:pt x="84" y="182"/>
                  <a:pt x="84" y="182"/>
                  <a:pt x="84" y="182"/>
                </a:cubicBezTo>
                <a:cubicBezTo>
                  <a:pt x="84" y="182"/>
                  <a:pt x="84" y="182"/>
                  <a:pt x="84" y="182"/>
                </a:cubicBezTo>
                <a:cubicBezTo>
                  <a:pt x="78" y="182"/>
                  <a:pt x="76" y="181"/>
                  <a:pt x="74" y="175"/>
                </a:cubicBezTo>
                <a:cubicBezTo>
                  <a:pt x="22" y="62"/>
                  <a:pt x="22" y="62"/>
                  <a:pt x="22" y="62"/>
                </a:cubicBezTo>
                <a:cubicBezTo>
                  <a:pt x="18" y="67"/>
                  <a:pt x="15" y="73"/>
                  <a:pt x="12" y="79"/>
                </a:cubicBezTo>
                <a:cubicBezTo>
                  <a:pt x="32" y="123"/>
                  <a:pt x="55" y="175"/>
                  <a:pt x="57" y="177"/>
                </a:cubicBezTo>
                <a:cubicBezTo>
                  <a:pt x="58" y="181"/>
                  <a:pt x="61" y="182"/>
                  <a:pt x="61" y="182"/>
                </a:cubicBezTo>
                <a:cubicBezTo>
                  <a:pt x="61" y="182"/>
                  <a:pt x="61" y="182"/>
                  <a:pt x="61" y="182"/>
                </a:cubicBezTo>
                <a:cubicBezTo>
                  <a:pt x="48" y="182"/>
                  <a:pt x="48" y="182"/>
                  <a:pt x="48" y="182"/>
                </a:cubicBezTo>
                <a:cubicBezTo>
                  <a:pt x="48" y="182"/>
                  <a:pt x="48" y="182"/>
                  <a:pt x="48" y="182"/>
                </a:cubicBezTo>
                <a:cubicBezTo>
                  <a:pt x="43" y="182"/>
                  <a:pt x="41" y="181"/>
                  <a:pt x="38" y="175"/>
                </a:cubicBezTo>
                <a:cubicBezTo>
                  <a:pt x="4" y="101"/>
                  <a:pt x="4" y="101"/>
                  <a:pt x="4" y="101"/>
                </a:cubicBezTo>
                <a:cubicBezTo>
                  <a:pt x="2" y="110"/>
                  <a:pt x="0" y="120"/>
                  <a:pt x="0" y="130"/>
                </a:cubicBezTo>
                <a:cubicBezTo>
                  <a:pt x="11" y="155"/>
                  <a:pt x="21" y="176"/>
                  <a:pt x="21" y="177"/>
                </a:cubicBezTo>
                <a:cubicBezTo>
                  <a:pt x="23" y="181"/>
                  <a:pt x="25" y="182"/>
                  <a:pt x="25" y="182"/>
                </a:cubicBezTo>
                <a:cubicBezTo>
                  <a:pt x="25" y="182"/>
                  <a:pt x="25" y="182"/>
                  <a:pt x="25" y="182"/>
                </a:cubicBezTo>
                <a:cubicBezTo>
                  <a:pt x="13" y="182"/>
                  <a:pt x="13" y="182"/>
                  <a:pt x="13" y="182"/>
                </a:cubicBezTo>
                <a:cubicBezTo>
                  <a:pt x="10" y="182"/>
                  <a:pt x="8" y="182"/>
                  <a:pt x="7" y="181"/>
                </a:cubicBezTo>
                <a:cubicBezTo>
                  <a:pt x="25" y="234"/>
                  <a:pt x="76" y="273"/>
                  <a:pt x="136" y="273"/>
                </a:cubicBezTo>
                <a:cubicBezTo>
                  <a:pt x="211" y="273"/>
                  <a:pt x="272" y="212"/>
                  <a:pt x="272" y="137"/>
                </a:cubicBezTo>
                <a:cubicBezTo>
                  <a:pt x="272" y="61"/>
                  <a:pt x="211" y="0"/>
                  <a:pt x="136" y="0"/>
                </a:cubicBezTo>
                <a:close/>
                <a:moveTo>
                  <a:pt x="136" y="253"/>
                </a:moveTo>
                <a:cubicBezTo>
                  <a:pt x="95" y="253"/>
                  <a:pt x="58" y="232"/>
                  <a:pt x="38" y="199"/>
                </a:cubicBezTo>
                <a:cubicBezTo>
                  <a:pt x="182" y="199"/>
                  <a:pt x="182" y="199"/>
                  <a:pt x="182" y="199"/>
                </a:cubicBezTo>
                <a:cubicBezTo>
                  <a:pt x="182" y="199"/>
                  <a:pt x="182" y="199"/>
                  <a:pt x="182" y="199"/>
                </a:cubicBezTo>
                <a:cubicBezTo>
                  <a:pt x="228" y="199"/>
                  <a:pt x="228" y="199"/>
                  <a:pt x="228" y="199"/>
                </a:cubicBezTo>
                <a:cubicBezTo>
                  <a:pt x="202" y="178"/>
                  <a:pt x="202" y="178"/>
                  <a:pt x="202" y="178"/>
                </a:cubicBezTo>
                <a:cubicBezTo>
                  <a:pt x="202" y="178"/>
                  <a:pt x="191" y="182"/>
                  <a:pt x="179" y="182"/>
                </a:cubicBezTo>
                <a:cubicBezTo>
                  <a:pt x="155" y="182"/>
                  <a:pt x="155" y="182"/>
                  <a:pt x="155" y="182"/>
                </a:cubicBezTo>
                <a:cubicBezTo>
                  <a:pt x="155" y="182"/>
                  <a:pt x="155" y="182"/>
                  <a:pt x="155" y="182"/>
                </a:cubicBezTo>
                <a:cubicBezTo>
                  <a:pt x="149" y="182"/>
                  <a:pt x="147" y="181"/>
                  <a:pt x="144" y="175"/>
                </a:cubicBezTo>
                <a:cubicBezTo>
                  <a:pt x="80" y="34"/>
                  <a:pt x="80" y="34"/>
                  <a:pt x="80" y="34"/>
                </a:cubicBezTo>
                <a:cubicBezTo>
                  <a:pt x="97" y="25"/>
                  <a:pt x="116" y="20"/>
                  <a:pt x="136" y="20"/>
                </a:cubicBezTo>
                <a:cubicBezTo>
                  <a:pt x="200" y="20"/>
                  <a:pt x="252" y="72"/>
                  <a:pt x="252" y="137"/>
                </a:cubicBezTo>
                <a:cubicBezTo>
                  <a:pt x="252" y="201"/>
                  <a:pt x="200" y="253"/>
                  <a:pt x="136" y="253"/>
                </a:cubicBezTo>
                <a:close/>
              </a:path>
            </a:pathLst>
          </a:custGeom>
          <a:solidFill>
            <a:srgbClr val="F42941"/>
          </a:solidFill>
          <a:ln>
            <a:noFill/>
          </a:ln>
        </p:spPr>
        <p:txBody>
          <a:bodyPr vert="horz" wrap="square" lIns="91440" tIns="45720" rIns="91440" bIns="45720" numCol="1" anchor="t" anchorCtr="0" compatLnSpc="1">
            <a:prstTxWarp prst="textNoShape">
              <a:avLst/>
            </a:prstTxWarp>
          </a:bodyPr>
          <a:lstStyle/>
          <a:p>
            <a:r>
              <a:rPr lang="en-GB" dirty="0">
                <a:solidFill>
                  <a:schemeClr val="tx2"/>
                </a:solidFill>
              </a:rPr>
              <a:t> </a:t>
            </a:r>
          </a:p>
        </p:txBody>
      </p:sp>
      <p:sp>
        <p:nvSpPr>
          <p:cNvPr id="13" name="Generation 2030">
            <a:extLst>
              <a:ext uri="{FF2B5EF4-FFF2-40B4-BE49-F238E27FC236}">
                <a16:creationId xmlns:a16="http://schemas.microsoft.com/office/drawing/2014/main" id="{97AC8E74-0446-4C8C-A37D-4AD510341540}"/>
              </a:ext>
            </a:extLst>
          </p:cNvPr>
          <p:cNvSpPr txBox="1"/>
          <p:nvPr userDrawn="1"/>
        </p:nvSpPr>
        <p:spPr>
          <a:xfrm flipH="1">
            <a:off x="1962150" y="6356350"/>
            <a:ext cx="1318260" cy="222501"/>
          </a:xfrm>
          <a:prstGeom prst="rect">
            <a:avLst/>
          </a:prstGeom>
          <a:noFill/>
        </p:spPr>
        <p:txBody>
          <a:bodyPr wrap="square" lIns="0" tIns="0" rIns="0" bIns="0" rtlCol="0" anchor="b" anchorCtr="0">
            <a:noAutofit/>
          </a:bodyPr>
          <a:lstStyle/>
          <a:p>
            <a:pPr algn="r"/>
            <a:r>
              <a:rPr lang="en-GB" sz="950" cap="all" baseline="0" dirty="0">
                <a:solidFill>
                  <a:srgbClr val="F42941"/>
                </a:solidFill>
              </a:rPr>
              <a:t>Generation 2030</a:t>
            </a:r>
          </a:p>
        </p:txBody>
      </p:sp>
      <p:pic>
        <p:nvPicPr>
          <p:cNvPr id="9" name="Wheel logo">
            <a:extLst>
              <a:ext uri="{FF2B5EF4-FFF2-40B4-BE49-F238E27FC236}">
                <a16:creationId xmlns:a16="http://schemas.microsoft.com/office/drawing/2014/main" id="{E8D324F8-53EE-49DF-B4A1-0EE537E0C7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53566" y="6285492"/>
            <a:ext cx="322892" cy="322892"/>
          </a:xfrm>
          <a:prstGeom prst="rect">
            <a:avLst/>
          </a:prstGeom>
        </p:spPr>
      </p:pic>
      <p:cxnSp>
        <p:nvCxnSpPr>
          <p:cNvPr id="10" name="Straight Connector 9">
            <a:extLst>
              <a:ext uri="{FF2B5EF4-FFF2-40B4-BE49-F238E27FC236}">
                <a16:creationId xmlns:a16="http://schemas.microsoft.com/office/drawing/2014/main" id="{52DB99D9-76E3-4117-BE03-555B069E3ACB}"/>
              </a:ext>
            </a:extLst>
          </p:cNvPr>
          <p:cNvCxnSpPr>
            <a:cxnSpLocks/>
          </p:cNvCxnSpPr>
          <p:nvPr userDrawn="1"/>
        </p:nvCxnSpPr>
        <p:spPr>
          <a:xfrm>
            <a:off x="1135505" y="6310724"/>
            <a:ext cx="0" cy="288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800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dirty="0"/>
              <a:t>Click to add title in max 2 lines</a:t>
            </a:r>
          </a:p>
        </p:txBody>
      </p:sp>
      <p:sp>
        <p:nvSpPr>
          <p:cNvPr id="3" name="Date Placeholder 2"/>
          <p:cNvSpPr>
            <a:spLocks noGrp="1"/>
          </p:cNvSpPr>
          <p:nvPr>
            <p:ph type="dt" sz="half" idx="10"/>
          </p:nvPr>
        </p:nvSpPr>
        <p:spPr>
          <a:xfrm>
            <a:off x="9137721" y="6964656"/>
            <a:ext cx="2355779" cy="176724"/>
          </a:xfrm>
        </p:spPr>
        <p:txBody>
          <a:bodyPr/>
          <a:lstStyle>
            <a:lvl1pPr>
              <a:defRPr sz="100">
                <a:solidFill>
                  <a:schemeClr val="bg1"/>
                </a:solidFill>
              </a:defRPr>
            </a:lvl1pPr>
          </a:lstStyle>
          <a:p>
            <a:endParaRPr lang="en-GB" dirty="0"/>
          </a:p>
        </p:txBody>
      </p:sp>
      <p:sp>
        <p:nvSpPr>
          <p:cNvPr id="4" name="FLD_Footer"/>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a:t>‹#›</a:t>
            </a:fld>
            <a:endParaRPr lang="en-GB" dirty="0"/>
          </a:p>
        </p:txBody>
      </p:sp>
    </p:spTree>
    <p:extLst>
      <p:ext uri="{BB962C8B-B14F-4D97-AF65-F5344CB8AC3E}">
        <p14:creationId xmlns:p14="http://schemas.microsoft.com/office/powerpoint/2010/main" val="9452567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hidden="1"/>
          <p:cNvSpPr>
            <a:spLocks noGrp="1"/>
          </p:cNvSpPr>
          <p:nvPr>
            <p:ph type="dt" sz="half" idx="10"/>
          </p:nvPr>
        </p:nvSpPr>
        <p:spPr>
          <a:xfrm>
            <a:off x="0" y="6912000"/>
            <a:ext cx="0" cy="0"/>
          </a:xfrm>
        </p:spPr>
        <p:txBody>
          <a:bodyPr/>
          <a:lstStyle>
            <a:lvl1pPr>
              <a:defRPr sz="100">
                <a:noFill/>
              </a:defRPr>
            </a:lvl1pPr>
          </a:lstStyle>
          <a:p>
            <a:endParaRPr lang="en-GB" dirty="0"/>
          </a:p>
        </p:txBody>
      </p:sp>
      <p:sp>
        <p:nvSpPr>
          <p:cNvPr id="3" name="FLD_Footer"/>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5D37B1E-C366-494F-A587-962AD9AABC83}" type="slidenum">
              <a:rPr lang="en-GB"/>
              <a:t>‹#›</a:t>
            </a:fld>
            <a:endParaRPr lang="en-GB" dirty="0"/>
          </a:p>
        </p:txBody>
      </p:sp>
    </p:spTree>
    <p:extLst>
      <p:ext uri="{BB962C8B-B14F-4D97-AF65-F5344CB8AC3E}">
        <p14:creationId xmlns:p14="http://schemas.microsoft.com/office/powerpoint/2010/main" val="11985225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17" name="Title 1"/>
          <p:cNvSpPr txBox="1">
            <a:spLocks/>
          </p:cNvSpPr>
          <p:nvPr userDrawn="1"/>
        </p:nvSpPr>
        <p:spPr>
          <a:xfrm>
            <a:off x="663759" y="375883"/>
            <a:ext cx="10931524" cy="614589"/>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2600" b="1" kern="1200" baseline="0">
                <a:solidFill>
                  <a:schemeClr val="accent1"/>
                </a:solidFill>
                <a:latin typeface="+mj-lt"/>
                <a:ea typeface="+mj-ea"/>
                <a:cs typeface="+mj-cs"/>
              </a:defRPr>
            </a:lvl1pPr>
          </a:lstStyle>
          <a:p>
            <a:r>
              <a:rPr lang="en-GB" sz="4000" dirty="0">
                <a:solidFill>
                  <a:srgbClr val="F42941"/>
                </a:solidFill>
                <a:latin typeface="+mj-lt"/>
                <a:cs typeface="Arial" panose="020B0604020202020204" pitchFamily="34" charset="0"/>
              </a:rPr>
              <a:t>User guide – delete</a:t>
            </a:r>
            <a:r>
              <a:rPr lang="en-GB" sz="4000" baseline="0" dirty="0">
                <a:solidFill>
                  <a:srgbClr val="F42941"/>
                </a:solidFill>
                <a:latin typeface="+mj-lt"/>
                <a:cs typeface="Arial" panose="020B0604020202020204" pitchFamily="34" charset="0"/>
              </a:rPr>
              <a:t> before use</a:t>
            </a:r>
            <a:endParaRPr lang="en-GB" sz="4000" dirty="0">
              <a:solidFill>
                <a:srgbClr val="F42941"/>
              </a:solidFill>
              <a:latin typeface="+mj-lt"/>
              <a:cs typeface="Arial" panose="020B0604020202020204" pitchFamily="34" charset="0"/>
            </a:endParaRPr>
          </a:p>
        </p:txBody>
      </p:sp>
      <p:sp>
        <p:nvSpPr>
          <p:cNvPr id="14" name="AutoShape 4"/>
          <p:cNvSpPr>
            <a:spLocks/>
          </p:cNvSpPr>
          <p:nvPr userDrawn="1"/>
        </p:nvSpPr>
        <p:spPr bwMode="gray">
          <a:xfrm>
            <a:off x="7456919" y="3114505"/>
            <a:ext cx="2160000" cy="1138773"/>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en-GB" sz="1000" b="1" noProof="1">
                <a:solidFill>
                  <a:schemeClr val="tx1"/>
                </a:solidFill>
                <a:latin typeface="+mn-lt"/>
                <a:cs typeface="Arial" panose="020B0604020202020204" pitchFamily="34" charset="0"/>
              </a:rPr>
              <a:t>Guides</a:t>
            </a:r>
          </a:p>
          <a:p>
            <a:pPr eaLnBrk="1" fontAlgn="auto" hangingPunct="1">
              <a:spcBef>
                <a:spcPts val="0"/>
              </a:spcBef>
              <a:spcAft>
                <a:spcPts val="240"/>
              </a:spcAft>
              <a:buFont typeface="+mj-lt"/>
              <a:buNone/>
              <a:defRPr/>
            </a:pPr>
            <a:r>
              <a:rPr lang="en-GB" sz="900" noProof="1">
                <a:solidFill>
                  <a:schemeClr val="tx1"/>
                </a:solidFill>
                <a:latin typeface="+mn-lt"/>
                <a:cs typeface="Arial" panose="020B0604020202020204" pitchFamily="34" charset="0"/>
              </a:rPr>
              <a:t>To view drawing guides</a:t>
            </a:r>
          </a:p>
          <a:p>
            <a:pPr eaLnBrk="1" fontAlgn="auto" hangingPunct="1">
              <a:spcBef>
                <a:spcPts val="0"/>
              </a:spcBef>
              <a:spcAft>
                <a:spcPts val="240"/>
              </a:spcAft>
              <a:buFont typeface="+mj-lt"/>
              <a:buNone/>
              <a:defRPr/>
            </a:pPr>
            <a:r>
              <a:rPr lang="en-GB" sz="900" b="1" noProof="1">
                <a:solidFill>
                  <a:schemeClr val="tx1"/>
                </a:solidFill>
                <a:latin typeface="+mn-lt"/>
                <a:cs typeface="Arial" panose="020B0604020202020204" pitchFamily="34" charset="0"/>
              </a:rPr>
              <a:t>1.</a:t>
            </a:r>
            <a:r>
              <a:rPr lang="en-GB" sz="900" noProof="1">
                <a:solidFill>
                  <a:schemeClr val="tx1"/>
                </a:solidFill>
                <a:latin typeface="+mn-lt"/>
                <a:cs typeface="Arial" panose="020B0604020202020204" pitchFamily="34" charset="0"/>
              </a:rPr>
              <a:t> Click the </a:t>
            </a:r>
            <a:r>
              <a:rPr lang="en-GB" sz="900" b="1" noProof="1">
                <a:solidFill>
                  <a:schemeClr val="tx1"/>
                </a:solidFill>
                <a:latin typeface="+mn-lt"/>
                <a:cs typeface="Arial" panose="020B0604020202020204" pitchFamily="34" charset="0"/>
              </a:rPr>
              <a:t>View</a:t>
            </a:r>
            <a:r>
              <a:rPr lang="en-GB" sz="900" noProof="1">
                <a:solidFill>
                  <a:schemeClr val="tx1"/>
                </a:solidFill>
                <a:latin typeface="+mn-lt"/>
                <a:cs typeface="Arial" panose="020B0604020202020204" pitchFamily="34" charset="0"/>
              </a:rPr>
              <a:t> tab, set </a:t>
            </a:r>
            <a:br>
              <a:rPr lang="en-GB" sz="900" noProof="1">
                <a:solidFill>
                  <a:schemeClr val="tx1"/>
                </a:solidFill>
                <a:latin typeface="+mn-lt"/>
                <a:cs typeface="Arial" panose="020B0604020202020204" pitchFamily="34" charset="0"/>
              </a:rPr>
            </a:br>
            <a:r>
              <a:rPr lang="en-GB" sz="900" noProof="1">
                <a:solidFill>
                  <a:schemeClr val="tx1"/>
                </a:solidFill>
                <a:latin typeface="+mn-lt"/>
                <a:cs typeface="Arial" panose="020B0604020202020204" pitchFamily="34" charset="0"/>
              </a:rPr>
              <a:t>tick mark next to </a:t>
            </a:r>
            <a:r>
              <a:rPr lang="en-GB" sz="900" b="1" noProof="1">
                <a:solidFill>
                  <a:schemeClr val="tx1"/>
                </a:solidFill>
                <a:latin typeface="+mn-lt"/>
                <a:cs typeface="Arial" panose="020B0604020202020204" pitchFamily="34" charset="0"/>
              </a:rPr>
              <a:t>Guides</a:t>
            </a:r>
          </a:p>
          <a:p>
            <a:pPr eaLnBrk="1" fontAlgn="auto" hangingPunct="1">
              <a:spcBef>
                <a:spcPts val="0"/>
              </a:spcBef>
              <a:spcAft>
                <a:spcPts val="240"/>
              </a:spcAft>
              <a:buFont typeface="+mj-lt"/>
              <a:buNone/>
              <a:defRPr/>
            </a:pPr>
            <a:endParaRPr lang="en-GB" sz="900" noProof="1">
              <a:solidFill>
                <a:schemeClr val="tx1"/>
              </a:solidFill>
              <a:latin typeface="+mn-lt"/>
              <a:cs typeface="Arial" panose="020B0604020202020204" pitchFamily="34" charset="0"/>
            </a:endParaRPr>
          </a:p>
          <a:p>
            <a:pPr eaLnBrk="1" hangingPunct="1">
              <a:spcBef>
                <a:spcPts val="0"/>
              </a:spcBef>
              <a:spcAft>
                <a:spcPts val="240"/>
              </a:spcAft>
              <a:buFont typeface="+mj-lt"/>
              <a:buNone/>
              <a:defRPr/>
            </a:pPr>
            <a:r>
              <a:rPr lang="en-GB" sz="900" b="1" noProof="1">
                <a:solidFill>
                  <a:schemeClr val="tx1"/>
                </a:solidFill>
                <a:latin typeface="+mn-lt"/>
                <a:cs typeface="Arial" panose="020B0604020202020204" pitchFamily="34" charset="0"/>
              </a:rPr>
              <a:t>Hint: Alt + F9 </a:t>
            </a:r>
            <a:r>
              <a:rPr lang="en-GB" sz="900" b="0" noProof="1">
                <a:solidFill>
                  <a:schemeClr val="tx1"/>
                </a:solidFill>
                <a:latin typeface="+mn-lt"/>
                <a:cs typeface="Arial" panose="020B0604020202020204" pitchFamily="34" charset="0"/>
              </a:rPr>
              <a:t>for quick </a:t>
            </a:r>
            <a:br>
              <a:rPr lang="en-GB" sz="900" b="0" noProof="1">
                <a:solidFill>
                  <a:schemeClr val="tx1"/>
                </a:solidFill>
                <a:latin typeface="+mn-lt"/>
                <a:cs typeface="Arial" panose="020B0604020202020204" pitchFamily="34" charset="0"/>
              </a:rPr>
            </a:br>
            <a:r>
              <a:rPr lang="en-GB" sz="900" b="0" noProof="1">
                <a:solidFill>
                  <a:schemeClr val="tx1"/>
                </a:solidFill>
                <a:latin typeface="+mn-lt"/>
                <a:cs typeface="Arial" panose="020B0604020202020204" pitchFamily="34" charset="0"/>
              </a:rPr>
              <a:t>viewing of guides</a:t>
            </a:r>
          </a:p>
        </p:txBody>
      </p:sp>
      <p:sp>
        <p:nvSpPr>
          <p:cNvPr id="15" name="Text Box 48"/>
          <p:cNvSpPr txBox="1">
            <a:spLocks noChangeArrowheads="1"/>
          </p:cNvSpPr>
          <p:nvPr userDrawn="1"/>
        </p:nvSpPr>
        <p:spPr bwMode="auto">
          <a:xfrm>
            <a:off x="7456919" y="1409700"/>
            <a:ext cx="2160000" cy="158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1000" b="1" noProof="1">
                <a:solidFill>
                  <a:schemeClr val="tx1"/>
                </a:solidFill>
                <a:latin typeface="+mn-lt"/>
                <a:cs typeface="Arial" panose="020B0604020202020204" pitchFamily="34" charset="0"/>
              </a:rPr>
              <a:t>Change slide number, </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date and footer</a:t>
            </a:r>
          </a:p>
          <a:p>
            <a:pPr marL="0" marR="0" indent="0" algn="l" defTabSz="914400" rtl="0" eaLnBrk="1" fontAlgn="auto" latinLnBrk="0" hangingPunct="1">
              <a:lnSpc>
                <a:spcPct val="100000"/>
              </a:lnSpc>
              <a:spcBef>
                <a:spcPts val="0"/>
              </a:spcBef>
              <a:spcAft>
                <a:spcPts val="600"/>
              </a:spcAft>
              <a:buClrTx/>
              <a:buSzTx/>
              <a:buFontTx/>
              <a:buNone/>
              <a:tabLst/>
              <a:defRPr/>
            </a:pPr>
            <a:r>
              <a:rPr lang="en-GB" sz="900" b="0" kern="1200" noProof="1">
                <a:solidFill>
                  <a:schemeClr val="tx1"/>
                </a:solidFill>
                <a:latin typeface="+mn-lt"/>
                <a:ea typeface="+mn-ea"/>
                <a:cs typeface="Arial" panose="020B0604020202020204" pitchFamily="34" charset="0"/>
              </a:rPr>
              <a:t>Do this at the very end, so you get </a:t>
            </a:r>
            <a:br>
              <a:rPr lang="en-GB" sz="900" b="0" kern="1200" noProof="1">
                <a:solidFill>
                  <a:schemeClr val="tx1"/>
                </a:solidFill>
                <a:latin typeface="+mn-lt"/>
                <a:ea typeface="+mn-ea"/>
                <a:cs typeface="Arial" panose="020B0604020202020204" pitchFamily="34" charset="0"/>
              </a:rPr>
            </a:br>
            <a:r>
              <a:rPr lang="en-GB" sz="900" b="0" kern="1200" noProof="1">
                <a:solidFill>
                  <a:schemeClr val="tx1"/>
                </a:solidFill>
                <a:latin typeface="+mn-lt"/>
                <a:ea typeface="+mn-ea"/>
                <a:cs typeface="Arial" panose="020B0604020202020204" pitchFamily="34" charset="0"/>
              </a:rPr>
              <a:t>all the corrections with you</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Insert tab</a:t>
            </a:r>
            <a:endParaRPr lang="en-GB" altLang="da-DK" sz="900" strike="sngStrike"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Click</a:t>
            </a:r>
            <a:r>
              <a:rPr lang="en-GB" altLang="da-DK" sz="900" b="1" noProof="1">
                <a:solidFill>
                  <a:schemeClr val="tx1"/>
                </a:solidFill>
                <a:latin typeface="+mn-lt"/>
                <a:cs typeface="Arial" panose="020B0604020202020204" pitchFamily="34" charset="0"/>
              </a:rPr>
              <a:t> </a:t>
            </a:r>
            <a:r>
              <a:rPr lang="en-GB" altLang="da-DK" sz="900" b="0" noProof="1">
                <a:solidFill>
                  <a:schemeClr val="tx1"/>
                </a:solidFill>
                <a:latin typeface="+mn-lt"/>
                <a:cs typeface="Arial" panose="020B0604020202020204" pitchFamily="34" charset="0"/>
              </a:rPr>
              <a:t>on</a:t>
            </a:r>
            <a:r>
              <a:rPr lang="en-GB" altLang="da-DK" sz="900" b="1" noProof="1">
                <a:solidFill>
                  <a:schemeClr val="tx1"/>
                </a:solidFill>
                <a:latin typeface="+mn-lt"/>
                <a:cs typeface="Arial" panose="020B0604020202020204" pitchFamily="34" charset="0"/>
              </a:rPr>
              <a:t> Header and Footer </a:t>
            </a:r>
            <a:br>
              <a:rPr lang="en-GB" altLang="da-DK" sz="900" b="1"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(write the desired text)</a:t>
            </a:r>
          </a:p>
          <a:p>
            <a:pPr eaLnBrk="1" hangingPunct="1">
              <a:spcAft>
                <a:spcPts val="600"/>
              </a:spcAft>
              <a:defRPr/>
            </a:pPr>
            <a:r>
              <a:rPr lang="en-GB" sz="900" b="1" noProof="1">
                <a:solidFill>
                  <a:schemeClr val="tx1"/>
                </a:solidFill>
                <a:latin typeface="+mn-lt"/>
                <a:cs typeface="Arial" panose="020B0604020202020204" pitchFamily="34" charset="0"/>
              </a:rPr>
              <a:t>3. </a:t>
            </a:r>
            <a:r>
              <a:rPr lang="en-GB" sz="900" noProof="1">
                <a:solidFill>
                  <a:schemeClr val="tx1"/>
                </a:solidFill>
                <a:latin typeface="+mn-lt"/>
                <a:cs typeface="Arial" panose="020B0604020202020204" pitchFamily="34" charset="0"/>
              </a:rPr>
              <a:t>Click </a:t>
            </a:r>
            <a:r>
              <a:rPr lang="en-GB" sz="900" b="1" noProof="1">
                <a:solidFill>
                  <a:schemeClr val="tx1"/>
                </a:solidFill>
                <a:latin typeface="+mn-lt"/>
                <a:cs typeface="Arial" panose="020B0604020202020204" pitchFamily="34" charset="0"/>
              </a:rPr>
              <a:t>Apply to All</a:t>
            </a:r>
            <a:r>
              <a:rPr lang="en-GB" sz="900" noProof="1">
                <a:solidFill>
                  <a:schemeClr val="tx1"/>
                </a:solidFill>
                <a:latin typeface="+mn-lt"/>
                <a:cs typeface="Arial" panose="020B0604020202020204" pitchFamily="34" charset="0"/>
              </a:rPr>
              <a:t> or </a:t>
            </a:r>
            <a:r>
              <a:rPr lang="en-GB" sz="900" b="1" noProof="1">
                <a:solidFill>
                  <a:schemeClr val="tx1"/>
                </a:solidFill>
                <a:latin typeface="+mn-lt"/>
                <a:cs typeface="Arial" panose="020B0604020202020204" pitchFamily="34" charset="0"/>
              </a:rPr>
              <a:t>Apply </a:t>
            </a:r>
            <a:r>
              <a:rPr lang="en-GB" sz="900" b="0" noProof="1">
                <a:solidFill>
                  <a:schemeClr val="tx1"/>
                </a:solidFill>
                <a:latin typeface="+mn-lt"/>
                <a:cs typeface="Arial" panose="020B0604020202020204" pitchFamily="34" charset="0"/>
              </a:rPr>
              <a:t>if </a:t>
            </a:r>
            <a:br>
              <a:rPr lang="en-GB" sz="900" b="0" noProof="1">
                <a:solidFill>
                  <a:schemeClr val="tx1"/>
                </a:solidFill>
                <a:latin typeface="+mn-lt"/>
                <a:cs typeface="Arial" panose="020B0604020202020204" pitchFamily="34" charset="0"/>
              </a:rPr>
            </a:br>
            <a:r>
              <a:rPr lang="en-GB" sz="900" b="0" noProof="1">
                <a:solidFill>
                  <a:schemeClr val="tx1"/>
                </a:solidFill>
                <a:latin typeface="+mn-lt"/>
                <a:cs typeface="Arial" panose="020B0604020202020204" pitchFamily="34" charset="0"/>
              </a:rPr>
              <a:t>only used on one slide</a:t>
            </a:r>
          </a:p>
        </p:txBody>
      </p:sp>
      <p:sp>
        <p:nvSpPr>
          <p:cNvPr id="18" name="AutoShape 4"/>
          <p:cNvSpPr>
            <a:spLocks/>
          </p:cNvSpPr>
          <p:nvPr userDrawn="1"/>
        </p:nvSpPr>
        <p:spPr bwMode="gray">
          <a:xfrm>
            <a:off x="4359622" y="1409700"/>
            <a:ext cx="2160000" cy="784830"/>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en-GB" sz="1000" b="1" noProof="1">
                <a:solidFill>
                  <a:schemeClr val="tx1"/>
                </a:solidFill>
                <a:latin typeface="+mn-lt"/>
                <a:cs typeface="Arial" panose="020B0604020202020204" pitchFamily="34" charset="0"/>
              </a:rPr>
              <a:t>Insert picture</a:t>
            </a:r>
          </a:p>
          <a:p>
            <a:pPr eaLnBrk="1" fontAlgn="auto" hangingPunct="1">
              <a:spcBef>
                <a:spcPts val="0"/>
              </a:spcBef>
              <a:spcAft>
                <a:spcPts val="240"/>
              </a:spcAft>
              <a:buFont typeface="+mj-lt"/>
              <a:buNone/>
              <a:defRPr/>
            </a:pPr>
            <a:r>
              <a:rPr lang="en-GB" sz="900" noProof="1">
                <a:solidFill>
                  <a:schemeClr val="tx1"/>
                </a:solidFill>
                <a:latin typeface="+mn-lt"/>
                <a:cs typeface="Arial" panose="020B0604020202020204" pitchFamily="34" charset="0"/>
              </a:rPr>
              <a:t>On slides with picture placeholder, </a:t>
            </a:r>
            <a:br>
              <a:rPr lang="en-GB" sz="900" noProof="1">
                <a:solidFill>
                  <a:schemeClr val="tx1"/>
                </a:solidFill>
                <a:latin typeface="+mn-lt"/>
                <a:cs typeface="Arial" panose="020B0604020202020204" pitchFamily="34" charset="0"/>
              </a:rPr>
            </a:br>
            <a:r>
              <a:rPr lang="en-GB" sz="900" noProof="1">
                <a:solidFill>
                  <a:schemeClr val="tx1"/>
                </a:solidFill>
                <a:latin typeface="+mn-lt"/>
                <a:cs typeface="Arial" panose="020B0604020202020204" pitchFamily="34" charset="0"/>
              </a:rPr>
              <a:t>click on the picture</a:t>
            </a:r>
            <a:r>
              <a:rPr lang="en-GB" sz="900" baseline="0" noProof="1">
                <a:solidFill>
                  <a:schemeClr val="tx1"/>
                </a:solidFill>
                <a:latin typeface="+mn-lt"/>
                <a:cs typeface="Arial" panose="020B0604020202020204" pitchFamily="34" charset="0"/>
              </a:rPr>
              <a:t> </a:t>
            </a:r>
            <a:r>
              <a:rPr lang="en-GB" sz="900" noProof="1">
                <a:solidFill>
                  <a:schemeClr val="tx1"/>
                </a:solidFill>
                <a:latin typeface="+mn-lt"/>
                <a:cs typeface="Arial" panose="020B0604020202020204" pitchFamily="34" charset="0"/>
              </a:rPr>
              <a:t>placeholder and</a:t>
            </a:r>
            <a:r>
              <a:rPr lang="en-GB" sz="900" baseline="0" noProof="1">
                <a:solidFill>
                  <a:schemeClr val="tx1"/>
                </a:solidFill>
                <a:latin typeface="+mn-lt"/>
                <a:cs typeface="Arial" panose="020B0604020202020204" pitchFamily="34" charset="0"/>
              </a:rPr>
              <a:t> </a:t>
            </a:r>
            <a:br>
              <a:rPr lang="en-GB" sz="900" baseline="0" noProof="1">
                <a:solidFill>
                  <a:schemeClr val="tx1"/>
                </a:solidFill>
                <a:latin typeface="+mn-lt"/>
                <a:cs typeface="Arial" panose="020B0604020202020204" pitchFamily="34" charset="0"/>
              </a:rPr>
            </a:br>
            <a:r>
              <a:rPr lang="en-GB" sz="900" dirty="0"/>
              <a:t>insert picture via </a:t>
            </a:r>
            <a:r>
              <a:rPr lang="en-GB" sz="900" b="1" dirty="0"/>
              <a:t>Add Images</a:t>
            </a:r>
            <a:r>
              <a:rPr lang="en-GB" sz="900" dirty="0"/>
              <a:t>-button </a:t>
            </a:r>
            <a:br>
              <a:rPr lang="en-GB" sz="900" dirty="0"/>
            </a:br>
            <a:r>
              <a:rPr lang="en-GB" sz="900" dirty="0"/>
              <a:t>in the </a:t>
            </a:r>
            <a:r>
              <a:rPr lang="en-GB" sz="900" b="1" dirty="0"/>
              <a:t>NORDEN-</a:t>
            </a:r>
            <a:r>
              <a:rPr lang="en-GB" sz="900" baseline="0" dirty="0"/>
              <a:t>TAB</a:t>
            </a:r>
            <a:endParaRPr lang="en-GB" sz="900" b="1" noProof="1">
              <a:solidFill>
                <a:schemeClr val="tx1"/>
              </a:solidFill>
              <a:latin typeface="+mn-lt"/>
              <a:cs typeface="Arial" panose="020B0604020202020204" pitchFamily="34" charset="0"/>
            </a:endParaRPr>
          </a:p>
        </p:txBody>
      </p:sp>
      <p:sp>
        <p:nvSpPr>
          <p:cNvPr id="22" name="TextBox 12"/>
          <p:cNvSpPr txBox="1">
            <a:spLocks noChangeArrowheads="1"/>
          </p:cNvSpPr>
          <p:nvPr userDrawn="1"/>
        </p:nvSpPr>
        <p:spPr bwMode="auto">
          <a:xfrm>
            <a:off x="4359622" y="2220228"/>
            <a:ext cx="21600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ts val="0"/>
              </a:spcBef>
              <a:spcAft>
                <a:spcPts val="600"/>
              </a:spcAft>
              <a:buFontTx/>
              <a:buNone/>
              <a:defRPr/>
            </a:pPr>
            <a:endParaRPr lang="en-GB" sz="1000" b="1" noProof="1">
              <a:solidFill>
                <a:schemeClr val="tx1"/>
              </a:solidFill>
              <a:latin typeface="+mn-lt"/>
              <a:cs typeface="Arial" panose="020B0604020202020204" pitchFamily="34" charset="0"/>
            </a:endParaRPr>
          </a:p>
          <a:p>
            <a:pPr algn="l" eaLnBrk="1" hangingPunct="1">
              <a:spcBef>
                <a:spcPts val="0"/>
              </a:spcBef>
              <a:spcAft>
                <a:spcPts val="600"/>
              </a:spcAft>
              <a:buFontTx/>
              <a:buNone/>
              <a:defRPr/>
            </a:pPr>
            <a:r>
              <a:rPr lang="en-GB" sz="1000" b="1" noProof="1">
                <a:solidFill>
                  <a:schemeClr val="tx1"/>
                </a:solidFill>
                <a:latin typeface="+mn-lt"/>
                <a:cs typeface="Arial" panose="020B0604020202020204" pitchFamily="34" charset="0"/>
              </a:rPr>
              <a:t>Change</a:t>
            </a:r>
            <a:r>
              <a:rPr lang="en-GB" sz="1000" b="1" baseline="0" noProof="1">
                <a:solidFill>
                  <a:schemeClr val="tx1"/>
                </a:solidFill>
                <a:latin typeface="+mn-lt"/>
                <a:cs typeface="Arial" panose="020B0604020202020204" pitchFamily="34" charset="0"/>
              </a:rPr>
              <a:t> picture</a:t>
            </a:r>
            <a:endParaRPr lang="en-GB" sz="1000" b="1" noProof="1">
              <a:solidFill>
                <a:schemeClr val="tx1"/>
              </a:solidFill>
              <a:latin typeface="+mn-lt"/>
              <a:cs typeface="Arial" panose="020B0604020202020204" pitchFamily="34" charset="0"/>
            </a:endParaRPr>
          </a:p>
          <a:p>
            <a:pPr algn="l" eaLnBrk="1" hangingPunct="1">
              <a:spcBef>
                <a:spcPts val="0"/>
              </a:spcBef>
              <a:spcAft>
                <a:spcPts val="600"/>
              </a:spcAft>
              <a:buFontTx/>
              <a:buNone/>
              <a:defRPr/>
            </a:pPr>
            <a:r>
              <a:rPr lang="en-GB" sz="900" b="1" noProof="1">
                <a:solidFill>
                  <a:schemeClr val="tx1"/>
                </a:solidFill>
                <a:latin typeface="+mn-lt"/>
                <a:cs typeface="Arial" panose="020B0604020202020204" pitchFamily="34" charset="0"/>
              </a:rPr>
              <a:t>1. </a:t>
            </a:r>
            <a:r>
              <a:rPr lang="en-GB" sz="900" b="0" noProof="1">
                <a:solidFill>
                  <a:schemeClr val="tx1"/>
                </a:solidFill>
                <a:latin typeface="+mn-lt"/>
                <a:cs typeface="Arial" panose="020B0604020202020204" pitchFamily="34" charset="0"/>
              </a:rPr>
              <a:t>Click</a:t>
            </a:r>
            <a:r>
              <a:rPr lang="en-GB" sz="900" b="1" noProof="1">
                <a:solidFill>
                  <a:schemeClr val="tx1"/>
                </a:solidFill>
                <a:latin typeface="+mn-lt"/>
                <a:cs typeface="Arial" panose="020B0604020202020204" pitchFamily="34" charset="0"/>
              </a:rPr>
              <a:t> </a:t>
            </a:r>
            <a:r>
              <a:rPr lang="en-GB" sz="900" b="1" dirty="0">
                <a:latin typeface="+mn-lt"/>
              </a:rPr>
              <a:t>NORDEN</a:t>
            </a:r>
            <a:r>
              <a:rPr lang="en-GB" sz="900" b="0" baseline="0" dirty="0">
                <a:latin typeface="+mn-lt"/>
              </a:rPr>
              <a:t>-TAB and</a:t>
            </a:r>
            <a:r>
              <a:rPr lang="en-GB" sz="900" baseline="0" dirty="0">
                <a:latin typeface="+mn-lt"/>
              </a:rPr>
              <a:t> </a:t>
            </a:r>
            <a:r>
              <a:rPr lang="en-GB" sz="900" b="0" baseline="0" noProof="1">
                <a:solidFill>
                  <a:schemeClr val="tx1"/>
                </a:solidFill>
                <a:latin typeface="+mn-lt"/>
                <a:cs typeface="Arial" panose="020B0604020202020204" pitchFamily="34" charset="0"/>
              </a:rPr>
              <a:t>c</a:t>
            </a:r>
            <a:r>
              <a:rPr lang="en-GB" sz="900" b="0" noProof="1">
                <a:solidFill>
                  <a:schemeClr val="tx1"/>
                </a:solidFill>
                <a:latin typeface="+mn-lt"/>
                <a:cs typeface="Arial" panose="020B0604020202020204" pitchFamily="34" charset="0"/>
              </a:rPr>
              <a:t>lick </a:t>
            </a:r>
            <a:br>
              <a:rPr lang="en-GB" sz="900" b="0" noProof="1">
                <a:solidFill>
                  <a:schemeClr val="tx1"/>
                </a:solidFill>
                <a:latin typeface="+mn-lt"/>
                <a:cs typeface="Arial" panose="020B0604020202020204" pitchFamily="34" charset="0"/>
              </a:rPr>
            </a:br>
            <a:r>
              <a:rPr lang="en-GB" sz="900" b="1" noProof="1">
                <a:solidFill>
                  <a:schemeClr val="tx1"/>
                </a:solidFill>
                <a:latin typeface="+mn-lt"/>
                <a:cs typeface="Arial" panose="020B0604020202020204" pitchFamily="34" charset="0"/>
              </a:rPr>
              <a:t>Images Tools</a:t>
            </a:r>
            <a:r>
              <a:rPr lang="en-GB" sz="900" b="0" baseline="0" noProof="1">
                <a:solidFill>
                  <a:schemeClr val="tx1"/>
                </a:solidFill>
                <a:latin typeface="+mn-lt"/>
                <a:cs typeface="Arial" panose="020B0604020202020204" pitchFamily="34" charset="0"/>
              </a:rPr>
              <a:t> drop down button, </a:t>
            </a:r>
            <a:br>
              <a:rPr lang="en-GB" sz="900" b="0" baseline="0" noProof="1">
                <a:solidFill>
                  <a:schemeClr val="tx1"/>
                </a:solidFill>
                <a:latin typeface="+mn-lt"/>
                <a:cs typeface="Arial" panose="020B0604020202020204" pitchFamily="34" charset="0"/>
              </a:rPr>
            </a:br>
            <a:r>
              <a:rPr lang="en-GB" sz="900" b="0" baseline="0" noProof="1">
                <a:solidFill>
                  <a:schemeClr val="tx1"/>
                </a:solidFill>
                <a:latin typeface="+mn-lt"/>
                <a:cs typeface="Arial" panose="020B0604020202020204" pitchFamily="34" charset="0"/>
              </a:rPr>
              <a:t>choose </a:t>
            </a:r>
            <a:r>
              <a:rPr lang="en-GB" sz="900" b="1" baseline="0" noProof="1">
                <a:solidFill>
                  <a:schemeClr val="tx1"/>
                </a:solidFill>
                <a:latin typeface="+mn-lt"/>
                <a:cs typeface="Arial" panose="020B0604020202020204" pitchFamily="34" charset="0"/>
              </a:rPr>
              <a:t>Crop</a:t>
            </a:r>
            <a:r>
              <a:rPr lang="en-GB" sz="900" b="1" noProof="1">
                <a:solidFill>
                  <a:schemeClr val="tx1"/>
                </a:solidFill>
                <a:latin typeface="+mn-lt"/>
                <a:cs typeface="Arial" panose="020B0604020202020204" pitchFamily="34" charset="0"/>
              </a:rPr>
              <a:t> </a:t>
            </a:r>
            <a:r>
              <a:rPr lang="en-GB" sz="900" b="0" noProof="1">
                <a:solidFill>
                  <a:schemeClr val="tx1"/>
                </a:solidFill>
                <a:latin typeface="+mn-lt"/>
                <a:cs typeface="Arial" panose="020B0604020202020204" pitchFamily="34" charset="0"/>
              </a:rPr>
              <a:t>to change</a:t>
            </a:r>
            <a:r>
              <a:rPr lang="en-GB" sz="900" b="0" kern="1200" noProof="1">
                <a:solidFill>
                  <a:schemeClr val="tx1"/>
                </a:solidFill>
                <a:latin typeface="+mn-lt"/>
                <a:ea typeface="+mn-ea"/>
                <a:cs typeface="Arial" panose="020B0604020202020204" pitchFamily="34" charset="0"/>
              </a:rPr>
              <a:t> size</a:t>
            </a:r>
            <a:r>
              <a:rPr lang="en-GB" sz="900" b="0" kern="1200" baseline="0" noProof="1">
                <a:solidFill>
                  <a:schemeClr val="tx1"/>
                </a:solidFill>
                <a:latin typeface="+mn-lt"/>
                <a:ea typeface="+mn-ea"/>
                <a:cs typeface="Arial" panose="020B0604020202020204" pitchFamily="34" charset="0"/>
              </a:rPr>
              <a:t> or</a:t>
            </a:r>
            <a:r>
              <a:rPr lang="en-GB" sz="900" b="0" strike="noStrike" kern="1200" baseline="0" noProof="1">
                <a:solidFill>
                  <a:schemeClr val="tx1"/>
                </a:solidFill>
                <a:latin typeface="+mn-lt"/>
                <a:ea typeface="+mn-ea"/>
                <a:cs typeface="Arial" panose="020B0604020202020204" pitchFamily="34" charset="0"/>
              </a:rPr>
              <a:t> </a:t>
            </a:r>
            <a:r>
              <a:rPr lang="en-GB" sz="900" b="0" strike="noStrike" noProof="1">
                <a:solidFill>
                  <a:schemeClr val="tx1"/>
                </a:solidFill>
                <a:latin typeface="+mn-lt"/>
                <a:cs typeface="Arial" panose="020B0604020202020204" pitchFamily="34" charset="0"/>
              </a:rPr>
              <a:t>focus</a:t>
            </a:r>
            <a:br>
              <a:rPr lang="en-GB" sz="900" b="0" strike="noStrike" noProof="1">
                <a:solidFill>
                  <a:schemeClr val="tx1"/>
                </a:solidFill>
                <a:latin typeface="+mn-lt"/>
                <a:cs typeface="Arial" panose="020B0604020202020204" pitchFamily="34" charset="0"/>
              </a:rPr>
            </a:br>
            <a:r>
              <a:rPr lang="en-GB" sz="900" b="0" noProof="1">
                <a:solidFill>
                  <a:schemeClr val="tx1"/>
                </a:solidFill>
                <a:latin typeface="+mn-lt"/>
                <a:cs typeface="Arial" panose="020B0604020202020204" pitchFamily="34" charset="0"/>
              </a:rPr>
              <a:t>of the picture</a:t>
            </a:r>
            <a:endParaRPr lang="en-GB" sz="900" b="0" strike="sngStrike" noProof="1">
              <a:solidFill>
                <a:schemeClr val="tx1"/>
              </a:solidFill>
              <a:latin typeface="+mn-lt"/>
              <a:cs typeface="Arial" panose="020B0604020202020204" pitchFamily="34" charset="0"/>
            </a:endParaRPr>
          </a:p>
          <a:p>
            <a:pPr algn="l" eaLnBrk="1" hangingPunct="1">
              <a:spcBef>
                <a:spcPct val="0"/>
              </a:spcBef>
              <a:spcAft>
                <a:spcPts val="600"/>
              </a:spcAft>
              <a:buFontTx/>
              <a:buNone/>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If you want to scale the picture,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hold </a:t>
            </a:r>
            <a:r>
              <a:rPr lang="en-GB" altLang="da-DK" sz="900" b="1" noProof="1">
                <a:solidFill>
                  <a:schemeClr val="tx1"/>
                </a:solidFill>
                <a:latin typeface="+mn-lt"/>
                <a:cs typeface="Arial" panose="020B0604020202020204" pitchFamily="34" charset="0"/>
              </a:rPr>
              <a:t>SHIFT-</a:t>
            </a:r>
            <a:r>
              <a:rPr lang="en-GB" altLang="da-DK" sz="900" b="0" noProof="1">
                <a:solidFill>
                  <a:schemeClr val="tx1"/>
                </a:solidFill>
                <a:latin typeface="+mn-lt"/>
                <a:cs typeface="Arial" panose="020B0604020202020204" pitchFamily="34" charset="0"/>
              </a:rPr>
              <a:t>key down while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dragging the corners of the </a:t>
            </a:r>
            <a:r>
              <a:rPr lang="en-GB" altLang="da-DK" sz="900" b="0" kern="1200" noProof="1">
                <a:solidFill>
                  <a:schemeClr val="tx1"/>
                </a:solidFill>
                <a:latin typeface="+mn-lt"/>
                <a:ea typeface="+mn-ea"/>
                <a:cs typeface="Arial" panose="020B0604020202020204" pitchFamily="34" charset="0"/>
              </a:rPr>
              <a:t>picture</a:t>
            </a:r>
          </a:p>
          <a:p>
            <a:pPr algn="l" eaLnBrk="1" hangingPunct="1">
              <a:spcBef>
                <a:spcPct val="0"/>
              </a:spcBef>
              <a:spcAft>
                <a:spcPts val="600"/>
              </a:spcAft>
              <a:buFontTx/>
              <a:buNone/>
              <a:defRPr/>
            </a:pPr>
            <a:r>
              <a:rPr lang="en-GB" altLang="da-DK" sz="900" b="1" noProof="1">
                <a:solidFill>
                  <a:schemeClr val="tx1"/>
                </a:solidFill>
                <a:latin typeface="+mn-lt"/>
                <a:cs typeface="Arial" panose="020B0604020202020204" pitchFamily="34" charset="0"/>
              </a:rPr>
              <a:t>Hint:</a:t>
            </a:r>
            <a:r>
              <a:rPr lang="en-GB" altLang="da-DK" sz="900" b="0" noProof="1">
                <a:solidFill>
                  <a:schemeClr val="tx1"/>
                </a:solidFill>
                <a:latin typeface="+mn-lt"/>
                <a:cs typeface="Arial" panose="020B0604020202020204" pitchFamily="34" charset="0"/>
              </a:rPr>
              <a:t> If you delete the picture and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insert a new one, the picture may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lie in front of the text or graphic</a:t>
            </a:r>
            <a:r>
              <a:rPr lang="en-GB" altLang="da-DK" sz="900" b="0" strike="noStrike" noProof="1">
                <a:solidFill>
                  <a:schemeClr val="tx1"/>
                </a:solidFill>
                <a:latin typeface="+mn-lt"/>
                <a:cs typeface="Arial" panose="020B0604020202020204" pitchFamily="34" charset="0"/>
              </a:rPr>
              <a:t>,</a:t>
            </a:r>
            <a:r>
              <a:rPr lang="en-GB" altLang="da-DK" sz="900" b="0" strike="sngStrike" noProof="1">
                <a:solidFill>
                  <a:schemeClr val="tx1"/>
                </a:solidFill>
                <a:latin typeface="+mn-lt"/>
                <a:cs typeface="Arial" panose="020B0604020202020204" pitchFamily="34" charset="0"/>
              </a:rPr>
              <a:t> </a:t>
            </a:r>
            <a:br>
              <a:rPr lang="en-GB" altLang="da-DK" sz="900" b="0" noProof="1">
                <a:solidFill>
                  <a:schemeClr val="tx1"/>
                </a:solidFill>
                <a:latin typeface="+mn-lt"/>
                <a:cs typeface="Arial" panose="020B0604020202020204" pitchFamily="34" charset="0"/>
              </a:rPr>
            </a:br>
            <a:r>
              <a:rPr lang="en-GB" altLang="da-DK" sz="900" b="0" strike="noStrike" noProof="1">
                <a:solidFill>
                  <a:schemeClr val="tx1"/>
                </a:solidFill>
                <a:latin typeface="+mn-lt"/>
                <a:cs typeface="Arial" panose="020B0604020202020204" pitchFamily="34" charset="0"/>
              </a:rPr>
              <a:t>if</a:t>
            </a:r>
            <a:r>
              <a:rPr lang="en-GB" altLang="da-DK" sz="900" b="0" noProof="1">
                <a:solidFill>
                  <a:schemeClr val="tx1"/>
                </a:solidFill>
                <a:latin typeface="+mn-lt"/>
                <a:cs typeface="Arial" panose="020B0604020202020204" pitchFamily="34" charset="0"/>
              </a:rPr>
              <a:t> this happens, select the picture,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right-click and choose </a:t>
            </a:r>
            <a:r>
              <a:rPr lang="en-GB" altLang="da-DK" sz="900" b="1" noProof="1">
                <a:solidFill>
                  <a:schemeClr val="tx1"/>
                </a:solidFill>
                <a:latin typeface="+mn-lt"/>
                <a:cs typeface="Arial" panose="020B0604020202020204" pitchFamily="34" charset="0"/>
              </a:rPr>
              <a:t>Send to Back</a:t>
            </a:r>
          </a:p>
          <a:p>
            <a:pPr algn="l" eaLnBrk="1" hangingPunct="1">
              <a:spcBef>
                <a:spcPct val="0"/>
              </a:spcBef>
              <a:spcAft>
                <a:spcPts val="600"/>
              </a:spcAft>
              <a:buFontTx/>
              <a:buNone/>
              <a:defRPr/>
            </a:pPr>
            <a:endParaRPr lang="en-GB" altLang="da-DK" sz="900" b="0" noProof="1">
              <a:solidFill>
                <a:schemeClr val="tx1"/>
              </a:solidFill>
              <a:latin typeface="+mn-lt"/>
              <a:cs typeface="Arial" panose="020B0604020202020204" pitchFamily="34" charset="0"/>
            </a:endParaRPr>
          </a:p>
        </p:txBody>
      </p:sp>
      <p:sp>
        <p:nvSpPr>
          <p:cNvPr id="12" name="Text Box 48"/>
          <p:cNvSpPr txBox="1">
            <a:spLocks noChangeArrowheads="1"/>
          </p:cNvSpPr>
          <p:nvPr userDrawn="1"/>
        </p:nvSpPr>
        <p:spPr bwMode="auto">
          <a:xfrm>
            <a:off x="693739" y="3277385"/>
            <a:ext cx="2160000" cy="121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1000" b="1" noProof="1">
                <a:solidFill>
                  <a:schemeClr val="tx1"/>
                </a:solidFill>
                <a:latin typeface="+mn-lt"/>
                <a:cs typeface="Arial" panose="020B0604020202020204" pitchFamily="34" charset="0"/>
              </a:rPr>
              <a:t>Use layouts</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Home tab</a:t>
            </a:r>
            <a:endParaRPr lang="en-GB" altLang="da-DK" sz="900" b="0" strike="sngStrike"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2.</a:t>
            </a:r>
            <a:r>
              <a:rPr lang="en-GB" altLang="da-DK" sz="900" b="1" baseline="0" noProof="1">
                <a:solidFill>
                  <a:schemeClr val="tx1"/>
                </a:solidFill>
                <a:latin typeface="+mn-lt"/>
                <a:cs typeface="Arial" panose="020B0604020202020204" pitchFamily="34" charset="0"/>
              </a:rPr>
              <a:t> </a:t>
            </a:r>
            <a:r>
              <a:rPr lang="en-GB" altLang="da-DK" sz="900" noProof="1">
                <a:solidFill>
                  <a:schemeClr val="tx1"/>
                </a:solidFill>
                <a:latin typeface="+mn-lt"/>
                <a:cs typeface="Arial" panose="020B0604020202020204" pitchFamily="34" charset="0"/>
              </a:rPr>
              <a:t>Click the </a:t>
            </a:r>
            <a:r>
              <a:rPr lang="en-GB" altLang="da-DK" sz="900" b="1" baseline="0" noProof="1">
                <a:solidFill>
                  <a:schemeClr val="tx1"/>
                </a:solidFill>
                <a:latin typeface="+mn-lt"/>
                <a:cs typeface="Arial" panose="020B0604020202020204" pitchFamily="34" charset="0"/>
              </a:rPr>
              <a:t>New Slide</a:t>
            </a:r>
            <a:r>
              <a:rPr lang="en-GB" altLang="da-DK" sz="900" b="1" noProof="1">
                <a:solidFill>
                  <a:schemeClr val="tx1"/>
                </a:solidFill>
                <a:latin typeface="+mn-lt"/>
                <a:cs typeface="Arial" panose="020B0604020202020204" pitchFamily="34" charset="0"/>
              </a:rPr>
              <a:t> </a:t>
            </a:r>
            <a:r>
              <a:rPr lang="en-GB" altLang="da-DK" sz="900" noProof="1">
                <a:solidFill>
                  <a:schemeClr val="tx1"/>
                </a:solidFill>
                <a:latin typeface="+mn-lt"/>
                <a:cs typeface="Arial" panose="020B0604020202020204" pitchFamily="34" charset="0"/>
              </a:rPr>
              <a:t>menu to insert</a:t>
            </a:r>
            <a:r>
              <a:rPr lang="en-GB" altLang="da-DK" sz="900" baseline="0" noProof="1">
                <a:solidFill>
                  <a:schemeClr val="tx1"/>
                </a:solidFill>
                <a:latin typeface="+mn-lt"/>
                <a:cs typeface="Arial" panose="020B0604020202020204" pitchFamily="34" charset="0"/>
              </a:rPr>
              <a:t> </a:t>
            </a:r>
            <a:r>
              <a:rPr lang="en-GB" altLang="da-DK" sz="900" noProof="1">
                <a:solidFill>
                  <a:schemeClr val="tx1"/>
                </a:solidFill>
                <a:latin typeface="+mn-lt"/>
                <a:cs typeface="Arial" panose="020B0604020202020204" pitchFamily="34" charset="0"/>
              </a:rPr>
              <a:t>new slide</a:t>
            </a:r>
          </a:p>
          <a:p>
            <a:pPr eaLnBrk="1" hangingPunct="1">
              <a:spcAft>
                <a:spcPts val="240"/>
              </a:spcAft>
              <a:defRPr/>
            </a:pPr>
            <a:r>
              <a:rPr lang="en-GB" altLang="da-DK" sz="900" b="1" noProof="1">
                <a:solidFill>
                  <a:schemeClr val="tx1"/>
                </a:solidFill>
                <a:latin typeface="+mn-lt"/>
                <a:cs typeface="Arial" panose="020B0604020202020204" pitchFamily="34" charset="0"/>
              </a:rPr>
              <a:t>3. </a:t>
            </a:r>
            <a:r>
              <a:rPr lang="en-GB" altLang="da-DK" sz="900" noProof="1">
                <a:solidFill>
                  <a:schemeClr val="tx1"/>
                </a:solidFill>
                <a:latin typeface="+mn-lt"/>
                <a:cs typeface="Arial" panose="020B0604020202020204" pitchFamily="34" charset="0"/>
              </a:rPr>
              <a:t>Choose </a:t>
            </a:r>
            <a:r>
              <a:rPr lang="en-GB" altLang="da-DK" sz="900" b="1" noProof="1">
                <a:solidFill>
                  <a:schemeClr val="tx1"/>
                </a:solidFill>
                <a:latin typeface="+mn-lt"/>
                <a:cs typeface="Arial" panose="020B0604020202020204" pitchFamily="34" charset="0"/>
              </a:rPr>
              <a:t>Layout</a:t>
            </a:r>
            <a:r>
              <a:rPr lang="en-GB" altLang="da-DK" sz="900" baseline="0" noProof="1">
                <a:solidFill>
                  <a:schemeClr val="tx1"/>
                </a:solidFill>
                <a:latin typeface="+mn-lt"/>
                <a:cs typeface="Arial" panose="020B0604020202020204" pitchFamily="34" charset="0"/>
              </a:rPr>
              <a:t> to change an appropriate layout from the </a:t>
            </a:r>
            <a:br>
              <a:rPr lang="en-GB" altLang="da-DK" sz="900" baseline="0" noProof="1">
                <a:solidFill>
                  <a:schemeClr val="tx1"/>
                </a:solidFill>
                <a:latin typeface="+mn-lt"/>
                <a:cs typeface="Arial" panose="020B0604020202020204" pitchFamily="34" charset="0"/>
              </a:rPr>
            </a:br>
            <a:r>
              <a:rPr lang="en-GB" altLang="da-DK" sz="900" strike="noStrike" baseline="0" noProof="1">
                <a:solidFill>
                  <a:schemeClr val="tx1"/>
                </a:solidFill>
                <a:latin typeface="+mn-lt"/>
                <a:cs typeface="Arial" panose="020B0604020202020204" pitchFamily="34" charset="0"/>
              </a:rPr>
              <a:t>"</a:t>
            </a:r>
            <a:r>
              <a:rPr lang="en-GB" altLang="da-DK" sz="900" baseline="0" noProof="1">
                <a:solidFill>
                  <a:schemeClr val="tx1"/>
                </a:solidFill>
                <a:latin typeface="+mn-lt"/>
                <a:cs typeface="Arial" panose="020B0604020202020204" pitchFamily="34" charset="0"/>
              </a:rPr>
              <a:t>drop down</a:t>
            </a:r>
            <a:r>
              <a:rPr lang="en-GB" altLang="da-DK" sz="900" strike="noStrike" baseline="0" noProof="1">
                <a:solidFill>
                  <a:schemeClr val="tx1"/>
                </a:solidFill>
                <a:latin typeface="+mn-lt"/>
                <a:cs typeface="Arial" panose="020B0604020202020204" pitchFamily="34" charset="0"/>
              </a:rPr>
              <a:t>"</a:t>
            </a:r>
            <a:r>
              <a:rPr lang="en-GB" altLang="da-DK" sz="900" baseline="0" noProof="1">
                <a:solidFill>
                  <a:schemeClr val="tx1"/>
                </a:solidFill>
                <a:latin typeface="+mn-lt"/>
                <a:cs typeface="Arial" panose="020B0604020202020204" pitchFamily="34" charset="0"/>
              </a:rPr>
              <a:t> menu </a:t>
            </a:r>
            <a:endParaRPr lang="en-GB" sz="900" b="1" noProof="1">
              <a:solidFill>
                <a:schemeClr val="tx1"/>
              </a:solidFill>
              <a:latin typeface="+mn-lt"/>
              <a:cs typeface="Arial" panose="020B0604020202020204" pitchFamily="34" charset="0"/>
            </a:endParaRPr>
          </a:p>
        </p:txBody>
      </p:sp>
      <p:sp>
        <p:nvSpPr>
          <p:cNvPr id="27" name="AutoShape 4"/>
          <p:cNvSpPr>
            <a:spLocks/>
          </p:cNvSpPr>
          <p:nvPr userDrawn="1"/>
        </p:nvSpPr>
        <p:spPr bwMode="gray">
          <a:xfrm>
            <a:off x="706058" y="4709084"/>
            <a:ext cx="2160000" cy="913070"/>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en-GB" sz="1000" b="1" noProof="1">
                <a:solidFill>
                  <a:schemeClr val="tx1"/>
                </a:solidFill>
                <a:latin typeface="+mn-lt"/>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b="1" noProof="1">
                <a:solidFill>
                  <a:schemeClr val="tx1"/>
                </a:solidFill>
                <a:latin typeface="+mn-lt"/>
                <a:cs typeface="Arial" panose="020B0604020202020204" pitchFamily="34" charset="0"/>
              </a:rPr>
              <a:t>1.</a:t>
            </a:r>
            <a:r>
              <a:rPr lang="en-GB" altLang="da-DK" sz="900" noProof="1">
                <a:solidFill>
                  <a:schemeClr val="tx1"/>
                </a:solidFill>
                <a:latin typeface="+mn-lt"/>
                <a:cs typeface="Arial" panose="020B0604020202020204" pitchFamily="34" charset="0"/>
              </a:rPr>
              <a:t> Click the </a:t>
            </a:r>
            <a:r>
              <a:rPr lang="en-GB" altLang="da-DK" sz="900" b="1" noProof="1">
                <a:solidFill>
                  <a:schemeClr val="tx1"/>
                </a:solidFill>
                <a:latin typeface="+mn-lt"/>
                <a:cs typeface="Arial" panose="020B0604020202020204" pitchFamily="34" charset="0"/>
              </a:rPr>
              <a:t>Home tab</a:t>
            </a:r>
            <a:endParaRPr lang="en-GB" altLang="da-DK" sz="900" strike="sngStrike" noProof="1">
              <a:solidFill>
                <a:schemeClr val="tx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240"/>
              </a:spcAft>
              <a:buClrTx/>
              <a:buSzTx/>
              <a:buFont typeface="+mj-lt"/>
              <a:buNone/>
              <a:tabLst/>
              <a:defRPr/>
            </a:pPr>
            <a:r>
              <a:rPr lang="en-GB" altLang="da-DK" sz="900" b="1" noProof="1">
                <a:solidFill>
                  <a:schemeClr val="tx1"/>
                </a:solidFill>
                <a:latin typeface="+mn-lt"/>
                <a:cs typeface="Arial" panose="020B0604020202020204" pitchFamily="34" charset="0"/>
              </a:rPr>
              <a:t>2.</a:t>
            </a:r>
            <a:r>
              <a:rPr lang="en-GB" altLang="da-DK" sz="900" b="1" baseline="0" noProof="1">
                <a:solidFill>
                  <a:schemeClr val="tx1"/>
                </a:solidFill>
                <a:latin typeface="+mn-lt"/>
                <a:cs typeface="Arial" panose="020B0604020202020204" pitchFamily="34" charset="0"/>
              </a:rPr>
              <a:t> </a:t>
            </a:r>
            <a:r>
              <a:rPr lang="en-GB" altLang="da-DK" sz="900" noProof="1">
                <a:solidFill>
                  <a:schemeClr val="tx1"/>
                </a:solidFill>
                <a:latin typeface="+mn-lt"/>
                <a:cs typeface="Arial" panose="020B0604020202020204" pitchFamily="34" charset="0"/>
              </a:rPr>
              <a:t>Click the </a:t>
            </a:r>
            <a:r>
              <a:rPr lang="en-GB" altLang="da-DK" sz="900" b="1" baseline="0" noProof="1">
                <a:solidFill>
                  <a:schemeClr val="tx1"/>
                </a:solidFill>
                <a:latin typeface="+mn-lt"/>
                <a:cs typeface="Arial" panose="020B0604020202020204" pitchFamily="34" charset="0"/>
              </a:rPr>
              <a:t>Reset </a:t>
            </a:r>
            <a:r>
              <a:rPr lang="en-GB" altLang="da-DK" sz="900" noProof="1">
                <a:solidFill>
                  <a:schemeClr val="tx1"/>
                </a:solidFill>
                <a:latin typeface="+mn-lt"/>
                <a:cs typeface="Arial" panose="020B0604020202020204" pitchFamily="34" charset="0"/>
              </a:rPr>
              <a:t>menu to reset</a:t>
            </a:r>
          </a:p>
          <a:p>
            <a:pPr marL="0" marR="0" indent="0" algn="l" defTabSz="914400" rtl="0" eaLnBrk="1" fontAlgn="auto" latinLnBrk="0" hangingPunct="1">
              <a:lnSpc>
                <a:spcPct val="100000"/>
              </a:lnSpc>
              <a:spcBef>
                <a:spcPts val="0"/>
              </a:spcBef>
              <a:spcAft>
                <a:spcPts val="240"/>
              </a:spcAft>
              <a:buClrTx/>
              <a:buSzTx/>
              <a:buFont typeface="+mj-lt"/>
              <a:buNone/>
              <a:tabLst/>
              <a:defRPr/>
            </a:pPr>
            <a:r>
              <a:rPr lang="en-GB" altLang="da-DK" sz="900" noProof="1">
                <a:solidFill>
                  <a:schemeClr val="tx1"/>
                </a:solidFill>
                <a:latin typeface="+mn-lt"/>
                <a:cs typeface="Arial" panose="020B0604020202020204" pitchFamily="34" charset="0"/>
              </a:rPr>
              <a:t>position, size</a:t>
            </a:r>
            <a:r>
              <a:rPr lang="en-GB" altLang="da-DK" sz="900" baseline="0" noProof="1">
                <a:solidFill>
                  <a:schemeClr val="tx1"/>
                </a:solidFill>
                <a:latin typeface="+mn-lt"/>
                <a:cs typeface="Arial" panose="020B0604020202020204" pitchFamily="34" charset="0"/>
              </a:rPr>
              <a:t> and formatting of the</a:t>
            </a:r>
          </a:p>
          <a:p>
            <a:pPr marL="0" marR="0" indent="0" algn="l" defTabSz="914400" rtl="0" eaLnBrk="1" fontAlgn="auto" latinLnBrk="0" hangingPunct="1">
              <a:lnSpc>
                <a:spcPct val="100000"/>
              </a:lnSpc>
              <a:spcBef>
                <a:spcPts val="0"/>
              </a:spcBef>
              <a:spcAft>
                <a:spcPts val="240"/>
              </a:spcAft>
              <a:buClrTx/>
              <a:buSzTx/>
              <a:buFont typeface="+mj-lt"/>
              <a:buNone/>
              <a:tabLst/>
              <a:defRPr/>
            </a:pPr>
            <a:r>
              <a:rPr lang="en-GB" altLang="da-DK" sz="900" baseline="0" noProof="1">
                <a:solidFill>
                  <a:schemeClr val="tx1"/>
                </a:solidFill>
                <a:latin typeface="+mn-lt"/>
                <a:cs typeface="Arial" panose="020B0604020202020204" pitchFamily="34" charset="0"/>
              </a:rPr>
              <a:t>slide placeholders to their default settings</a:t>
            </a:r>
            <a:endParaRPr lang="en-GB" altLang="da-DK" sz="900" noProof="1">
              <a:solidFill>
                <a:schemeClr val="tx1"/>
              </a:solidFill>
              <a:latin typeface="+mn-lt"/>
              <a:cs typeface="Arial" panose="020B0604020202020204" pitchFamily="34" charset="0"/>
            </a:endParaRPr>
          </a:p>
        </p:txBody>
      </p:sp>
      <p:sp>
        <p:nvSpPr>
          <p:cNvPr id="6" name="Rectangle 4"/>
          <p:cNvSpPr>
            <a:spLocks noChangeArrowheads="1"/>
          </p:cNvSpPr>
          <p:nvPr userDrawn="1"/>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4" name="Rectangle 2"/>
          <p:cNvSpPr>
            <a:spLocks noChangeArrowheads="1"/>
          </p:cNvSpPr>
          <p:nvPr userDrawn="1"/>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29" name="Text Box 48"/>
          <p:cNvSpPr txBox="1">
            <a:spLocks noChangeArrowheads="1"/>
          </p:cNvSpPr>
          <p:nvPr userDrawn="1"/>
        </p:nvSpPr>
        <p:spPr bwMode="auto">
          <a:xfrm>
            <a:off x="693740" y="1409700"/>
            <a:ext cx="2486866" cy="160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1000" b="1" noProof="1">
                <a:solidFill>
                  <a:schemeClr val="tx1"/>
                </a:solidFill>
                <a:latin typeface="+mn-lt"/>
                <a:cs typeface="Arial" panose="020B0604020202020204" pitchFamily="34" charset="0"/>
              </a:rPr>
              <a:t>Use text</a:t>
            </a:r>
            <a:r>
              <a:rPr lang="en-GB" sz="1000" b="1" baseline="0" noProof="1">
                <a:solidFill>
                  <a:schemeClr val="tx1"/>
                </a:solidFill>
                <a:latin typeface="+mn-lt"/>
                <a:cs typeface="Arial" panose="020B0604020202020204" pitchFamily="34" charset="0"/>
              </a:rPr>
              <a:t> styles</a:t>
            </a:r>
            <a:endParaRPr lang="en-GB" sz="1000" b="1"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Delete bullet if you want regular</a:t>
            </a:r>
            <a:r>
              <a:rPr lang="en-GB" altLang="da-DK" sz="900" b="0" baseline="0" noProof="1">
                <a:solidFill>
                  <a:schemeClr val="tx1"/>
                </a:solidFill>
                <a:latin typeface="+mn-lt"/>
                <a:cs typeface="Arial" panose="020B0604020202020204" pitchFamily="34" charset="0"/>
              </a:rPr>
              <a:t> text. Click ENTER and then Bullet-button for correct bullet. </a:t>
            </a:r>
            <a:br>
              <a:rPr lang="en-GB" altLang="da-DK" sz="900" b="0" baseline="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Use the </a:t>
            </a:r>
            <a:r>
              <a:rPr lang="en-GB" altLang="da-DK" sz="900" b="1" noProof="1">
                <a:solidFill>
                  <a:schemeClr val="tx1"/>
                </a:solidFill>
                <a:latin typeface="+mn-lt"/>
                <a:cs typeface="Arial" panose="020B0604020202020204" pitchFamily="34" charset="0"/>
              </a:rPr>
              <a:t>TAB</a:t>
            </a:r>
            <a:r>
              <a:rPr lang="en-GB" altLang="da-DK" sz="900" b="0" noProof="1">
                <a:solidFill>
                  <a:schemeClr val="tx1"/>
                </a:solidFill>
                <a:latin typeface="+mn-lt"/>
                <a:cs typeface="Arial" panose="020B0604020202020204" pitchFamily="34" charset="0"/>
              </a:rPr>
              <a:t>-key</a:t>
            </a:r>
            <a:r>
              <a:rPr lang="en-GB" altLang="da-DK" sz="900" b="0" baseline="0" noProof="1">
                <a:solidFill>
                  <a:schemeClr val="tx1"/>
                </a:solidFill>
                <a:latin typeface="+mn-lt"/>
                <a:cs typeface="Arial" panose="020B0604020202020204" pitchFamily="34" charset="0"/>
              </a:rPr>
              <a:t> to jump through </a:t>
            </a:r>
            <a:br>
              <a:rPr lang="en-GB" altLang="da-DK" sz="900" b="0" baseline="0" noProof="1">
                <a:solidFill>
                  <a:schemeClr val="tx1"/>
                </a:solidFill>
                <a:latin typeface="+mn-lt"/>
                <a:cs typeface="Arial" panose="020B0604020202020204" pitchFamily="34" charset="0"/>
              </a:rPr>
            </a:br>
            <a:r>
              <a:rPr lang="en-GB" altLang="da-DK" sz="900" b="0" baseline="0" noProof="1">
                <a:solidFill>
                  <a:schemeClr val="tx1"/>
                </a:solidFill>
                <a:latin typeface="+mn-lt"/>
                <a:cs typeface="Arial" panose="020B0604020202020204" pitchFamily="34" charset="0"/>
              </a:rPr>
              <a:t>levels. Click </a:t>
            </a:r>
            <a:r>
              <a:rPr lang="en-GB" altLang="da-DK" sz="900" b="1" baseline="0" noProof="1">
                <a:solidFill>
                  <a:schemeClr val="tx1"/>
                </a:solidFill>
                <a:latin typeface="+mn-lt"/>
                <a:cs typeface="Arial" panose="020B0604020202020204" pitchFamily="34" charset="0"/>
              </a:rPr>
              <a:t>ENTER</a:t>
            </a:r>
            <a:r>
              <a:rPr lang="en-GB" altLang="da-DK" sz="900" b="0" baseline="0" noProof="1">
                <a:solidFill>
                  <a:schemeClr val="tx1"/>
                </a:solidFill>
                <a:latin typeface="+mn-lt"/>
                <a:cs typeface="Arial" panose="020B0604020202020204" pitchFamily="34" charset="0"/>
              </a:rPr>
              <a:t>, then </a:t>
            </a:r>
            <a:r>
              <a:rPr lang="en-GB" altLang="da-DK" sz="900" b="1" baseline="0" noProof="1">
                <a:solidFill>
                  <a:schemeClr val="tx1"/>
                </a:solidFill>
                <a:latin typeface="+mn-lt"/>
                <a:cs typeface="Arial" panose="020B0604020202020204" pitchFamily="34" charset="0"/>
              </a:rPr>
              <a:t>TAB</a:t>
            </a:r>
            <a:r>
              <a:rPr lang="en-GB" altLang="da-DK" sz="900" b="0" baseline="0" noProof="1">
                <a:solidFill>
                  <a:schemeClr val="tx1"/>
                </a:solidFill>
                <a:latin typeface="+mn-lt"/>
                <a:cs typeface="Arial" panose="020B0604020202020204" pitchFamily="34" charset="0"/>
              </a:rPr>
              <a:t> to switch from </a:t>
            </a:r>
            <a:br>
              <a:rPr lang="en-GB" altLang="da-DK" sz="900" b="0" baseline="0" noProof="1">
                <a:solidFill>
                  <a:schemeClr val="tx1"/>
                </a:solidFill>
                <a:latin typeface="+mn-lt"/>
                <a:cs typeface="Arial" panose="020B0604020202020204" pitchFamily="34" charset="0"/>
              </a:rPr>
            </a:br>
            <a:r>
              <a:rPr lang="en-GB" altLang="da-DK" sz="900" b="0" baseline="0" noProof="1">
                <a:solidFill>
                  <a:schemeClr val="tx1"/>
                </a:solidFill>
                <a:latin typeface="+mn-lt"/>
                <a:cs typeface="Arial" panose="020B0604020202020204" pitchFamily="34" charset="0"/>
              </a:rPr>
              <a:t>one level to the next level</a:t>
            </a:r>
          </a:p>
          <a:p>
            <a:pPr eaLnBrk="1" hangingPunct="1">
              <a:spcAft>
                <a:spcPts val="240"/>
              </a:spcAft>
              <a:defRPr/>
            </a:pPr>
            <a:r>
              <a:rPr lang="en-GB" altLang="da-DK" sz="900" b="0" baseline="0" noProof="1">
                <a:solidFill>
                  <a:schemeClr val="tx1"/>
                </a:solidFill>
                <a:latin typeface="+mn-lt"/>
                <a:cs typeface="Arial" panose="020B0604020202020204" pitchFamily="34" charset="0"/>
              </a:rPr>
              <a:t>To go back in levels use </a:t>
            </a:r>
            <a:r>
              <a:rPr lang="en-GB" altLang="da-DK" sz="900" b="1" baseline="0" noProof="1">
                <a:solidFill>
                  <a:schemeClr val="tx1"/>
                </a:solidFill>
                <a:latin typeface="+mn-lt"/>
                <a:cs typeface="Arial" panose="020B0604020202020204" pitchFamily="34" charset="0"/>
              </a:rPr>
              <a:t>SHIFT-TAB</a:t>
            </a:r>
            <a:endParaRPr lang="en-GB" altLang="da-DK" sz="900" b="1" noProof="1">
              <a:solidFill>
                <a:schemeClr val="tx1"/>
              </a:solidFill>
              <a:latin typeface="+mn-lt"/>
              <a:cs typeface="Arial" panose="020B0604020202020204" pitchFamily="34" charset="0"/>
            </a:endParaRPr>
          </a:p>
          <a:p>
            <a:pPr eaLnBrk="1" hangingPunct="1">
              <a:spcAft>
                <a:spcPts val="240"/>
              </a:spcAft>
              <a:defRPr/>
            </a:pPr>
            <a:endParaRPr lang="en-GB" sz="900" b="1" noProof="1">
              <a:solidFill>
                <a:schemeClr val="tx1"/>
              </a:solidFill>
              <a:latin typeface="+mn-lt"/>
              <a:cs typeface="Arial" panose="020B0604020202020204" pitchFamily="34" charset="0"/>
            </a:endParaRPr>
          </a:p>
          <a:p>
            <a:pPr eaLnBrk="1" hangingPunct="1">
              <a:spcAft>
                <a:spcPts val="240"/>
              </a:spcAft>
              <a:defRPr/>
            </a:pPr>
            <a:r>
              <a:rPr lang="en-GB" sz="900" noProof="1">
                <a:solidFill>
                  <a:schemeClr val="tx1"/>
                </a:solidFill>
                <a:latin typeface="+mn-lt"/>
                <a:cs typeface="Arial" panose="020B0604020202020204" pitchFamily="34" charset="0"/>
              </a:rPr>
              <a:t>Alternatively, </a:t>
            </a:r>
            <a:r>
              <a:rPr lang="en-GB" sz="900" b="1" noProof="1">
                <a:solidFill>
                  <a:schemeClr val="tx1"/>
                </a:solidFill>
                <a:latin typeface="+mn-lt"/>
                <a:cs typeface="Arial" panose="020B0604020202020204" pitchFamily="34" charset="0"/>
              </a:rPr>
              <a:t>Increase</a:t>
            </a:r>
            <a:r>
              <a:rPr lang="en-GB" sz="900" baseline="0" noProof="1">
                <a:solidFill>
                  <a:schemeClr val="tx1"/>
                </a:solidFill>
                <a:latin typeface="+mn-lt"/>
                <a:cs typeface="Arial" panose="020B0604020202020204" pitchFamily="34" charset="0"/>
              </a:rPr>
              <a:t> and</a:t>
            </a:r>
            <a:br>
              <a:rPr lang="en-GB" sz="900" baseline="0" noProof="1">
                <a:solidFill>
                  <a:schemeClr val="tx1"/>
                </a:solidFill>
                <a:latin typeface="+mn-lt"/>
                <a:cs typeface="Arial" panose="020B0604020202020204" pitchFamily="34" charset="0"/>
              </a:rPr>
            </a:br>
            <a:r>
              <a:rPr lang="en-GB" sz="900" b="1" baseline="0" noProof="1">
                <a:solidFill>
                  <a:schemeClr val="tx1"/>
                </a:solidFill>
                <a:latin typeface="+mn-lt"/>
                <a:cs typeface="Arial" panose="020B0604020202020204" pitchFamily="34" charset="0"/>
              </a:rPr>
              <a:t>Decrease </a:t>
            </a:r>
            <a:r>
              <a:rPr lang="en-GB" sz="900" baseline="0" noProof="1">
                <a:solidFill>
                  <a:schemeClr val="tx1"/>
                </a:solidFill>
                <a:latin typeface="+mn-lt"/>
                <a:cs typeface="Arial" panose="020B0604020202020204" pitchFamily="34" charset="0"/>
              </a:rPr>
              <a:t>list level can be used</a:t>
            </a:r>
            <a:endParaRPr lang="en-GB" sz="900" noProof="1">
              <a:solidFill>
                <a:schemeClr val="tx1"/>
              </a:solidFill>
              <a:latin typeface="+mn-lt"/>
              <a:cs typeface="Arial" panose="020B0604020202020204" pitchFamily="34" charset="0"/>
            </a:endParaRPr>
          </a:p>
        </p:txBody>
      </p:sp>
      <p:pic>
        <p:nvPicPr>
          <p:cNvPr id="19" name="Picture 18"/>
          <p:cNvPicPr>
            <a:picLocks noChangeAspect="1"/>
          </p:cNvPicPr>
          <p:nvPr userDrawn="1"/>
        </p:nvPicPr>
        <p:blipFill>
          <a:blip r:embed="rId2"/>
          <a:stretch>
            <a:fillRect/>
          </a:stretch>
        </p:blipFill>
        <p:spPr>
          <a:xfrm>
            <a:off x="3036522" y="5318642"/>
            <a:ext cx="492452" cy="200416"/>
          </a:xfrm>
          <a:prstGeom prst="rect">
            <a:avLst/>
          </a:prstGeom>
        </p:spPr>
      </p:pic>
      <p:pic>
        <p:nvPicPr>
          <p:cNvPr id="13" name="Picture 12"/>
          <p:cNvPicPr>
            <a:picLocks noChangeAspect="1"/>
          </p:cNvPicPr>
          <p:nvPr userDrawn="1"/>
        </p:nvPicPr>
        <p:blipFill>
          <a:blip r:embed="rId3"/>
          <a:stretch>
            <a:fillRect/>
          </a:stretch>
        </p:blipFill>
        <p:spPr>
          <a:xfrm>
            <a:off x="3038544" y="3538594"/>
            <a:ext cx="324764" cy="578237"/>
          </a:xfrm>
          <a:prstGeom prst="rect">
            <a:avLst/>
          </a:prstGeom>
        </p:spPr>
      </p:pic>
      <p:pic>
        <p:nvPicPr>
          <p:cNvPr id="16" name="Billede 15"/>
          <p:cNvPicPr>
            <a:picLocks noChangeAspect="1"/>
          </p:cNvPicPr>
          <p:nvPr userDrawn="1"/>
        </p:nvPicPr>
        <p:blipFill rotWithShape="1">
          <a:blip r:embed="rId4"/>
          <a:srcRect l="36944" r="2272" b="69429"/>
          <a:stretch/>
        </p:blipFill>
        <p:spPr>
          <a:xfrm>
            <a:off x="3034534" y="4208198"/>
            <a:ext cx="593368" cy="192211"/>
          </a:xfrm>
          <a:prstGeom prst="rect">
            <a:avLst/>
          </a:prstGeom>
        </p:spPr>
      </p:pic>
      <p:pic>
        <p:nvPicPr>
          <p:cNvPr id="28" name="Billede 27"/>
          <p:cNvPicPr>
            <a:picLocks noChangeAspect="1"/>
          </p:cNvPicPr>
          <p:nvPr userDrawn="1"/>
        </p:nvPicPr>
        <p:blipFill>
          <a:blip r:embed="rId5"/>
          <a:stretch>
            <a:fillRect/>
          </a:stretch>
        </p:blipFill>
        <p:spPr>
          <a:xfrm>
            <a:off x="3005150" y="2651636"/>
            <a:ext cx="549328" cy="285228"/>
          </a:xfrm>
          <a:prstGeom prst="rect">
            <a:avLst/>
          </a:prstGeom>
        </p:spPr>
      </p:pic>
      <p:pic>
        <p:nvPicPr>
          <p:cNvPr id="2" name="Billede 1"/>
          <p:cNvPicPr>
            <a:picLocks noChangeAspect="1"/>
          </p:cNvPicPr>
          <p:nvPr userDrawn="1"/>
        </p:nvPicPr>
        <p:blipFill>
          <a:blip r:embed="rId6"/>
          <a:stretch>
            <a:fillRect/>
          </a:stretch>
        </p:blipFill>
        <p:spPr>
          <a:xfrm>
            <a:off x="6244130" y="3299068"/>
            <a:ext cx="359695" cy="335309"/>
          </a:xfrm>
          <a:prstGeom prst="rect">
            <a:avLst/>
          </a:prstGeom>
        </p:spPr>
      </p:pic>
      <p:pic>
        <p:nvPicPr>
          <p:cNvPr id="3" name="Picture 2"/>
          <p:cNvPicPr>
            <a:picLocks noChangeAspect="1"/>
          </p:cNvPicPr>
          <p:nvPr userDrawn="1"/>
        </p:nvPicPr>
        <p:blipFill>
          <a:blip r:embed="rId7"/>
          <a:stretch>
            <a:fillRect/>
          </a:stretch>
        </p:blipFill>
        <p:spPr>
          <a:xfrm>
            <a:off x="3033346" y="1652716"/>
            <a:ext cx="297872" cy="183305"/>
          </a:xfrm>
          <a:prstGeom prst="rect">
            <a:avLst/>
          </a:prstGeom>
        </p:spPr>
      </p:pic>
      <p:pic>
        <p:nvPicPr>
          <p:cNvPr id="7" name="Picture 6"/>
          <p:cNvPicPr>
            <a:picLocks noChangeAspect="1"/>
          </p:cNvPicPr>
          <p:nvPr userDrawn="1"/>
        </p:nvPicPr>
        <p:blipFill>
          <a:blip r:embed="rId8"/>
          <a:stretch>
            <a:fillRect/>
          </a:stretch>
        </p:blipFill>
        <p:spPr>
          <a:xfrm>
            <a:off x="6244130" y="1609684"/>
            <a:ext cx="379911" cy="519470"/>
          </a:xfrm>
          <a:prstGeom prst="rect">
            <a:avLst/>
          </a:prstGeom>
        </p:spPr>
      </p:pic>
      <p:pic>
        <p:nvPicPr>
          <p:cNvPr id="5" name="Picture 4"/>
          <p:cNvPicPr>
            <a:picLocks noChangeAspect="1"/>
          </p:cNvPicPr>
          <p:nvPr userDrawn="1"/>
        </p:nvPicPr>
        <p:blipFill>
          <a:blip r:embed="rId9"/>
          <a:stretch>
            <a:fillRect/>
          </a:stretch>
        </p:blipFill>
        <p:spPr>
          <a:xfrm>
            <a:off x="6244130" y="2375882"/>
            <a:ext cx="397317" cy="588030"/>
          </a:xfrm>
          <a:prstGeom prst="rect">
            <a:avLst/>
          </a:prstGeom>
        </p:spPr>
      </p:pic>
      <p:pic>
        <p:nvPicPr>
          <p:cNvPr id="8" name="Picture 7"/>
          <p:cNvPicPr>
            <a:picLocks noChangeAspect="1"/>
          </p:cNvPicPr>
          <p:nvPr userDrawn="1"/>
        </p:nvPicPr>
        <p:blipFill rotWithShape="1">
          <a:blip r:embed="rId10"/>
          <a:srcRect t="37299" r="32484" b="50317"/>
          <a:stretch/>
        </p:blipFill>
        <p:spPr>
          <a:xfrm>
            <a:off x="6284541" y="3015268"/>
            <a:ext cx="605090" cy="130498"/>
          </a:xfrm>
          <a:prstGeom prst="rect">
            <a:avLst/>
          </a:prstGeom>
        </p:spPr>
      </p:pic>
    </p:spTree>
    <p:extLst>
      <p:ext uri="{BB962C8B-B14F-4D97-AF65-F5344CB8AC3E}">
        <p14:creationId xmlns:p14="http://schemas.microsoft.com/office/powerpoint/2010/main" val="9513997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Agenda grey">
    <p:bg>
      <p:bgPr>
        <a:solidFill>
          <a:srgbClr val="EBEBE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568" y="391029"/>
            <a:ext cx="10836932" cy="1018671"/>
          </a:xfrm>
        </p:spPr>
        <p:txBody>
          <a:bodyPr/>
          <a:lstStyle>
            <a:lvl1pPr>
              <a:defRPr baseline="0"/>
            </a:lvl1pPr>
          </a:lstStyle>
          <a:p>
            <a:r>
              <a:rPr lang="en-GB" dirty="0"/>
              <a:t>Click to add title in max 1 line</a:t>
            </a:r>
            <a:endParaRPr lang="en-GB"/>
          </a:p>
        </p:txBody>
      </p:sp>
      <p:sp>
        <p:nvSpPr>
          <p:cNvPr id="3" name="Date Placeholder 2" hidden="1"/>
          <p:cNvSpPr>
            <a:spLocks noGrp="1"/>
          </p:cNvSpPr>
          <p:nvPr>
            <p:ph type="dt" sz="half" idx="10"/>
          </p:nvPr>
        </p:nvSpPr>
        <p:spPr>
          <a:xfrm>
            <a:off x="0" y="6912000"/>
            <a:ext cx="0" cy="0"/>
          </a:xfrm>
        </p:spPr>
        <p:txBody>
          <a:bodyPr/>
          <a:lstStyle>
            <a:lvl1pPr>
              <a:defRPr sz="100">
                <a:solidFill>
                  <a:srgbClr val="ADCFF1"/>
                </a:solidFill>
              </a:defRPr>
            </a:lvl1pPr>
          </a:lstStyle>
          <a:p>
            <a:r>
              <a:rPr lang="en-GB" dirty="0"/>
              <a:t>03/09/2018</a:t>
            </a:r>
          </a:p>
        </p:txBody>
      </p:sp>
      <p:sp>
        <p:nvSpPr>
          <p:cNvPr id="4" name="FLD_Footer"/>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a:pPr/>
              <a:t>‹#›</a:t>
            </a:fld>
            <a:endParaRPr lang="en-GB" dirty="0"/>
          </a:p>
        </p:txBody>
      </p:sp>
      <p:sp>
        <p:nvSpPr>
          <p:cNvPr id="8" name="Text Placeholder 7"/>
          <p:cNvSpPr>
            <a:spLocks noGrp="1"/>
          </p:cNvSpPr>
          <p:nvPr>
            <p:ph type="body" sz="quarter" idx="13" hasCustomPrompt="1"/>
          </p:nvPr>
        </p:nvSpPr>
        <p:spPr>
          <a:xfrm>
            <a:off x="693738" y="1361060"/>
            <a:ext cx="10799762" cy="4588890"/>
          </a:xfrm>
        </p:spPr>
        <p:txBody>
          <a:bodyPr/>
          <a:lstStyle>
            <a:lvl1pPr marL="594000" indent="-594000">
              <a:spcBef>
                <a:spcPts val="300"/>
              </a:spcBef>
              <a:defRPr sz="2800"/>
            </a:lvl1pPr>
            <a:lvl2pPr marL="846000">
              <a:defRPr sz="2200"/>
            </a:lvl2pPr>
          </a:lstStyle>
          <a:p>
            <a:pPr lvl="0"/>
            <a:r>
              <a:rPr lang="en-GB" dirty="0"/>
              <a:t>Click to add text</a:t>
            </a:r>
          </a:p>
        </p:txBody>
      </p:sp>
      <p:pic>
        <p:nvPicPr>
          <p:cNvPr id="7" name="Picture 6">
            <a:extLst>
              <a:ext uri="{FF2B5EF4-FFF2-40B4-BE49-F238E27FC236}">
                <a16:creationId xmlns:a16="http://schemas.microsoft.com/office/drawing/2014/main" id="{B4A9843B-C4E6-4FC6-9E79-AA638C3D39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500" y="6256375"/>
            <a:ext cx="1504373" cy="302720"/>
          </a:xfrm>
          <a:prstGeom prst="rect">
            <a:avLst/>
          </a:prstGeom>
        </p:spPr>
      </p:pic>
    </p:spTree>
    <p:extLst>
      <p:ext uri="{BB962C8B-B14F-4D97-AF65-F5344CB8AC3E}">
        <p14:creationId xmlns:p14="http://schemas.microsoft.com/office/powerpoint/2010/main" val="122598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Title, content and image light grey">
    <p:bg>
      <p:bgPr>
        <a:solidFill>
          <a:srgbClr val="EBEBEC"/>
        </a:solidFill>
        <a:effectLst/>
      </p:bgPr>
    </p:bg>
    <p:spTree>
      <p:nvGrpSpPr>
        <p:cNvPr id="1" name=""/>
        <p:cNvGrpSpPr/>
        <p:nvPr/>
      </p:nvGrpSpPr>
      <p:grpSpPr>
        <a:xfrm>
          <a:off x="0" y="0"/>
          <a:ext cx="0" cy="0"/>
          <a:chOff x="0" y="0"/>
          <a:chExt cx="0" cy="0"/>
        </a:xfrm>
      </p:grpSpPr>
      <p:sp>
        <p:nvSpPr>
          <p:cNvPr id="10" name="Content Placeholder 2"/>
          <p:cNvSpPr>
            <a:spLocks noGrp="1"/>
          </p:cNvSpPr>
          <p:nvPr>
            <p:ph sz="quarter" idx="15" hasCustomPrompt="1"/>
          </p:nvPr>
        </p:nvSpPr>
        <p:spPr>
          <a:xfrm>
            <a:off x="693737" y="1920240"/>
            <a:ext cx="4698964" cy="4029710"/>
          </a:xfrm>
        </p:spPr>
        <p:txBody>
          <a:bodyPr/>
          <a:lstStyle>
            <a:lvl1pPr>
              <a:lnSpc>
                <a:spcPct val="95000"/>
              </a:lnSpc>
              <a:defRPr sz="2200">
                <a:solidFill>
                  <a:srgbClr val="006EB6"/>
                </a:solidFill>
              </a:defRPr>
            </a:lvl1pPr>
            <a:lvl2pPr>
              <a:lnSpc>
                <a:spcPct val="95000"/>
              </a:lnSpc>
              <a:defRPr sz="2200">
                <a:solidFill>
                  <a:srgbClr val="006EB6"/>
                </a:solidFill>
              </a:defRPr>
            </a:lvl2pPr>
            <a:lvl3pPr>
              <a:lnSpc>
                <a:spcPct val="95000"/>
              </a:lnSpc>
              <a:defRPr sz="2200">
                <a:solidFill>
                  <a:srgbClr val="006EB6"/>
                </a:solidFill>
              </a:defRPr>
            </a:lvl3pPr>
            <a:lvl4pPr>
              <a:lnSpc>
                <a:spcPct val="95000"/>
              </a:lnSpc>
              <a:defRPr sz="2200">
                <a:solidFill>
                  <a:srgbClr val="006EB6"/>
                </a:solidFill>
              </a:defRPr>
            </a:lvl4pPr>
            <a:lvl5pPr>
              <a:lnSpc>
                <a:spcPct val="95000"/>
              </a:lnSpc>
              <a:defRPr sz="2200">
                <a:solidFill>
                  <a:srgbClr val="006EB6"/>
                </a:solidFill>
              </a:defRPr>
            </a:lvl5pPr>
            <a:lvl6pPr>
              <a:lnSpc>
                <a:spcPct val="95000"/>
              </a:lnSpc>
              <a:defRPr sz="1800">
                <a:solidFill>
                  <a:srgbClr val="ADCFF1"/>
                </a:solidFill>
              </a:defRPr>
            </a:lvl6pPr>
            <a:lvl7pPr>
              <a:lnSpc>
                <a:spcPct val="95000"/>
              </a:lnSpc>
              <a:defRPr sz="1800">
                <a:solidFill>
                  <a:srgbClr val="ADCFF1"/>
                </a:solidFill>
              </a:defRPr>
            </a:lvl7pPr>
            <a:lvl8pPr>
              <a:lnSpc>
                <a:spcPct val="95000"/>
              </a:lnSpc>
              <a:defRPr sz="1800">
                <a:solidFill>
                  <a:srgbClr val="ADCFF1"/>
                </a:solidFill>
              </a:defRPr>
            </a:lvl8pPr>
            <a:lvl9pPr>
              <a:lnSpc>
                <a:spcPct val="95000"/>
              </a:lnSpc>
              <a:defRPr sz="1800">
                <a:solidFill>
                  <a:srgbClr val="ADCFF1"/>
                </a:solidFill>
              </a:defRPr>
            </a:lvl9pPr>
          </a:lstStyle>
          <a:p>
            <a:pPr lvl="0"/>
            <a:r>
              <a:rPr lang="en-GB" dirty="0"/>
              <a:t>Click to add chart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Picture Placeholder 3"/>
          <p:cNvSpPr>
            <a:spLocks noGrp="1"/>
          </p:cNvSpPr>
          <p:nvPr>
            <p:ph type="pic" sz="quarter" idx="14" hasCustomPrompt="1"/>
          </p:nvPr>
        </p:nvSpPr>
        <p:spPr>
          <a:xfrm>
            <a:off x="6094800" y="0"/>
            <a:ext cx="6094413" cy="6858000"/>
          </a:xfrm>
          <a:solidFill>
            <a:schemeClr val="bg1">
              <a:lumMod val="75000"/>
            </a:schemeClr>
          </a:solidFill>
        </p:spPr>
        <p:txBody>
          <a:bodyPr tIns="1188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en-GB" dirty="0"/>
              <a:t>Click here, and insert picture via Images-button in the ribbon</a:t>
            </a:r>
            <a:endParaRPr lang="en-GB"/>
          </a:p>
        </p:txBody>
      </p:sp>
      <p:sp>
        <p:nvSpPr>
          <p:cNvPr id="3" name="Date Placeholder 2" hidden="1"/>
          <p:cNvSpPr>
            <a:spLocks noGrp="1"/>
          </p:cNvSpPr>
          <p:nvPr>
            <p:ph type="dt" sz="half" idx="10"/>
          </p:nvPr>
        </p:nvSpPr>
        <p:spPr>
          <a:xfrm>
            <a:off x="0" y="6912000"/>
            <a:ext cx="0" cy="0"/>
          </a:xfrm>
        </p:spPr>
        <p:txBody>
          <a:bodyPr/>
          <a:lstStyle>
            <a:lvl1pPr>
              <a:defRPr sz="100">
                <a:noFill/>
              </a:defRPr>
            </a:lvl1pPr>
          </a:lstStyle>
          <a:p>
            <a:r>
              <a:rPr lang="en-GB" dirty="0"/>
              <a:t>03/09/2018</a:t>
            </a:r>
          </a:p>
        </p:txBody>
      </p:sp>
      <p:sp>
        <p:nvSpPr>
          <p:cNvPr id="4" name="FLD_Footer" hidden="1"/>
          <p:cNvSpPr>
            <a:spLocks noGrp="1"/>
          </p:cNvSpPr>
          <p:nvPr>
            <p:ph type="ftr" sz="quarter" idx="11"/>
          </p:nvPr>
        </p:nvSpPr>
        <p:spPr>
          <a:xfrm>
            <a:off x="0" y="6912000"/>
            <a:ext cx="0" cy="0"/>
          </a:xfrm>
        </p:spPr>
        <p:txBody>
          <a:bodyPr/>
          <a:lstStyle>
            <a:lvl1pPr>
              <a:defRPr sz="100">
                <a:noFill/>
              </a:defRPr>
            </a:lvl1pPr>
          </a:lstStyle>
          <a:p>
            <a:endParaRPr lang="en-GB" dirty="0"/>
          </a:p>
        </p:txBody>
      </p:sp>
      <p:sp>
        <p:nvSpPr>
          <p:cNvPr id="5" name="Slide Number Placeholder 4" hidden="1"/>
          <p:cNvSpPr>
            <a:spLocks noGrp="1"/>
          </p:cNvSpPr>
          <p:nvPr>
            <p:ph type="sldNum" sz="quarter" idx="12"/>
          </p:nvPr>
        </p:nvSpPr>
        <p:spPr>
          <a:xfrm>
            <a:off x="0" y="6912000"/>
            <a:ext cx="0" cy="0"/>
          </a:xfrm>
        </p:spPr>
        <p:txBody>
          <a:bodyPr/>
          <a:lstStyle>
            <a:lvl1pPr>
              <a:defRPr sz="100">
                <a:noFill/>
              </a:defRPr>
            </a:lvl1pPr>
          </a:lstStyle>
          <a:p>
            <a:fld id="{45D37B1E-C366-494F-A587-962AD9AABC83}" type="slidenum">
              <a:rPr lang="en-GB" smtClean="0"/>
              <a:pPr/>
              <a:t>‹#›</a:t>
            </a:fld>
            <a:endParaRPr lang="en-GB" dirty="0"/>
          </a:p>
        </p:txBody>
      </p:sp>
      <p:sp>
        <p:nvSpPr>
          <p:cNvPr id="6" name="Title 5"/>
          <p:cNvSpPr>
            <a:spLocks noGrp="1"/>
          </p:cNvSpPr>
          <p:nvPr>
            <p:ph type="title" hasCustomPrompt="1"/>
          </p:nvPr>
        </p:nvSpPr>
        <p:spPr>
          <a:xfrm>
            <a:off x="656568" y="391028"/>
            <a:ext cx="4736133" cy="1285875"/>
          </a:xfrm>
        </p:spPr>
        <p:txBody>
          <a:bodyPr/>
          <a:lstStyle>
            <a:lvl1pPr>
              <a:defRPr>
                <a:solidFill>
                  <a:schemeClr val="accent2"/>
                </a:solidFill>
              </a:defRPr>
            </a:lvl1pPr>
          </a:lstStyle>
          <a:p>
            <a:r>
              <a:rPr lang="en-GB" dirty="0"/>
              <a:t>Click to add title in max 2 lines</a:t>
            </a:r>
          </a:p>
        </p:txBody>
      </p:sp>
      <p:pic>
        <p:nvPicPr>
          <p:cNvPr id="8" name="Picture 7">
            <a:extLst>
              <a:ext uri="{FF2B5EF4-FFF2-40B4-BE49-F238E27FC236}">
                <a16:creationId xmlns:a16="http://schemas.microsoft.com/office/drawing/2014/main" id="{DA88A52A-74B9-4FBF-9657-876D7DA116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500" y="6256375"/>
            <a:ext cx="1504373" cy="302720"/>
          </a:xfrm>
          <a:prstGeom prst="rect">
            <a:avLst/>
          </a:prstGeom>
        </p:spPr>
      </p:pic>
    </p:spTree>
    <p:extLst>
      <p:ext uri="{BB962C8B-B14F-4D97-AF65-F5344CB8AC3E}">
        <p14:creationId xmlns:p14="http://schemas.microsoft.com/office/powerpoint/2010/main" val="24929470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cSld name="Title slide light grey">
    <p:bg>
      <p:bgPr>
        <a:solidFill>
          <a:srgbClr val="EBEBEC"/>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26834" y="675392"/>
            <a:ext cx="5467917" cy="4766558"/>
          </a:xfrm>
        </p:spPr>
        <p:txBody>
          <a:bodyPr anchor="t" anchorCtr="0"/>
          <a:lstStyle>
            <a:lvl1pPr algn="l">
              <a:lnSpc>
                <a:spcPct val="83000"/>
              </a:lnSpc>
              <a:defRPr sz="7800">
                <a:solidFill>
                  <a:srgbClr val="006EB6"/>
                </a:solidFill>
              </a:defRPr>
            </a:lvl1pPr>
          </a:lstStyle>
          <a:p>
            <a:r>
              <a:rPr lang="en-GB" dirty="0"/>
              <a:t>Click to add title</a:t>
            </a:r>
            <a:endParaRPr lang="en-GB"/>
          </a:p>
        </p:txBody>
      </p:sp>
      <p:sp>
        <p:nvSpPr>
          <p:cNvPr id="3" name="USR_Name"/>
          <p:cNvSpPr>
            <a:spLocks noGrp="1"/>
          </p:cNvSpPr>
          <p:nvPr>
            <p:ph type="subTitle" idx="1" hasCustomPrompt="1"/>
          </p:nvPr>
        </p:nvSpPr>
        <p:spPr>
          <a:xfrm>
            <a:off x="6094413" y="6041776"/>
            <a:ext cx="5399086" cy="279799"/>
          </a:xfrm>
        </p:spPr>
        <p:txBody>
          <a:bodyPr anchor="b" anchorCtr="0"/>
          <a:lstStyle>
            <a:lvl1pPr marL="0" indent="0" algn="r">
              <a:buNone/>
              <a:defRPr sz="13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Name</a:t>
            </a:r>
          </a:p>
        </p:txBody>
      </p:sp>
      <p:sp>
        <p:nvSpPr>
          <p:cNvPr id="4" name="Date_DateCustomA"/>
          <p:cNvSpPr>
            <a:spLocks noGrp="1"/>
          </p:cNvSpPr>
          <p:nvPr>
            <p:ph type="dt" sz="half" idx="10"/>
          </p:nvPr>
        </p:nvSpPr>
        <p:spPr>
          <a:xfrm>
            <a:off x="8794752" y="6321576"/>
            <a:ext cx="2698748" cy="176724"/>
          </a:xfrm>
        </p:spPr>
        <p:txBody>
          <a:bodyPr/>
          <a:lstStyle>
            <a:lvl1pPr>
              <a:defRPr sz="1350">
                <a:solidFill>
                  <a:srgbClr val="006EB6"/>
                </a:solidFill>
              </a:defRPr>
            </a:lvl1pPr>
          </a:lstStyle>
          <a:p>
            <a:r>
              <a:rPr lang="en-GB" dirty="0"/>
              <a:t>Date</a:t>
            </a:r>
          </a:p>
        </p:txBody>
      </p:sp>
      <p:sp>
        <p:nvSpPr>
          <p:cNvPr id="5" name="Footer Placeholder 4" hidden="1"/>
          <p:cNvSpPr>
            <a:spLocks noGrp="1"/>
          </p:cNvSpPr>
          <p:nvPr>
            <p:ph type="ftr" sz="quarter" idx="11"/>
          </p:nvPr>
        </p:nvSpPr>
        <p:spPr>
          <a:xfrm>
            <a:off x="3395663" y="6935411"/>
            <a:ext cx="5400675" cy="222501"/>
          </a:xfrm>
        </p:spPr>
        <p:txBody>
          <a:bodyPr/>
          <a:lstStyle>
            <a:lvl1pPr>
              <a:defRPr sz="100">
                <a:solidFill>
                  <a:schemeClr val="bg1"/>
                </a:solidFill>
              </a:defRPr>
            </a:lvl1pPr>
          </a:lstStyle>
          <a:p>
            <a:endParaRPr lang="en-GB" dirty="0"/>
          </a:p>
        </p:txBody>
      </p:sp>
      <p:sp>
        <p:nvSpPr>
          <p:cNvPr id="6" name="Slide Number Placeholder 5" hidden="1"/>
          <p:cNvSpPr>
            <a:spLocks noGrp="1"/>
          </p:cNvSpPr>
          <p:nvPr>
            <p:ph type="sldNum" sz="quarter" idx="12"/>
          </p:nvPr>
        </p:nvSpPr>
        <p:spPr>
          <a:xfrm>
            <a:off x="8796338" y="6520734"/>
            <a:ext cx="2663824" cy="222501"/>
          </a:xfrm>
        </p:spPr>
        <p:txBody>
          <a:bodyPr/>
          <a:lstStyle>
            <a:lvl1pPr>
              <a:defRPr sz="100">
                <a:solidFill>
                  <a:schemeClr val="bg1"/>
                </a:solidFill>
              </a:defRPr>
            </a:lvl1pPr>
          </a:lstStyle>
          <a:p>
            <a:fld id="{45D37B1E-C366-494F-A587-962AD9AABC83}" type="slidenum">
              <a:rPr lang="en-GB"/>
              <a:pPr/>
              <a:t>‹#›</a:t>
            </a:fld>
            <a:endParaRPr lang="en-GB" dirty="0"/>
          </a:p>
        </p:txBody>
      </p:sp>
      <p:pic>
        <p:nvPicPr>
          <p:cNvPr id="8" name="Picture 7">
            <a:extLst>
              <a:ext uri="{FF2B5EF4-FFF2-40B4-BE49-F238E27FC236}">
                <a16:creationId xmlns:a16="http://schemas.microsoft.com/office/drawing/2014/main" id="{D28B1F88-8DA8-470C-A728-7DB5341F18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500" y="6256375"/>
            <a:ext cx="1504373" cy="302720"/>
          </a:xfrm>
          <a:prstGeom prst="rect">
            <a:avLst/>
          </a:prstGeom>
        </p:spPr>
      </p:pic>
    </p:spTree>
    <p:extLst>
      <p:ext uri="{BB962C8B-B14F-4D97-AF65-F5344CB8AC3E}">
        <p14:creationId xmlns:p14="http://schemas.microsoft.com/office/powerpoint/2010/main" val="42046466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8000" y="2628509"/>
            <a:ext cx="3504000" cy="4229631"/>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9"/>
            <a:ext cx="3504000" cy="4229631"/>
          </a:xfrm>
          <a:prstGeom prst="rect">
            <a:avLst/>
          </a:prstGeom>
        </p:spPr>
      </p:pic>
      <p:sp>
        <p:nvSpPr>
          <p:cNvPr id="8" name="Title 7"/>
          <p:cNvSpPr>
            <a:spLocks noGrp="1"/>
          </p:cNvSpPr>
          <p:nvPr>
            <p:ph type="ctrTitle" hasCustomPrompt="1"/>
          </p:nvPr>
        </p:nvSpPr>
        <p:spPr>
          <a:xfrm>
            <a:off x="1824000" y="2480400"/>
            <a:ext cx="84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en-US" dirty="0"/>
              <a:t>Click to edit Presentation title</a:t>
            </a:r>
          </a:p>
        </p:txBody>
      </p:sp>
      <p:sp>
        <p:nvSpPr>
          <p:cNvPr id="9" name="Subtitle 8"/>
          <p:cNvSpPr>
            <a:spLocks noGrp="1"/>
          </p:cNvSpPr>
          <p:nvPr>
            <p:ph type="subTitle" idx="1" hasCustomPrompt="1"/>
          </p:nvPr>
        </p:nvSpPr>
        <p:spPr>
          <a:xfrm>
            <a:off x="1824000" y="3805200"/>
            <a:ext cx="84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a:t>Click to </a:t>
            </a:r>
            <a:r>
              <a:rPr kumimoji="0" lang="fr-FR" dirty="0" err="1"/>
              <a:t>edit</a:t>
            </a:r>
            <a:r>
              <a:rPr kumimoji="0" lang="fr-FR" dirty="0"/>
              <a:t> </a:t>
            </a:r>
            <a:r>
              <a:rPr kumimoji="0" lang="fr-FR" dirty="0" err="1"/>
              <a:t>Subtitle</a:t>
            </a:r>
            <a:endParaRPr kumimoji="0" lang="en-US" dirty="0"/>
          </a:p>
        </p:txBody>
      </p:sp>
      <p:pic>
        <p:nvPicPr>
          <p:cNvPr id="37" name="Image 11"/>
          <p:cNvPicPr>
            <a:picLocks noChangeAspect="1"/>
          </p:cNvPicPr>
          <p:nvPr/>
        </p:nvPicPr>
        <p:blipFill>
          <a:blip r:embed="rId3" cstate="print"/>
          <a:stretch>
            <a:fillRect/>
          </a:stretch>
        </p:blipFill>
        <p:spPr>
          <a:xfrm>
            <a:off x="681601" y="432000"/>
            <a:ext cx="923076" cy="1440000"/>
          </a:xfrm>
          <a:prstGeom prst="rect">
            <a:avLst/>
          </a:prstGeom>
        </p:spPr>
      </p:pic>
      <p:sp>
        <p:nvSpPr>
          <p:cNvPr id="12"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50CEFEDF-AFBC-4596-8AE7-FF9D4D76DF3F}" type="datetimeFigureOut">
              <a:rPr lang="en-GB" smtClean="0"/>
              <a:t>11/11/2019</a:t>
            </a:fld>
            <a:endParaRPr lang="en-GB"/>
          </a:p>
        </p:txBody>
      </p:sp>
      <p:sp>
        <p:nvSpPr>
          <p:cNvPr id="13"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pic>
        <p:nvPicPr>
          <p:cNvPr id="10"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2000" y="6055201"/>
            <a:ext cx="2323200" cy="578821"/>
          </a:xfrm>
          <a:prstGeom prst="rect">
            <a:avLst/>
          </a:prstGeom>
        </p:spPr>
      </p:pic>
    </p:spTree>
    <p:extLst>
      <p:ext uri="{BB962C8B-B14F-4D97-AF65-F5344CB8AC3E}">
        <p14:creationId xmlns:p14="http://schemas.microsoft.com/office/powerpoint/2010/main" val="2243416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two columns">
    <p:spTree>
      <p:nvGrpSpPr>
        <p:cNvPr id="1" name=""/>
        <p:cNvGrpSpPr/>
        <p:nvPr/>
      </p:nvGrpSpPr>
      <p:grpSpPr>
        <a:xfrm>
          <a:off x="0" y="0"/>
          <a:ext cx="0" cy="0"/>
          <a:chOff x="0" y="0"/>
          <a:chExt cx="0" cy="0"/>
        </a:xfrm>
      </p:grpSpPr>
      <p:sp>
        <p:nvSpPr>
          <p:cNvPr id="9" name="Background"/>
          <p:cNvSpPr/>
          <p:nvPr userDrawn="1"/>
        </p:nvSpPr>
        <p:spPr>
          <a:xfrm>
            <a:off x="0" y="0"/>
            <a:ext cx="1218960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err="1"/>
          </a:p>
        </p:txBody>
      </p:sp>
      <p:sp>
        <p:nvSpPr>
          <p:cNvPr id="2" name="Title 1"/>
          <p:cNvSpPr>
            <a:spLocks noGrp="1"/>
          </p:cNvSpPr>
          <p:nvPr>
            <p:ph type="title" hasCustomPrompt="1"/>
          </p:nvPr>
        </p:nvSpPr>
        <p:spPr>
          <a:xfrm>
            <a:off x="656568" y="391029"/>
            <a:ext cx="10836932" cy="1018671"/>
          </a:xfrm>
        </p:spPr>
        <p:txBody>
          <a:bodyPr/>
          <a:lstStyle>
            <a:lvl1pPr>
              <a:defRPr baseline="0"/>
            </a:lvl1pPr>
          </a:lstStyle>
          <a:p>
            <a:r>
              <a:rPr lang="en-GB" dirty="0"/>
              <a:t>Click to add title in max 1 line</a:t>
            </a:r>
          </a:p>
        </p:txBody>
      </p:sp>
      <p:sp>
        <p:nvSpPr>
          <p:cNvPr id="3" name="Date Placeholder 2" hidden="1"/>
          <p:cNvSpPr>
            <a:spLocks noGrp="1"/>
          </p:cNvSpPr>
          <p:nvPr>
            <p:ph type="dt" sz="half" idx="10"/>
          </p:nvPr>
        </p:nvSpPr>
        <p:spPr>
          <a:xfrm>
            <a:off x="0" y="6912000"/>
            <a:ext cx="0" cy="0"/>
          </a:xfrm>
        </p:spPr>
        <p:txBody>
          <a:bodyPr/>
          <a:lstStyle>
            <a:lvl1pPr>
              <a:defRPr sz="100">
                <a:solidFill>
                  <a:srgbClr val="ADCFF1"/>
                </a:solidFill>
              </a:defRPr>
            </a:lvl1pPr>
          </a:lstStyle>
          <a:p>
            <a:endParaRPr lang="en-GB" dirty="0"/>
          </a:p>
        </p:txBody>
      </p:sp>
      <p:sp>
        <p:nvSpPr>
          <p:cNvPr id="4" name="FLD_Footer"/>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a:pPr/>
              <a:t>‹#›</a:t>
            </a:fld>
            <a:endParaRPr lang="en-GB" dirty="0"/>
          </a:p>
        </p:txBody>
      </p:sp>
      <p:sp>
        <p:nvSpPr>
          <p:cNvPr id="8" name="Text Placeholder 7"/>
          <p:cNvSpPr>
            <a:spLocks noGrp="1"/>
          </p:cNvSpPr>
          <p:nvPr>
            <p:ph type="body" sz="quarter" idx="13" hasCustomPrompt="1"/>
          </p:nvPr>
        </p:nvSpPr>
        <p:spPr>
          <a:xfrm>
            <a:off x="693738" y="1361060"/>
            <a:ext cx="5051434" cy="4588890"/>
          </a:xfrm>
        </p:spPr>
        <p:txBody>
          <a:bodyPr/>
          <a:lstStyle>
            <a:lvl1pPr marL="594000" indent="-594000">
              <a:spcBef>
                <a:spcPts val="300"/>
              </a:spcBef>
              <a:defRPr sz="2800"/>
            </a:lvl1pPr>
            <a:lvl2pPr marL="846000">
              <a:defRPr sz="2200"/>
            </a:lvl2pPr>
            <a:lvl3pPr marL="720000" indent="0">
              <a:buNone/>
              <a:defRPr/>
            </a:lvl3pPr>
          </a:lstStyle>
          <a:p>
            <a:pPr lvl="0"/>
            <a:r>
              <a:rPr lang="en-GB" dirty="0"/>
              <a:t>Click to add text</a:t>
            </a:r>
          </a:p>
          <a:p>
            <a:pPr lvl="1"/>
            <a:r>
              <a:rPr lang="en-GB" dirty="0"/>
              <a:t>Second level</a:t>
            </a:r>
          </a:p>
        </p:txBody>
      </p:sp>
      <p:sp>
        <p:nvSpPr>
          <p:cNvPr id="10" name="Freeform 5">
            <a:extLst>
              <a:ext uri="{FF2B5EF4-FFF2-40B4-BE49-F238E27FC236}">
                <a16:creationId xmlns:a16="http://schemas.microsoft.com/office/drawing/2014/main" id="{C4447EA2-33D0-48C2-BF9C-59BD19EC06AD}"/>
              </a:ext>
            </a:extLst>
          </p:cNvPr>
          <p:cNvSpPr>
            <a:spLocks noEditPoints="1"/>
          </p:cNvSpPr>
          <p:nvPr userDrawn="1"/>
        </p:nvSpPr>
        <p:spPr bwMode="auto">
          <a:xfrm>
            <a:off x="699434" y="6288499"/>
            <a:ext cx="317324" cy="317017"/>
          </a:xfrm>
          <a:custGeom>
            <a:avLst/>
            <a:gdLst>
              <a:gd name="T0" fmla="*/ 136 w 272"/>
              <a:gd name="T1" fmla="*/ 0 h 273"/>
              <a:gd name="T2" fmla="*/ 58 w 272"/>
              <a:gd name="T3" fmla="*/ 25 h 273"/>
              <a:gd name="T4" fmla="*/ 127 w 272"/>
              <a:gd name="T5" fmla="*/ 177 h 273"/>
              <a:gd name="T6" fmla="*/ 131 w 272"/>
              <a:gd name="T7" fmla="*/ 182 h 273"/>
              <a:gd name="T8" fmla="*/ 131 w 272"/>
              <a:gd name="T9" fmla="*/ 182 h 273"/>
              <a:gd name="T10" fmla="*/ 119 w 272"/>
              <a:gd name="T11" fmla="*/ 182 h 273"/>
              <a:gd name="T12" fmla="*/ 119 w 272"/>
              <a:gd name="T13" fmla="*/ 182 h 273"/>
              <a:gd name="T14" fmla="*/ 109 w 272"/>
              <a:gd name="T15" fmla="*/ 175 h 273"/>
              <a:gd name="T16" fmla="*/ 45 w 272"/>
              <a:gd name="T17" fmla="*/ 35 h 273"/>
              <a:gd name="T18" fmla="*/ 33 w 272"/>
              <a:gd name="T19" fmla="*/ 47 h 273"/>
              <a:gd name="T20" fmla="*/ 92 w 272"/>
              <a:gd name="T21" fmla="*/ 177 h 273"/>
              <a:gd name="T22" fmla="*/ 96 w 272"/>
              <a:gd name="T23" fmla="*/ 182 h 273"/>
              <a:gd name="T24" fmla="*/ 96 w 272"/>
              <a:gd name="T25" fmla="*/ 182 h 273"/>
              <a:gd name="T26" fmla="*/ 84 w 272"/>
              <a:gd name="T27" fmla="*/ 182 h 273"/>
              <a:gd name="T28" fmla="*/ 84 w 272"/>
              <a:gd name="T29" fmla="*/ 182 h 273"/>
              <a:gd name="T30" fmla="*/ 74 w 272"/>
              <a:gd name="T31" fmla="*/ 175 h 273"/>
              <a:gd name="T32" fmla="*/ 22 w 272"/>
              <a:gd name="T33" fmla="*/ 62 h 273"/>
              <a:gd name="T34" fmla="*/ 12 w 272"/>
              <a:gd name="T35" fmla="*/ 79 h 273"/>
              <a:gd name="T36" fmla="*/ 57 w 272"/>
              <a:gd name="T37" fmla="*/ 177 h 273"/>
              <a:gd name="T38" fmla="*/ 61 w 272"/>
              <a:gd name="T39" fmla="*/ 182 h 273"/>
              <a:gd name="T40" fmla="*/ 61 w 272"/>
              <a:gd name="T41" fmla="*/ 182 h 273"/>
              <a:gd name="T42" fmla="*/ 48 w 272"/>
              <a:gd name="T43" fmla="*/ 182 h 273"/>
              <a:gd name="T44" fmla="*/ 48 w 272"/>
              <a:gd name="T45" fmla="*/ 182 h 273"/>
              <a:gd name="T46" fmla="*/ 38 w 272"/>
              <a:gd name="T47" fmla="*/ 175 h 273"/>
              <a:gd name="T48" fmla="*/ 4 w 272"/>
              <a:gd name="T49" fmla="*/ 101 h 273"/>
              <a:gd name="T50" fmla="*/ 0 w 272"/>
              <a:gd name="T51" fmla="*/ 130 h 273"/>
              <a:gd name="T52" fmla="*/ 21 w 272"/>
              <a:gd name="T53" fmla="*/ 177 h 273"/>
              <a:gd name="T54" fmla="*/ 25 w 272"/>
              <a:gd name="T55" fmla="*/ 182 h 273"/>
              <a:gd name="T56" fmla="*/ 25 w 272"/>
              <a:gd name="T57" fmla="*/ 182 h 273"/>
              <a:gd name="T58" fmla="*/ 13 w 272"/>
              <a:gd name="T59" fmla="*/ 182 h 273"/>
              <a:gd name="T60" fmla="*/ 7 w 272"/>
              <a:gd name="T61" fmla="*/ 181 h 273"/>
              <a:gd name="T62" fmla="*/ 136 w 272"/>
              <a:gd name="T63" fmla="*/ 273 h 273"/>
              <a:gd name="T64" fmla="*/ 272 w 272"/>
              <a:gd name="T65" fmla="*/ 137 h 273"/>
              <a:gd name="T66" fmla="*/ 136 w 272"/>
              <a:gd name="T67" fmla="*/ 0 h 273"/>
              <a:gd name="T68" fmla="*/ 136 w 272"/>
              <a:gd name="T69" fmla="*/ 253 h 273"/>
              <a:gd name="T70" fmla="*/ 38 w 272"/>
              <a:gd name="T71" fmla="*/ 199 h 273"/>
              <a:gd name="T72" fmla="*/ 182 w 272"/>
              <a:gd name="T73" fmla="*/ 199 h 273"/>
              <a:gd name="T74" fmla="*/ 182 w 272"/>
              <a:gd name="T75" fmla="*/ 199 h 273"/>
              <a:gd name="T76" fmla="*/ 228 w 272"/>
              <a:gd name="T77" fmla="*/ 199 h 273"/>
              <a:gd name="T78" fmla="*/ 202 w 272"/>
              <a:gd name="T79" fmla="*/ 178 h 273"/>
              <a:gd name="T80" fmla="*/ 179 w 272"/>
              <a:gd name="T81" fmla="*/ 182 h 273"/>
              <a:gd name="T82" fmla="*/ 155 w 272"/>
              <a:gd name="T83" fmla="*/ 182 h 273"/>
              <a:gd name="T84" fmla="*/ 155 w 272"/>
              <a:gd name="T85" fmla="*/ 182 h 273"/>
              <a:gd name="T86" fmla="*/ 144 w 272"/>
              <a:gd name="T87" fmla="*/ 175 h 273"/>
              <a:gd name="T88" fmla="*/ 80 w 272"/>
              <a:gd name="T89" fmla="*/ 34 h 273"/>
              <a:gd name="T90" fmla="*/ 136 w 272"/>
              <a:gd name="T91" fmla="*/ 20 h 273"/>
              <a:gd name="T92" fmla="*/ 252 w 272"/>
              <a:gd name="T93" fmla="*/ 137 h 273"/>
              <a:gd name="T94" fmla="*/ 136 w 272"/>
              <a:gd name="T95" fmla="*/ 25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 h="273">
                <a:moveTo>
                  <a:pt x="136" y="0"/>
                </a:moveTo>
                <a:cubicBezTo>
                  <a:pt x="107" y="0"/>
                  <a:pt x="80" y="9"/>
                  <a:pt x="58" y="25"/>
                </a:cubicBezTo>
                <a:cubicBezTo>
                  <a:pt x="58" y="25"/>
                  <a:pt x="126" y="174"/>
                  <a:pt x="127" y="177"/>
                </a:cubicBezTo>
                <a:cubicBezTo>
                  <a:pt x="129" y="181"/>
                  <a:pt x="131" y="182"/>
                  <a:pt x="131" y="182"/>
                </a:cubicBezTo>
                <a:cubicBezTo>
                  <a:pt x="131" y="182"/>
                  <a:pt x="131" y="182"/>
                  <a:pt x="131" y="182"/>
                </a:cubicBezTo>
                <a:cubicBezTo>
                  <a:pt x="119" y="182"/>
                  <a:pt x="119" y="182"/>
                  <a:pt x="119" y="182"/>
                </a:cubicBezTo>
                <a:cubicBezTo>
                  <a:pt x="119" y="182"/>
                  <a:pt x="119" y="182"/>
                  <a:pt x="119" y="182"/>
                </a:cubicBezTo>
                <a:cubicBezTo>
                  <a:pt x="114" y="182"/>
                  <a:pt x="112" y="181"/>
                  <a:pt x="109" y="175"/>
                </a:cubicBezTo>
                <a:cubicBezTo>
                  <a:pt x="45" y="35"/>
                  <a:pt x="45" y="35"/>
                  <a:pt x="45" y="35"/>
                </a:cubicBezTo>
                <a:cubicBezTo>
                  <a:pt x="41" y="39"/>
                  <a:pt x="37" y="43"/>
                  <a:pt x="33" y="47"/>
                </a:cubicBezTo>
                <a:cubicBezTo>
                  <a:pt x="53" y="91"/>
                  <a:pt x="91" y="174"/>
                  <a:pt x="92" y="177"/>
                </a:cubicBezTo>
                <a:cubicBezTo>
                  <a:pt x="94" y="181"/>
                  <a:pt x="96" y="182"/>
                  <a:pt x="96" y="182"/>
                </a:cubicBezTo>
                <a:cubicBezTo>
                  <a:pt x="96" y="182"/>
                  <a:pt x="96" y="182"/>
                  <a:pt x="96" y="182"/>
                </a:cubicBezTo>
                <a:cubicBezTo>
                  <a:pt x="84" y="182"/>
                  <a:pt x="84" y="182"/>
                  <a:pt x="84" y="182"/>
                </a:cubicBezTo>
                <a:cubicBezTo>
                  <a:pt x="84" y="182"/>
                  <a:pt x="84" y="182"/>
                  <a:pt x="84" y="182"/>
                </a:cubicBezTo>
                <a:cubicBezTo>
                  <a:pt x="78" y="182"/>
                  <a:pt x="76" y="181"/>
                  <a:pt x="74" y="175"/>
                </a:cubicBezTo>
                <a:cubicBezTo>
                  <a:pt x="22" y="62"/>
                  <a:pt x="22" y="62"/>
                  <a:pt x="22" y="62"/>
                </a:cubicBezTo>
                <a:cubicBezTo>
                  <a:pt x="18" y="67"/>
                  <a:pt x="15" y="73"/>
                  <a:pt x="12" y="79"/>
                </a:cubicBezTo>
                <a:cubicBezTo>
                  <a:pt x="32" y="123"/>
                  <a:pt x="55" y="175"/>
                  <a:pt x="57" y="177"/>
                </a:cubicBezTo>
                <a:cubicBezTo>
                  <a:pt x="58" y="181"/>
                  <a:pt x="61" y="182"/>
                  <a:pt x="61" y="182"/>
                </a:cubicBezTo>
                <a:cubicBezTo>
                  <a:pt x="61" y="182"/>
                  <a:pt x="61" y="182"/>
                  <a:pt x="61" y="182"/>
                </a:cubicBezTo>
                <a:cubicBezTo>
                  <a:pt x="48" y="182"/>
                  <a:pt x="48" y="182"/>
                  <a:pt x="48" y="182"/>
                </a:cubicBezTo>
                <a:cubicBezTo>
                  <a:pt x="48" y="182"/>
                  <a:pt x="48" y="182"/>
                  <a:pt x="48" y="182"/>
                </a:cubicBezTo>
                <a:cubicBezTo>
                  <a:pt x="43" y="182"/>
                  <a:pt x="41" y="181"/>
                  <a:pt x="38" y="175"/>
                </a:cubicBezTo>
                <a:cubicBezTo>
                  <a:pt x="4" y="101"/>
                  <a:pt x="4" y="101"/>
                  <a:pt x="4" y="101"/>
                </a:cubicBezTo>
                <a:cubicBezTo>
                  <a:pt x="2" y="110"/>
                  <a:pt x="0" y="120"/>
                  <a:pt x="0" y="130"/>
                </a:cubicBezTo>
                <a:cubicBezTo>
                  <a:pt x="11" y="155"/>
                  <a:pt x="21" y="176"/>
                  <a:pt x="21" y="177"/>
                </a:cubicBezTo>
                <a:cubicBezTo>
                  <a:pt x="23" y="181"/>
                  <a:pt x="25" y="182"/>
                  <a:pt x="25" y="182"/>
                </a:cubicBezTo>
                <a:cubicBezTo>
                  <a:pt x="25" y="182"/>
                  <a:pt x="25" y="182"/>
                  <a:pt x="25" y="182"/>
                </a:cubicBezTo>
                <a:cubicBezTo>
                  <a:pt x="13" y="182"/>
                  <a:pt x="13" y="182"/>
                  <a:pt x="13" y="182"/>
                </a:cubicBezTo>
                <a:cubicBezTo>
                  <a:pt x="10" y="182"/>
                  <a:pt x="8" y="182"/>
                  <a:pt x="7" y="181"/>
                </a:cubicBezTo>
                <a:cubicBezTo>
                  <a:pt x="25" y="234"/>
                  <a:pt x="76" y="273"/>
                  <a:pt x="136" y="273"/>
                </a:cubicBezTo>
                <a:cubicBezTo>
                  <a:pt x="211" y="273"/>
                  <a:pt x="272" y="212"/>
                  <a:pt x="272" y="137"/>
                </a:cubicBezTo>
                <a:cubicBezTo>
                  <a:pt x="272" y="61"/>
                  <a:pt x="211" y="0"/>
                  <a:pt x="136" y="0"/>
                </a:cubicBezTo>
                <a:close/>
                <a:moveTo>
                  <a:pt x="136" y="253"/>
                </a:moveTo>
                <a:cubicBezTo>
                  <a:pt x="95" y="253"/>
                  <a:pt x="58" y="232"/>
                  <a:pt x="38" y="199"/>
                </a:cubicBezTo>
                <a:cubicBezTo>
                  <a:pt x="182" y="199"/>
                  <a:pt x="182" y="199"/>
                  <a:pt x="182" y="199"/>
                </a:cubicBezTo>
                <a:cubicBezTo>
                  <a:pt x="182" y="199"/>
                  <a:pt x="182" y="199"/>
                  <a:pt x="182" y="199"/>
                </a:cubicBezTo>
                <a:cubicBezTo>
                  <a:pt x="228" y="199"/>
                  <a:pt x="228" y="199"/>
                  <a:pt x="228" y="199"/>
                </a:cubicBezTo>
                <a:cubicBezTo>
                  <a:pt x="202" y="178"/>
                  <a:pt x="202" y="178"/>
                  <a:pt x="202" y="178"/>
                </a:cubicBezTo>
                <a:cubicBezTo>
                  <a:pt x="202" y="178"/>
                  <a:pt x="191" y="182"/>
                  <a:pt x="179" y="182"/>
                </a:cubicBezTo>
                <a:cubicBezTo>
                  <a:pt x="155" y="182"/>
                  <a:pt x="155" y="182"/>
                  <a:pt x="155" y="182"/>
                </a:cubicBezTo>
                <a:cubicBezTo>
                  <a:pt x="155" y="182"/>
                  <a:pt x="155" y="182"/>
                  <a:pt x="155" y="182"/>
                </a:cubicBezTo>
                <a:cubicBezTo>
                  <a:pt x="149" y="182"/>
                  <a:pt x="147" y="181"/>
                  <a:pt x="144" y="175"/>
                </a:cubicBezTo>
                <a:cubicBezTo>
                  <a:pt x="80" y="34"/>
                  <a:pt x="80" y="34"/>
                  <a:pt x="80" y="34"/>
                </a:cubicBezTo>
                <a:cubicBezTo>
                  <a:pt x="97" y="25"/>
                  <a:pt x="116" y="20"/>
                  <a:pt x="136" y="20"/>
                </a:cubicBezTo>
                <a:cubicBezTo>
                  <a:pt x="200" y="20"/>
                  <a:pt x="252" y="72"/>
                  <a:pt x="252" y="137"/>
                </a:cubicBezTo>
                <a:cubicBezTo>
                  <a:pt x="252" y="201"/>
                  <a:pt x="200" y="253"/>
                  <a:pt x="136" y="253"/>
                </a:cubicBezTo>
                <a:close/>
              </a:path>
            </a:pathLst>
          </a:custGeom>
          <a:solidFill>
            <a:srgbClr val="F42941"/>
          </a:solidFill>
          <a:ln>
            <a:noFill/>
          </a:ln>
        </p:spPr>
        <p:txBody>
          <a:bodyPr vert="horz" wrap="square" lIns="91440" tIns="45720" rIns="91440" bIns="45720" numCol="1" anchor="t" anchorCtr="0" compatLnSpc="1">
            <a:prstTxWarp prst="textNoShape">
              <a:avLst/>
            </a:prstTxWarp>
          </a:bodyPr>
          <a:lstStyle/>
          <a:p>
            <a:r>
              <a:rPr lang="en-GB" dirty="0"/>
              <a:t> </a:t>
            </a:r>
          </a:p>
        </p:txBody>
      </p:sp>
      <p:pic>
        <p:nvPicPr>
          <p:cNvPr id="12" name="Wheel logo">
            <a:extLst>
              <a:ext uri="{FF2B5EF4-FFF2-40B4-BE49-F238E27FC236}">
                <a16:creationId xmlns:a16="http://schemas.microsoft.com/office/drawing/2014/main" id="{86F0553E-780C-462A-94C5-4DC16629AF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53566" y="6285492"/>
            <a:ext cx="322892" cy="322892"/>
          </a:xfrm>
          <a:prstGeom prst="rect">
            <a:avLst/>
          </a:prstGeom>
        </p:spPr>
      </p:pic>
      <p:cxnSp>
        <p:nvCxnSpPr>
          <p:cNvPr id="13" name="Straight Connector 12">
            <a:extLst>
              <a:ext uri="{FF2B5EF4-FFF2-40B4-BE49-F238E27FC236}">
                <a16:creationId xmlns:a16="http://schemas.microsoft.com/office/drawing/2014/main" id="{DE844EC5-E308-456C-93FD-7582F71FC46E}"/>
              </a:ext>
            </a:extLst>
          </p:cNvPr>
          <p:cNvCxnSpPr>
            <a:cxnSpLocks/>
          </p:cNvCxnSpPr>
          <p:nvPr userDrawn="1"/>
        </p:nvCxnSpPr>
        <p:spPr>
          <a:xfrm>
            <a:off x="1135505" y="6310724"/>
            <a:ext cx="0" cy="288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EE414CC0-21E6-404A-9D17-EDA649671305}"/>
              </a:ext>
            </a:extLst>
          </p:cNvPr>
          <p:cNvSpPr>
            <a:spLocks noGrp="1"/>
          </p:cNvSpPr>
          <p:nvPr>
            <p:ph type="body" sz="quarter" idx="14" hasCustomPrompt="1"/>
          </p:nvPr>
        </p:nvSpPr>
        <p:spPr>
          <a:xfrm>
            <a:off x="6441280" y="1361060"/>
            <a:ext cx="5052217" cy="4588890"/>
          </a:xfrm>
        </p:spPr>
        <p:txBody>
          <a:bodyPr/>
          <a:lstStyle>
            <a:lvl1pPr marL="594000" indent="-594000">
              <a:spcBef>
                <a:spcPts val="300"/>
              </a:spcBef>
              <a:defRPr sz="2800"/>
            </a:lvl1pPr>
            <a:lvl2pPr marL="846000">
              <a:defRPr/>
            </a:lvl2pPr>
          </a:lstStyle>
          <a:p>
            <a:pPr lvl="0"/>
            <a:r>
              <a:rPr lang="en-GB"/>
              <a:t>Click to add text</a:t>
            </a:r>
          </a:p>
          <a:p>
            <a:pPr lvl="1"/>
            <a:r>
              <a:rPr lang="en-GB"/>
              <a:t>Second level</a:t>
            </a:r>
            <a:endParaRPr lang="en-GB" dirty="0"/>
          </a:p>
        </p:txBody>
      </p:sp>
      <p:sp>
        <p:nvSpPr>
          <p:cNvPr id="14" name="Generation 2030">
            <a:extLst>
              <a:ext uri="{FF2B5EF4-FFF2-40B4-BE49-F238E27FC236}">
                <a16:creationId xmlns:a16="http://schemas.microsoft.com/office/drawing/2014/main" id="{4A775F39-92DF-445B-A8BD-FAD383AF056F}"/>
              </a:ext>
            </a:extLst>
          </p:cNvPr>
          <p:cNvSpPr txBox="1"/>
          <p:nvPr userDrawn="1"/>
        </p:nvSpPr>
        <p:spPr>
          <a:xfrm flipH="1">
            <a:off x="1962150" y="6356350"/>
            <a:ext cx="1318260" cy="222501"/>
          </a:xfrm>
          <a:prstGeom prst="rect">
            <a:avLst/>
          </a:prstGeom>
          <a:noFill/>
        </p:spPr>
        <p:txBody>
          <a:bodyPr wrap="square" lIns="0" tIns="0" rIns="0" bIns="0" rtlCol="0" anchor="b" anchorCtr="0">
            <a:noAutofit/>
          </a:bodyPr>
          <a:lstStyle/>
          <a:p>
            <a:pPr algn="r"/>
            <a:r>
              <a:rPr lang="en-GB" sz="950" cap="all" baseline="0" dirty="0">
                <a:solidFill>
                  <a:srgbClr val="F42941"/>
                </a:solidFill>
              </a:rPr>
              <a:t>Generation 2030</a:t>
            </a:r>
          </a:p>
        </p:txBody>
      </p:sp>
    </p:spTree>
    <p:extLst>
      <p:ext uri="{BB962C8B-B14F-4D97-AF65-F5344CB8AC3E}">
        <p14:creationId xmlns:p14="http://schemas.microsoft.com/office/powerpoint/2010/main" val="35520564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8"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50CEFEDF-AFBC-4596-8AE7-FF9D4D76DF3F}" type="datetimeFigureOut">
              <a:rPr lang="en-GB" smtClean="0"/>
              <a:t>11/11/2019</a:t>
            </a:fld>
            <a:endParaRPr lang="en-GB"/>
          </a:p>
        </p:txBody>
      </p:sp>
      <p:sp>
        <p:nvSpPr>
          <p:cNvPr id="9"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B40CE4F3-1497-4DDB-ABE3-223C5D2A3A29}" type="slidenum">
              <a:rPr lang="en-GB" smtClean="0"/>
              <a:t>‹#›</a:t>
            </a:fld>
            <a:endParaRPr lang="en-GB"/>
          </a:p>
        </p:txBody>
      </p:sp>
      <p:sp>
        <p:nvSpPr>
          <p:cNvPr id="11" name="Title Placeholder 1"/>
          <p:cNvSpPr>
            <a:spLocks noGrp="1"/>
          </p:cNvSpPr>
          <p:nvPr>
            <p:ph type="title" hasCustomPrompt="1"/>
          </p:nvPr>
        </p:nvSpPr>
        <p:spPr>
          <a:xfrm>
            <a:off x="1440000" y="237600"/>
            <a:ext cx="9888000" cy="1022400"/>
          </a:xfrm>
          <a:prstGeom prst="rect">
            <a:avLst/>
          </a:prstGeom>
        </p:spPr>
        <p:txBody>
          <a:bodyPr vert="horz" lIns="91440" tIns="45720" rIns="91440" bIns="45720" rtlCol="0" anchor="ctr">
            <a:noAutofit/>
          </a:bodyPr>
          <a:lstStyle>
            <a:lvl1pPr>
              <a:defRPr/>
            </a:lvl1pPr>
          </a:lstStyle>
          <a:p>
            <a:r>
              <a:rPr lang="en-US" dirty="0"/>
              <a:t>Click to edit Slide title</a:t>
            </a:r>
            <a:br>
              <a:rPr lang="en-US" dirty="0"/>
            </a:br>
            <a:r>
              <a:rPr lang="en-US" dirty="0"/>
              <a:t>Slide title can be extended to two lines</a:t>
            </a:r>
          </a:p>
        </p:txBody>
      </p:sp>
    </p:spTree>
    <p:extLst>
      <p:ext uri="{BB962C8B-B14F-4D97-AF65-F5344CB8AC3E}">
        <p14:creationId xmlns:p14="http://schemas.microsoft.com/office/powerpoint/2010/main" val="9497874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10924801" y="5328000"/>
            <a:ext cx="1267209" cy="1530000"/>
          </a:xfrm>
          <a:prstGeom prst="rect">
            <a:avLst/>
          </a:prstGeom>
        </p:spPr>
      </p:pic>
      <p:pic>
        <p:nvPicPr>
          <p:cNvPr id="8" name="Image 7"/>
          <p:cNvPicPr>
            <a:picLocks noChangeAspect="1"/>
          </p:cNvPicPr>
          <p:nvPr/>
        </p:nvPicPr>
        <p:blipFill>
          <a:blip r:embed="rId3" cstate="print"/>
          <a:stretch>
            <a:fillRect/>
          </a:stretch>
        </p:blipFill>
        <p:spPr>
          <a:xfrm>
            <a:off x="772800" y="468000"/>
            <a:ext cx="923077" cy="1440000"/>
          </a:xfrm>
          <a:prstGeom prst="rect">
            <a:avLst/>
          </a:prstGeom>
        </p:spPr>
      </p:pic>
      <p:sp>
        <p:nvSpPr>
          <p:cNvPr id="9" name="Title 1"/>
          <p:cNvSpPr>
            <a:spLocks noGrp="1"/>
          </p:cNvSpPr>
          <p:nvPr>
            <p:ph type="title" hasCustomPrompt="1"/>
          </p:nvPr>
        </p:nvSpPr>
        <p:spPr>
          <a:xfrm>
            <a:off x="1680000" y="2928144"/>
            <a:ext cx="8832000" cy="1041311"/>
          </a:xfrm>
        </p:spPr>
        <p:txBody>
          <a:bodyPr anchor="ctr" anchorCtr="0">
            <a:spAutoFit/>
          </a:bodyPr>
          <a:lstStyle>
            <a:lvl1pPr algn="ctr">
              <a:lnSpc>
                <a:spcPts val="3700"/>
              </a:lnSpc>
              <a:defRPr sz="3700" b="0" i="0" cap="all" baseline="0">
                <a:solidFill>
                  <a:schemeClr val="bg1"/>
                </a:solidFill>
              </a:defRPr>
            </a:lvl1pPr>
          </a:lstStyle>
          <a:p>
            <a:r>
              <a:rPr lang="en-US" dirty="0"/>
              <a:t>Click to edit Section Header title</a:t>
            </a:r>
          </a:p>
        </p:txBody>
      </p:sp>
      <p:sp>
        <p:nvSpPr>
          <p:cNvPr id="10"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50CEFEDF-AFBC-4596-8AE7-FF9D4D76DF3F}" type="datetimeFigureOut">
              <a:rPr lang="en-GB" smtClean="0"/>
              <a:t>11/11/2019</a:t>
            </a:fld>
            <a:endParaRPr lang="en-GB"/>
          </a:p>
        </p:txBody>
      </p:sp>
      <p:sp>
        <p:nvSpPr>
          <p:cNvPr id="11"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sp>
        <p:nvSpPr>
          <p:cNvPr id="12"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B40CE4F3-1497-4DDB-ABE3-223C5D2A3A29}" type="slidenum">
              <a:rPr lang="en-GB" smtClean="0"/>
              <a:t>‹#›</a:t>
            </a:fld>
            <a:endParaRPr lang="en-GB"/>
          </a:p>
        </p:txBody>
      </p:sp>
    </p:spTree>
    <p:extLst>
      <p:ext uri="{BB962C8B-B14F-4D97-AF65-F5344CB8AC3E}">
        <p14:creationId xmlns:p14="http://schemas.microsoft.com/office/powerpoint/2010/main" val="30535689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fr-FR" dirty="0"/>
              <a:t>Cliquez pour modifier les styles du texte du masque</a:t>
            </a:r>
            <a:endParaRPr lang="en-US" dirty="0"/>
          </a:p>
          <a:p>
            <a:pPr lvl="1" eaLnBrk="1" latinLnBrk="0" hangingPunct="1"/>
            <a:r>
              <a:rPr lang="en-US" dirty="0" err="1"/>
              <a:t>Deuxième</a:t>
            </a:r>
            <a:r>
              <a:rPr lang="en-US" dirty="0"/>
              <a:t> </a:t>
            </a:r>
            <a:r>
              <a:rPr lang="en-US" dirty="0" err="1"/>
              <a:t>niveau</a:t>
            </a:r>
            <a:endParaRPr lang="en-US" dirty="0"/>
          </a:p>
          <a:p>
            <a:pPr lvl="2" eaLnBrk="1" latinLnBrk="0" hangingPunct="1"/>
            <a:r>
              <a:rPr lang="en-US" dirty="0" err="1"/>
              <a:t>Troisième</a:t>
            </a:r>
            <a:r>
              <a:rPr lang="en-US" dirty="0"/>
              <a:t> </a:t>
            </a:r>
            <a:r>
              <a:rPr lang="en-US" dirty="0" err="1"/>
              <a:t>niveau</a:t>
            </a:r>
            <a:endParaRPr lang="en-US" dirty="0"/>
          </a:p>
          <a:p>
            <a:pPr lvl="3" eaLnBrk="1" latinLnBrk="0" hangingPunct="1"/>
            <a:r>
              <a:rPr lang="en-US" dirty="0" err="1"/>
              <a:t>Quatrième</a:t>
            </a:r>
            <a:r>
              <a:rPr lang="en-US" dirty="0"/>
              <a:t> </a:t>
            </a:r>
            <a:r>
              <a:rPr lang="en-US" dirty="0" err="1"/>
              <a:t>niveau</a:t>
            </a:r>
            <a:endParaRPr lang="en-US" dirty="0"/>
          </a:p>
          <a:p>
            <a:pPr lvl="4" eaLnBrk="1" latinLnBrk="0" hangingPunct="1"/>
            <a:r>
              <a:rPr lang="en-US" dirty="0" err="1"/>
              <a:t>Cinquième</a:t>
            </a:r>
            <a:r>
              <a:rPr lang="en-US" dirty="0"/>
              <a:t> </a:t>
            </a:r>
            <a:r>
              <a:rPr lang="en-US" dirty="0" err="1"/>
              <a:t>niveau</a:t>
            </a:r>
            <a:endParaRPr kumimoji="0" lang="en-US" dirty="0"/>
          </a:p>
        </p:txBody>
      </p:sp>
      <p:sp>
        <p:nvSpPr>
          <p:cNvPr id="8"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4FA14A75-EC96-48F7-8F74-2B6F312020F6}" type="datetimeFigureOut">
              <a:rPr lang="en-GB" smtClean="0"/>
              <a:t>11/11/2019</a:t>
            </a:fld>
            <a:endParaRPr lang="en-GB"/>
          </a:p>
        </p:txBody>
      </p:sp>
      <p:sp>
        <p:nvSpPr>
          <p:cNvPr id="9"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C2BB4601-17E2-42DE-B266-92B8F84CA890}" type="slidenum">
              <a:rPr lang="en-GB" smtClean="0"/>
              <a:t>‹#›</a:t>
            </a:fld>
            <a:endParaRPr lang="en-GB"/>
          </a:p>
        </p:txBody>
      </p:sp>
      <p:sp>
        <p:nvSpPr>
          <p:cNvPr id="11" name="Title Placeholder 1"/>
          <p:cNvSpPr>
            <a:spLocks noGrp="1"/>
          </p:cNvSpPr>
          <p:nvPr>
            <p:ph type="title" hasCustomPrompt="1"/>
          </p:nvPr>
        </p:nvSpPr>
        <p:spPr>
          <a:xfrm>
            <a:off x="1440000" y="237600"/>
            <a:ext cx="9888000" cy="1022400"/>
          </a:xfrm>
          <a:prstGeom prst="rect">
            <a:avLst/>
          </a:prstGeom>
        </p:spPr>
        <p:txBody>
          <a:bodyPr vert="horz" lIns="91440" tIns="45720" rIns="91440" bIns="45720" rtlCol="0" anchor="ctr">
            <a:noAutofit/>
          </a:bodyPr>
          <a:lstStyle/>
          <a:p>
            <a:r>
              <a:rPr lang="fr-FR" dirty="0"/>
              <a:t>Cliquez pour modifier le titre</a:t>
            </a:r>
            <a:br>
              <a:rPr lang="fr-FR" dirty="0"/>
            </a:br>
            <a:r>
              <a:rPr lang="fr-FR" dirty="0"/>
              <a:t>Le titre peut-être étendu sur deux lignes</a:t>
            </a:r>
            <a:endParaRPr lang="en-US" dirty="0"/>
          </a:p>
        </p:txBody>
      </p:sp>
    </p:spTree>
    <p:extLst>
      <p:ext uri="{BB962C8B-B14F-4D97-AF65-F5344CB8AC3E}">
        <p14:creationId xmlns:p14="http://schemas.microsoft.com/office/powerpoint/2010/main" val="2281048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add title in max 2 lines</a:t>
            </a:r>
          </a:p>
        </p:txBody>
      </p:sp>
      <p:sp>
        <p:nvSpPr>
          <p:cNvPr id="3" name="Date Placeholder 2" hidden="1"/>
          <p:cNvSpPr>
            <a:spLocks noGrp="1"/>
          </p:cNvSpPr>
          <p:nvPr>
            <p:ph type="dt" sz="half" idx="10"/>
          </p:nvPr>
        </p:nvSpPr>
        <p:spPr>
          <a:xfrm>
            <a:off x="0" y="6912000"/>
            <a:ext cx="0" cy="0"/>
          </a:xfrm>
        </p:spPr>
        <p:txBody>
          <a:bodyPr/>
          <a:lstStyle>
            <a:lvl1pPr>
              <a:defRPr sz="100">
                <a:solidFill>
                  <a:schemeClr val="bg1"/>
                </a:solidFill>
              </a:defRPr>
            </a:lvl1pPr>
          </a:lstStyle>
          <a:p>
            <a:endParaRPr lang="en-GB" dirty="0"/>
          </a:p>
        </p:txBody>
      </p:sp>
      <p:sp>
        <p:nvSpPr>
          <p:cNvPr id="4" name="FLD_Footer"/>
          <p:cNvSpPr>
            <a:spLocks noGrp="1"/>
          </p:cNvSpPr>
          <p:nvPr>
            <p:ph type="ftr" sz="quarter" idx="11"/>
          </p:nvPr>
        </p:nvSpPr>
        <p:spPr/>
        <p:txBody>
          <a:bodyPr/>
          <a:lstStyle>
            <a:lvl1pPr>
              <a:defRPr>
                <a:solidFill>
                  <a:srgbClr val="F42941"/>
                </a:solidFill>
              </a:defRPr>
            </a:lvl1pPr>
          </a:lstStyle>
          <a:p>
            <a:endParaRPr lang="en-GB" dirty="0"/>
          </a:p>
        </p:txBody>
      </p:sp>
      <p:sp>
        <p:nvSpPr>
          <p:cNvPr id="5" name="Slide Number Placeholder 4"/>
          <p:cNvSpPr>
            <a:spLocks noGrp="1"/>
          </p:cNvSpPr>
          <p:nvPr>
            <p:ph type="sldNum" sz="quarter" idx="12"/>
          </p:nvPr>
        </p:nvSpPr>
        <p:spPr/>
        <p:txBody>
          <a:bodyPr/>
          <a:lstStyle>
            <a:lvl1pPr>
              <a:defRPr>
                <a:solidFill>
                  <a:srgbClr val="F42941"/>
                </a:solidFill>
              </a:defRPr>
            </a:lvl1pPr>
          </a:lstStyle>
          <a:p>
            <a:fld id="{45D37B1E-C366-494F-A587-962AD9AABC83}" type="slidenum">
              <a:rPr lang="en-GB" smtClean="0"/>
              <a:pPr/>
              <a:t>‹#›</a:t>
            </a:fld>
            <a:endParaRPr lang="en-GB" dirty="0"/>
          </a:p>
        </p:txBody>
      </p:sp>
      <p:sp>
        <p:nvSpPr>
          <p:cNvPr id="8" name="Text Placeholder 7"/>
          <p:cNvSpPr>
            <a:spLocks noGrp="1"/>
          </p:cNvSpPr>
          <p:nvPr>
            <p:ph type="body" sz="quarter" idx="13" hasCustomPrompt="1"/>
          </p:nvPr>
        </p:nvSpPr>
        <p:spPr>
          <a:xfrm>
            <a:off x="693738" y="2096496"/>
            <a:ext cx="10799760" cy="3842369"/>
          </a:xfrm>
        </p:spPr>
        <p:txBody>
          <a:bodyPr/>
          <a:lstStyle>
            <a:lvl1pPr marL="0" indent="0">
              <a:lnSpc>
                <a:spcPct val="98000"/>
              </a:lnSpc>
              <a:buFont typeface="Open Sans" panose="020B0606030504020204" pitchFamily="34" charset="0"/>
              <a:buChar char="​"/>
              <a:defRPr sz="2800">
                <a:solidFill>
                  <a:schemeClr val="tx1"/>
                </a:solidFill>
              </a:defRPr>
            </a:lvl1pPr>
            <a:lvl2pPr marL="468000" indent="-468000">
              <a:lnSpc>
                <a:spcPct val="98000"/>
              </a:lnSpc>
              <a:buFont typeface="Arial" panose="020B0604020202020204" pitchFamily="34" charset="0"/>
              <a:buChar char="―"/>
              <a:defRPr sz="2800">
                <a:solidFill>
                  <a:schemeClr val="tx1"/>
                </a:solidFill>
              </a:defRPr>
            </a:lvl2pPr>
            <a:lvl3pPr marL="720000" indent="-252000">
              <a:lnSpc>
                <a:spcPct val="98000"/>
              </a:lnSpc>
              <a:buFont typeface="Symbol" panose="05050102010706020507" pitchFamily="18" charset="2"/>
              <a:buChar char=""/>
              <a:defRPr sz="2800">
                <a:solidFill>
                  <a:schemeClr val="tx1"/>
                </a:solidFill>
              </a:defRPr>
            </a:lvl3pPr>
            <a:lvl4pPr marL="972000" indent="-252000">
              <a:lnSpc>
                <a:spcPct val="98000"/>
              </a:lnSpc>
              <a:buFont typeface="Arial" panose="020B0604020202020204" pitchFamily="34" charset="0"/>
              <a:buChar char="‒"/>
              <a:defRPr sz="2800">
                <a:solidFill>
                  <a:schemeClr val="tx1"/>
                </a:solidFill>
              </a:defRPr>
            </a:lvl4pPr>
            <a:lvl5pPr marL="1224000" indent="-252000">
              <a:lnSpc>
                <a:spcPct val="98000"/>
              </a:lnSpc>
              <a:buFont typeface="Symbol" panose="05050102010706020507" pitchFamily="18" charset="2"/>
              <a:buChar char="·"/>
              <a:defRPr sz="2800">
                <a:solidFill>
                  <a:schemeClr val="tx1"/>
                </a:solidFill>
              </a:defRPr>
            </a:lvl5pPr>
            <a:lvl6pPr marL="1476000" indent="-252000">
              <a:lnSpc>
                <a:spcPct val="98000"/>
              </a:lnSpc>
              <a:buFont typeface="Arial" panose="020B0604020202020204" pitchFamily="34" charset="0"/>
              <a:buChar char="‒"/>
              <a:defRPr sz="2800">
                <a:solidFill>
                  <a:schemeClr val="tx1"/>
                </a:solidFill>
              </a:defRPr>
            </a:lvl6pPr>
            <a:lvl7pPr marL="1728000" indent="-252000">
              <a:lnSpc>
                <a:spcPct val="98000"/>
              </a:lnSpc>
              <a:buFont typeface="Symbol" panose="05050102010706020507" pitchFamily="18" charset="2"/>
              <a:buChar char="·"/>
              <a:defRPr sz="2800">
                <a:solidFill>
                  <a:schemeClr val="tx1"/>
                </a:solidFill>
              </a:defRPr>
            </a:lvl7pPr>
            <a:lvl8pPr marL="1980000" indent="-252000">
              <a:lnSpc>
                <a:spcPct val="98000"/>
              </a:lnSpc>
              <a:buFont typeface="Arial" panose="020B0604020202020204" pitchFamily="34" charset="0"/>
              <a:buChar char="‒"/>
              <a:defRPr sz="2800">
                <a:solidFill>
                  <a:schemeClr val="tx1"/>
                </a:solidFill>
              </a:defRPr>
            </a:lvl8pPr>
            <a:lvl9pPr marL="2232000" indent="-252000">
              <a:lnSpc>
                <a:spcPct val="98000"/>
              </a:lnSpc>
              <a:buFont typeface="Symbol" panose="05050102010706020507" pitchFamily="18" charset="2"/>
              <a:buChar char="·"/>
              <a:defRPr sz="2800">
                <a:solidFill>
                  <a:schemeClr val="tx1"/>
                </a:solidFill>
              </a:defRPr>
            </a:lvl9pPr>
          </a:lstStyle>
          <a:p>
            <a:pPr lvl="0"/>
            <a:r>
              <a:rPr lang="en-GB" dirty="0"/>
              <a:t>Click to add intro text</a:t>
            </a:r>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a:p>
            <a:pPr lvl="1"/>
            <a:endParaRPr lang="en-GB" dirty="0"/>
          </a:p>
        </p:txBody>
      </p:sp>
    </p:spTree>
    <p:extLst>
      <p:ext uri="{BB962C8B-B14F-4D97-AF65-F5344CB8AC3E}">
        <p14:creationId xmlns:p14="http://schemas.microsoft.com/office/powerpoint/2010/main" val="3211241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add title in max 2 lines</a:t>
            </a:r>
          </a:p>
        </p:txBody>
      </p:sp>
      <p:sp>
        <p:nvSpPr>
          <p:cNvPr id="3" name="Content Placeholder 2"/>
          <p:cNvSpPr>
            <a:spLocks noGrp="1"/>
          </p:cNvSpPr>
          <p:nvPr>
            <p:ph idx="1" hasCustomPrompt="1"/>
          </p:nvPr>
        </p:nvSpPr>
        <p:spPr>
          <a:xfrm>
            <a:off x="693738" y="2162340"/>
            <a:ext cx="10799761" cy="3787610"/>
          </a:xfrm>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dirty="0"/>
              <a:t>Click to add text or content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4" name="Date Placeholder 3" hidden="1"/>
          <p:cNvSpPr>
            <a:spLocks noGrp="1"/>
          </p:cNvSpPr>
          <p:nvPr>
            <p:ph type="dt" sz="half" idx="10"/>
          </p:nvPr>
        </p:nvSpPr>
        <p:spPr>
          <a:xfrm>
            <a:off x="0" y="6912000"/>
            <a:ext cx="0" cy="0"/>
          </a:xfrm>
        </p:spPr>
        <p:txBody>
          <a:bodyPr/>
          <a:lstStyle>
            <a:lvl1pPr>
              <a:defRPr sz="100">
                <a:noFill/>
              </a:defRPr>
            </a:lvl1pPr>
          </a:lstStyle>
          <a:p>
            <a:endParaRPr lang="en-GB" dirty="0"/>
          </a:p>
        </p:txBody>
      </p:sp>
      <p:sp>
        <p:nvSpPr>
          <p:cNvPr id="5" name="FLD_Footer"/>
          <p:cNvSpPr>
            <a:spLocks noGrp="1"/>
          </p:cNvSpPr>
          <p:nvPr>
            <p:ph type="ftr" sz="quarter" idx="11"/>
          </p:nvPr>
        </p:nvSpPr>
        <p:spPr/>
        <p:txBody>
          <a:bodyPr/>
          <a:lstStyle>
            <a:lvl1pPr>
              <a:defRPr>
                <a:solidFill>
                  <a:srgbClr val="F4294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rgbClr val="F42941"/>
                </a:solidFill>
              </a:defRPr>
            </a:lvl1pPr>
          </a:lstStyle>
          <a:p>
            <a:fld id="{45D37B1E-C366-494F-A587-962AD9AABC83}" type="slidenum">
              <a:rPr lang="en-GB" smtClean="0"/>
              <a:pPr/>
              <a:t>‹#›</a:t>
            </a:fld>
            <a:endParaRPr lang="en-GB" dirty="0"/>
          </a:p>
        </p:txBody>
      </p:sp>
    </p:spTree>
    <p:extLst>
      <p:ext uri="{BB962C8B-B14F-4D97-AF65-F5344CB8AC3E}">
        <p14:creationId xmlns:p14="http://schemas.microsoft.com/office/powerpoint/2010/main" val="71407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sp>
        <p:nvSpPr>
          <p:cNvPr id="12" name="Background"/>
          <p:cNvSpPr/>
          <p:nvPr userDrawn="1"/>
        </p:nvSpPr>
        <p:spPr>
          <a:xfrm>
            <a:off x="0" y="0"/>
            <a:ext cx="12189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err="1"/>
          </a:p>
        </p:txBody>
      </p:sp>
      <p:sp>
        <p:nvSpPr>
          <p:cNvPr id="3" name="Date Placeholder 2" hidden="1"/>
          <p:cNvSpPr>
            <a:spLocks noGrp="1"/>
          </p:cNvSpPr>
          <p:nvPr>
            <p:ph type="dt" sz="half" idx="10"/>
          </p:nvPr>
        </p:nvSpPr>
        <p:spPr>
          <a:xfrm>
            <a:off x="0" y="6912000"/>
            <a:ext cx="0" cy="0"/>
          </a:xfrm>
        </p:spPr>
        <p:txBody>
          <a:bodyPr/>
          <a:lstStyle>
            <a:lvl1pPr>
              <a:defRPr sz="100">
                <a:noFill/>
              </a:defRPr>
            </a:lvl1pPr>
          </a:lstStyle>
          <a:p>
            <a:endParaRPr lang="en-GB" dirty="0"/>
          </a:p>
        </p:txBody>
      </p:sp>
      <p:sp>
        <p:nvSpPr>
          <p:cNvPr id="4" name="Footer Placeholder 3"/>
          <p:cNvSpPr>
            <a:spLocks noGrp="1"/>
          </p:cNvSpPr>
          <p:nvPr>
            <p:ph type="ftr" sz="quarter" idx="11"/>
          </p:nvPr>
        </p:nvSpPr>
        <p:spPr>
          <a:xfrm>
            <a:off x="0" y="6912000"/>
            <a:ext cx="0" cy="0"/>
          </a:xfrm>
        </p:spPr>
        <p:txBody>
          <a:bodyPr/>
          <a:lstStyle>
            <a:lvl1pPr>
              <a:defRPr sz="100">
                <a:noFill/>
              </a:defRPr>
            </a:lvl1pPr>
          </a:lstStyle>
          <a:p>
            <a:endParaRPr lang="en-GB" dirty="0"/>
          </a:p>
        </p:txBody>
      </p:sp>
      <p:sp>
        <p:nvSpPr>
          <p:cNvPr id="5" name="Slide Number Placeholder 4"/>
          <p:cNvSpPr>
            <a:spLocks noGrp="1"/>
          </p:cNvSpPr>
          <p:nvPr>
            <p:ph type="sldNum" sz="quarter" idx="12"/>
          </p:nvPr>
        </p:nvSpPr>
        <p:spPr>
          <a:xfrm>
            <a:off x="0" y="6912000"/>
            <a:ext cx="0" cy="0"/>
          </a:xfrm>
        </p:spPr>
        <p:txBody>
          <a:bodyPr/>
          <a:lstStyle>
            <a:lvl1pPr>
              <a:defRPr sz="100">
                <a:noFill/>
              </a:defRPr>
            </a:lvl1pPr>
          </a:lstStyle>
          <a:p>
            <a:fld id="{45D37B1E-C366-494F-A587-962AD9AABC83}" type="slidenum">
              <a:rPr lang="en-GB" smtClean="0"/>
              <a:pPr/>
              <a:t>‹#›</a:t>
            </a:fld>
            <a:endParaRPr lang="en-GB" dirty="0"/>
          </a:p>
        </p:txBody>
      </p:sp>
      <p:sp>
        <p:nvSpPr>
          <p:cNvPr id="8" name="Picture Placeholder 1"/>
          <p:cNvSpPr>
            <a:spLocks noGrp="1"/>
          </p:cNvSpPr>
          <p:nvPr>
            <p:ph type="pic" sz="quarter" idx="13" hasCustomPrompt="1"/>
          </p:nvPr>
        </p:nvSpPr>
        <p:spPr>
          <a:xfrm>
            <a:off x="-1" y="0"/>
            <a:ext cx="6094413" cy="6858000"/>
          </a:xfrm>
          <a:solidFill>
            <a:schemeClr val="bg1">
              <a:lumMod val="85000"/>
            </a:schemeClr>
          </a:solidFill>
        </p:spPr>
        <p:txBody>
          <a:bodyPr tIns="1188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en-GB" dirty="0"/>
              <a:t>Click here, and insert picture via Images-button in the ribbon</a:t>
            </a:r>
          </a:p>
        </p:txBody>
      </p:sp>
      <p:sp>
        <p:nvSpPr>
          <p:cNvPr id="9" name="Picture Placeholder 2"/>
          <p:cNvSpPr>
            <a:spLocks noGrp="1"/>
          </p:cNvSpPr>
          <p:nvPr>
            <p:ph type="pic" sz="quarter" idx="14" hasCustomPrompt="1"/>
          </p:nvPr>
        </p:nvSpPr>
        <p:spPr>
          <a:xfrm>
            <a:off x="6094800" y="0"/>
            <a:ext cx="6094413" cy="3425825"/>
          </a:xfrm>
          <a:solidFill>
            <a:schemeClr val="bg1">
              <a:lumMod val="95000"/>
            </a:schemeClr>
          </a:solidFill>
        </p:spPr>
        <p:txBody>
          <a:bodyPr tIns="1188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en-GB" dirty="0"/>
              <a:t>Click here, and insert picture via Images-button in the ribbon</a:t>
            </a:r>
          </a:p>
        </p:txBody>
      </p:sp>
      <p:sp>
        <p:nvSpPr>
          <p:cNvPr id="10" name="Picture Placeholder 3"/>
          <p:cNvSpPr>
            <a:spLocks noGrp="1"/>
          </p:cNvSpPr>
          <p:nvPr>
            <p:ph type="pic" sz="quarter" idx="15" hasCustomPrompt="1"/>
          </p:nvPr>
        </p:nvSpPr>
        <p:spPr>
          <a:xfrm>
            <a:off x="6094800" y="3427200"/>
            <a:ext cx="2701151" cy="3425825"/>
          </a:xfrm>
          <a:solidFill>
            <a:schemeClr val="bg1">
              <a:lumMod val="75000"/>
            </a:schemeClr>
          </a:solidFill>
        </p:spPr>
        <p:txBody>
          <a:bodyPr tIns="1440000" anchor="ctr" anchorCtr="0"/>
          <a:lstStyle>
            <a:lvl1pPr marL="0" indent="0" algn="ctr">
              <a:buNone/>
              <a:defRPr/>
            </a:lvl1pPr>
          </a:lstStyle>
          <a:p>
            <a:r>
              <a:rPr lang="en-GB" dirty="0"/>
              <a:t>Click here, and insert picture via Images-button in the ribbon</a:t>
            </a:r>
          </a:p>
        </p:txBody>
      </p:sp>
      <p:sp>
        <p:nvSpPr>
          <p:cNvPr id="11" name="Picture Placeholder 4"/>
          <p:cNvSpPr>
            <a:spLocks noGrp="1"/>
          </p:cNvSpPr>
          <p:nvPr>
            <p:ph type="pic" sz="quarter" idx="16" hasCustomPrompt="1"/>
          </p:nvPr>
        </p:nvSpPr>
        <p:spPr>
          <a:xfrm>
            <a:off x="8794750" y="3427200"/>
            <a:ext cx="3397250" cy="3425825"/>
          </a:xfrm>
          <a:solidFill>
            <a:schemeClr val="bg1">
              <a:lumMod val="85000"/>
            </a:schemeClr>
          </a:solidFill>
        </p:spPr>
        <p:txBody>
          <a:bodyPr tIns="1440000" anchor="ctr" anchorCtr="0"/>
          <a:lstStyle>
            <a:lvl1pPr marL="0" indent="0" algn="ctr">
              <a:buNone/>
              <a:defRPr/>
            </a:lvl1pPr>
          </a:lstStyle>
          <a:p>
            <a:r>
              <a:rPr lang="en-GB" dirty="0"/>
              <a:t>Click here, and insert picture via Images-button in the ribbon</a:t>
            </a:r>
          </a:p>
        </p:txBody>
      </p:sp>
      <p:sp>
        <p:nvSpPr>
          <p:cNvPr id="2" name="Title 1">
            <a:extLst>
              <a:ext uri="{FF2B5EF4-FFF2-40B4-BE49-F238E27FC236}">
                <a16:creationId xmlns:a16="http://schemas.microsoft.com/office/drawing/2014/main" id="{A865EBA4-AA01-4B25-BB52-7D4A97D587C1}"/>
              </a:ext>
            </a:extLst>
          </p:cNvPr>
          <p:cNvSpPr>
            <a:spLocks noGrp="1"/>
          </p:cNvSpPr>
          <p:nvPr>
            <p:ph type="title" hasCustomPrompt="1"/>
          </p:nvPr>
        </p:nvSpPr>
        <p:spPr>
          <a:xfrm>
            <a:off x="656568" y="391028"/>
            <a:ext cx="5044321" cy="2026735"/>
          </a:xfrm>
        </p:spPr>
        <p:txBody>
          <a:bodyPr/>
          <a:lstStyle>
            <a:lvl1pPr>
              <a:defRPr>
                <a:solidFill>
                  <a:schemeClr val="bg1"/>
                </a:solidFill>
              </a:defRPr>
            </a:lvl1pPr>
          </a:lstStyle>
          <a:p>
            <a:r>
              <a:rPr lang="en-GB" dirty="0"/>
              <a:t>Click to add title</a:t>
            </a:r>
          </a:p>
        </p:txBody>
      </p:sp>
    </p:spTree>
    <p:extLst>
      <p:ext uri="{BB962C8B-B14F-4D97-AF65-F5344CB8AC3E}">
        <p14:creationId xmlns:p14="http://schemas.microsoft.com/office/powerpoint/2010/main" val="440661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eak slide">
    <p:spTree>
      <p:nvGrpSpPr>
        <p:cNvPr id="1" name=""/>
        <p:cNvGrpSpPr/>
        <p:nvPr/>
      </p:nvGrpSpPr>
      <p:grpSpPr>
        <a:xfrm>
          <a:off x="0" y="0"/>
          <a:ext cx="0" cy="0"/>
          <a:chOff x="0" y="0"/>
          <a:chExt cx="0" cy="0"/>
        </a:xfrm>
      </p:grpSpPr>
      <p:sp>
        <p:nvSpPr>
          <p:cNvPr id="7" name="Background"/>
          <p:cNvSpPr/>
          <p:nvPr userDrawn="1"/>
        </p:nvSpPr>
        <p:spPr>
          <a:xfrm>
            <a:off x="0" y="0"/>
            <a:ext cx="12189600" cy="6858000"/>
          </a:xfrm>
          <a:prstGeom prst="rect">
            <a:avLst/>
          </a:prstGeom>
          <a:solidFill>
            <a:srgbClr val="F4294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err="1"/>
          </a:p>
        </p:txBody>
      </p:sp>
      <p:sp>
        <p:nvSpPr>
          <p:cNvPr id="2" name="Title 1"/>
          <p:cNvSpPr>
            <a:spLocks noGrp="1"/>
          </p:cNvSpPr>
          <p:nvPr>
            <p:ph type="title" hasCustomPrompt="1"/>
          </p:nvPr>
        </p:nvSpPr>
        <p:spPr>
          <a:xfrm>
            <a:off x="3324501" y="676800"/>
            <a:ext cx="8168999" cy="4772629"/>
          </a:xfrm>
        </p:spPr>
        <p:txBody>
          <a:bodyPr/>
          <a:lstStyle>
            <a:lvl1pPr>
              <a:lnSpc>
                <a:spcPct val="83000"/>
              </a:lnSpc>
              <a:defRPr sz="7800" b="1" baseline="0">
                <a:solidFill>
                  <a:srgbClr val="E1E0DC"/>
                </a:solidFill>
              </a:defRPr>
            </a:lvl1pPr>
          </a:lstStyle>
          <a:p>
            <a:r>
              <a:rPr lang="en-GB" dirty="0"/>
              <a:t>Use bold for highlighted text,</a:t>
            </a:r>
            <a:br>
              <a:rPr lang="en-GB" dirty="0"/>
            </a:br>
            <a:r>
              <a:rPr lang="en-GB" dirty="0"/>
              <a:t>other text regular, max four lines</a:t>
            </a:r>
          </a:p>
        </p:txBody>
      </p:sp>
      <p:sp>
        <p:nvSpPr>
          <p:cNvPr id="3" name="Date Placeholder 2" hidden="1"/>
          <p:cNvSpPr>
            <a:spLocks noGrp="1"/>
          </p:cNvSpPr>
          <p:nvPr>
            <p:ph type="dt" sz="half" idx="10"/>
          </p:nvPr>
        </p:nvSpPr>
        <p:spPr>
          <a:xfrm>
            <a:off x="0" y="6912000"/>
            <a:ext cx="0" cy="0"/>
          </a:xfrm>
        </p:spPr>
        <p:txBody>
          <a:bodyPr/>
          <a:lstStyle>
            <a:lvl1pPr>
              <a:defRPr sz="100">
                <a:noFill/>
              </a:defRPr>
            </a:lvl1pPr>
          </a:lstStyle>
          <a:p>
            <a:endParaRPr lang="en-GB" dirty="0"/>
          </a:p>
        </p:txBody>
      </p:sp>
      <p:sp>
        <p:nvSpPr>
          <p:cNvPr id="4" name="FLD_Footer"/>
          <p:cNvSpPr>
            <a:spLocks noGrp="1"/>
          </p:cNvSpPr>
          <p:nvPr>
            <p:ph type="ftr" sz="quarter" idx="11"/>
          </p:nvPr>
        </p:nvSpPr>
        <p:spPr/>
        <p:txBody>
          <a:bodyPr/>
          <a:lstStyle>
            <a:lvl1pPr>
              <a:defRPr>
                <a:solidFill>
                  <a:schemeClr val="tx2"/>
                </a:solidFill>
              </a:defRPr>
            </a:lvl1pPr>
          </a:lstStyle>
          <a:p>
            <a:endParaRPr lang="en-GB"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45D37B1E-C366-494F-A587-962AD9AABC83}" type="slidenum">
              <a:rPr lang="en-GB" smtClean="0"/>
              <a:pPr/>
              <a:t>‹#›</a:t>
            </a:fld>
            <a:endParaRPr lang="en-GB" dirty="0"/>
          </a:p>
        </p:txBody>
      </p:sp>
      <p:sp>
        <p:nvSpPr>
          <p:cNvPr id="9" name="Freeform 5"/>
          <p:cNvSpPr>
            <a:spLocks noEditPoints="1"/>
          </p:cNvSpPr>
          <p:nvPr userDrawn="1"/>
        </p:nvSpPr>
        <p:spPr bwMode="auto">
          <a:xfrm>
            <a:off x="699434" y="6288499"/>
            <a:ext cx="317324" cy="317017"/>
          </a:xfrm>
          <a:custGeom>
            <a:avLst/>
            <a:gdLst>
              <a:gd name="T0" fmla="*/ 136 w 272"/>
              <a:gd name="T1" fmla="*/ 0 h 273"/>
              <a:gd name="T2" fmla="*/ 58 w 272"/>
              <a:gd name="T3" fmla="*/ 25 h 273"/>
              <a:gd name="T4" fmla="*/ 127 w 272"/>
              <a:gd name="T5" fmla="*/ 177 h 273"/>
              <a:gd name="T6" fmla="*/ 131 w 272"/>
              <a:gd name="T7" fmla="*/ 182 h 273"/>
              <a:gd name="T8" fmla="*/ 131 w 272"/>
              <a:gd name="T9" fmla="*/ 182 h 273"/>
              <a:gd name="T10" fmla="*/ 119 w 272"/>
              <a:gd name="T11" fmla="*/ 182 h 273"/>
              <a:gd name="T12" fmla="*/ 119 w 272"/>
              <a:gd name="T13" fmla="*/ 182 h 273"/>
              <a:gd name="T14" fmla="*/ 109 w 272"/>
              <a:gd name="T15" fmla="*/ 175 h 273"/>
              <a:gd name="T16" fmla="*/ 45 w 272"/>
              <a:gd name="T17" fmla="*/ 35 h 273"/>
              <a:gd name="T18" fmla="*/ 33 w 272"/>
              <a:gd name="T19" fmla="*/ 47 h 273"/>
              <a:gd name="T20" fmla="*/ 92 w 272"/>
              <a:gd name="T21" fmla="*/ 177 h 273"/>
              <a:gd name="T22" fmla="*/ 96 w 272"/>
              <a:gd name="T23" fmla="*/ 182 h 273"/>
              <a:gd name="T24" fmla="*/ 96 w 272"/>
              <a:gd name="T25" fmla="*/ 182 h 273"/>
              <a:gd name="T26" fmla="*/ 84 w 272"/>
              <a:gd name="T27" fmla="*/ 182 h 273"/>
              <a:gd name="T28" fmla="*/ 84 w 272"/>
              <a:gd name="T29" fmla="*/ 182 h 273"/>
              <a:gd name="T30" fmla="*/ 74 w 272"/>
              <a:gd name="T31" fmla="*/ 175 h 273"/>
              <a:gd name="T32" fmla="*/ 22 w 272"/>
              <a:gd name="T33" fmla="*/ 62 h 273"/>
              <a:gd name="T34" fmla="*/ 12 w 272"/>
              <a:gd name="T35" fmla="*/ 79 h 273"/>
              <a:gd name="T36" fmla="*/ 57 w 272"/>
              <a:gd name="T37" fmla="*/ 177 h 273"/>
              <a:gd name="T38" fmla="*/ 61 w 272"/>
              <a:gd name="T39" fmla="*/ 182 h 273"/>
              <a:gd name="T40" fmla="*/ 61 w 272"/>
              <a:gd name="T41" fmla="*/ 182 h 273"/>
              <a:gd name="T42" fmla="*/ 48 w 272"/>
              <a:gd name="T43" fmla="*/ 182 h 273"/>
              <a:gd name="T44" fmla="*/ 48 w 272"/>
              <a:gd name="T45" fmla="*/ 182 h 273"/>
              <a:gd name="T46" fmla="*/ 38 w 272"/>
              <a:gd name="T47" fmla="*/ 175 h 273"/>
              <a:gd name="T48" fmla="*/ 4 w 272"/>
              <a:gd name="T49" fmla="*/ 101 h 273"/>
              <a:gd name="T50" fmla="*/ 0 w 272"/>
              <a:gd name="T51" fmla="*/ 130 h 273"/>
              <a:gd name="T52" fmla="*/ 21 w 272"/>
              <a:gd name="T53" fmla="*/ 177 h 273"/>
              <a:gd name="T54" fmla="*/ 25 w 272"/>
              <a:gd name="T55" fmla="*/ 182 h 273"/>
              <a:gd name="T56" fmla="*/ 25 w 272"/>
              <a:gd name="T57" fmla="*/ 182 h 273"/>
              <a:gd name="T58" fmla="*/ 13 w 272"/>
              <a:gd name="T59" fmla="*/ 182 h 273"/>
              <a:gd name="T60" fmla="*/ 7 w 272"/>
              <a:gd name="T61" fmla="*/ 181 h 273"/>
              <a:gd name="T62" fmla="*/ 136 w 272"/>
              <a:gd name="T63" fmla="*/ 273 h 273"/>
              <a:gd name="T64" fmla="*/ 272 w 272"/>
              <a:gd name="T65" fmla="*/ 137 h 273"/>
              <a:gd name="T66" fmla="*/ 136 w 272"/>
              <a:gd name="T67" fmla="*/ 0 h 273"/>
              <a:gd name="T68" fmla="*/ 136 w 272"/>
              <a:gd name="T69" fmla="*/ 253 h 273"/>
              <a:gd name="T70" fmla="*/ 38 w 272"/>
              <a:gd name="T71" fmla="*/ 199 h 273"/>
              <a:gd name="T72" fmla="*/ 182 w 272"/>
              <a:gd name="T73" fmla="*/ 199 h 273"/>
              <a:gd name="T74" fmla="*/ 182 w 272"/>
              <a:gd name="T75" fmla="*/ 199 h 273"/>
              <a:gd name="T76" fmla="*/ 228 w 272"/>
              <a:gd name="T77" fmla="*/ 199 h 273"/>
              <a:gd name="T78" fmla="*/ 202 w 272"/>
              <a:gd name="T79" fmla="*/ 178 h 273"/>
              <a:gd name="T80" fmla="*/ 179 w 272"/>
              <a:gd name="T81" fmla="*/ 182 h 273"/>
              <a:gd name="T82" fmla="*/ 155 w 272"/>
              <a:gd name="T83" fmla="*/ 182 h 273"/>
              <a:gd name="T84" fmla="*/ 155 w 272"/>
              <a:gd name="T85" fmla="*/ 182 h 273"/>
              <a:gd name="T86" fmla="*/ 144 w 272"/>
              <a:gd name="T87" fmla="*/ 175 h 273"/>
              <a:gd name="T88" fmla="*/ 80 w 272"/>
              <a:gd name="T89" fmla="*/ 34 h 273"/>
              <a:gd name="T90" fmla="*/ 136 w 272"/>
              <a:gd name="T91" fmla="*/ 20 h 273"/>
              <a:gd name="T92" fmla="*/ 252 w 272"/>
              <a:gd name="T93" fmla="*/ 137 h 273"/>
              <a:gd name="T94" fmla="*/ 136 w 272"/>
              <a:gd name="T95" fmla="*/ 25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 h="273">
                <a:moveTo>
                  <a:pt x="136" y="0"/>
                </a:moveTo>
                <a:cubicBezTo>
                  <a:pt x="107" y="0"/>
                  <a:pt x="80" y="9"/>
                  <a:pt x="58" y="25"/>
                </a:cubicBezTo>
                <a:cubicBezTo>
                  <a:pt x="58" y="25"/>
                  <a:pt x="126" y="174"/>
                  <a:pt x="127" y="177"/>
                </a:cubicBezTo>
                <a:cubicBezTo>
                  <a:pt x="129" y="181"/>
                  <a:pt x="131" y="182"/>
                  <a:pt x="131" y="182"/>
                </a:cubicBezTo>
                <a:cubicBezTo>
                  <a:pt x="131" y="182"/>
                  <a:pt x="131" y="182"/>
                  <a:pt x="131" y="182"/>
                </a:cubicBezTo>
                <a:cubicBezTo>
                  <a:pt x="119" y="182"/>
                  <a:pt x="119" y="182"/>
                  <a:pt x="119" y="182"/>
                </a:cubicBezTo>
                <a:cubicBezTo>
                  <a:pt x="119" y="182"/>
                  <a:pt x="119" y="182"/>
                  <a:pt x="119" y="182"/>
                </a:cubicBezTo>
                <a:cubicBezTo>
                  <a:pt x="114" y="182"/>
                  <a:pt x="112" y="181"/>
                  <a:pt x="109" y="175"/>
                </a:cubicBezTo>
                <a:cubicBezTo>
                  <a:pt x="45" y="35"/>
                  <a:pt x="45" y="35"/>
                  <a:pt x="45" y="35"/>
                </a:cubicBezTo>
                <a:cubicBezTo>
                  <a:pt x="41" y="39"/>
                  <a:pt x="37" y="43"/>
                  <a:pt x="33" y="47"/>
                </a:cubicBezTo>
                <a:cubicBezTo>
                  <a:pt x="53" y="91"/>
                  <a:pt x="91" y="174"/>
                  <a:pt x="92" y="177"/>
                </a:cubicBezTo>
                <a:cubicBezTo>
                  <a:pt x="94" y="181"/>
                  <a:pt x="96" y="182"/>
                  <a:pt x="96" y="182"/>
                </a:cubicBezTo>
                <a:cubicBezTo>
                  <a:pt x="96" y="182"/>
                  <a:pt x="96" y="182"/>
                  <a:pt x="96" y="182"/>
                </a:cubicBezTo>
                <a:cubicBezTo>
                  <a:pt x="84" y="182"/>
                  <a:pt x="84" y="182"/>
                  <a:pt x="84" y="182"/>
                </a:cubicBezTo>
                <a:cubicBezTo>
                  <a:pt x="84" y="182"/>
                  <a:pt x="84" y="182"/>
                  <a:pt x="84" y="182"/>
                </a:cubicBezTo>
                <a:cubicBezTo>
                  <a:pt x="78" y="182"/>
                  <a:pt x="76" y="181"/>
                  <a:pt x="74" y="175"/>
                </a:cubicBezTo>
                <a:cubicBezTo>
                  <a:pt x="22" y="62"/>
                  <a:pt x="22" y="62"/>
                  <a:pt x="22" y="62"/>
                </a:cubicBezTo>
                <a:cubicBezTo>
                  <a:pt x="18" y="67"/>
                  <a:pt x="15" y="73"/>
                  <a:pt x="12" y="79"/>
                </a:cubicBezTo>
                <a:cubicBezTo>
                  <a:pt x="32" y="123"/>
                  <a:pt x="55" y="175"/>
                  <a:pt x="57" y="177"/>
                </a:cubicBezTo>
                <a:cubicBezTo>
                  <a:pt x="58" y="181"/>
                  <a:pt x="61" y="182"/>
                  <a:pt x="61" y="182"/>
                </a:cubicBezTo>
                <a:cubicBezTo>
                  <a:pt x="61" y="182"/>
                  <a:pt x="61" y="182"/>
                  <a:pt x="61" y="182"/>
                </a:cubicBezTo>
                <a:cubicBezTo>
                  <a:pt x="48" y="182"/>
                  <a:pt x="48" y="182"/>
                  <a:pt x="48" y="182"/>
                </a:cubicBezTo>
                <a:cubicBezTo>
                  <a:pt x="48" y="182"/>
                  <a:pt x="48" y="182"/>
                  <a:pt x="48" y="182"/>
                </a:cubicBezTo>
                <a:cubicBezTo>
                  <a:pt x="43" y="182"/>
                  <a:pt x="41" y="181"/>
                  <a:pt x="38" y="175"/>
                </a:cubicBezTo>
                <a:cubicBezTo>
                  <a:pt x="4" y="101"/>
                  <a:pt x="4" y="101"/>
                  <a:pt x="4" y="101"/>
                </a:cubicBezTo>
                <a:cubicBezTo>
                  <a:pt x="2" y="110"/>
                  <a:pt x="0" y="120"/>
                  <a:pt x="0" y="130"/>
                </a:cubicBezTo>
                <a:cubicBezTo>
                  <a:pt x="11" y="155"/>
                  <a:pt x="21" y="176"/>
                  <a:pt x="21" y="177"/>
                </a:cubicBezTo>
                <a:cubicBezTo>
                  <a:pt x="23" y="181"/>
                  <a:pt x="25" y="182"/>
                  <a:pt x="25" y="182"/>
                </a:cubicBezTo>
                <a:cubicBezTo>
                  <a:pt x="25" y="182"/>
                  <a:pt x="25" y="182"/>
                  <a:pt x="25" y="182"/>
                </a:cubicBezTo>
                <a:cubicBezTo>
                  <a:pt x="13" y="182"/>
                  <a:pt x="13" y="182"/>
                  <a:pt x="13" y="182"/>
                </a:cubicBezTo>
                <a:cubicBezTo>
                  <a:pt x="10" y="182"/>
                  <a:pt x="8" y="182"/>
                  <a:pt x="7" y="181"/>
                </a:cubicBezTo>
                <a:cubicBezTo>
                  <a:pt x="25" y="234"/>
                  <a:pt x="76" y="273"/>
                  <a:pt x="136" y="273"/>
                </a:cubicBezTo>
                <a:cubicBezTo>
                  <a:pt x="211" y="273"/>
                  <a:pt x="272" y="212"/>
                  <a:pt x="272" y="137"/>
                </a:cubicBezTo>
                <a:cubicBezTo>
                  <a:pt x="272" y="61"/>
                  <a:pt x="211" y="0"/>
                  <a:pt x="136" y="0"/>
                </a:cubicBezTo>
                <a:close/>
                <a:moveTo>
                  <a:pt x="136" y="253"/>
                </a:moveTo>
                <a:cubicBezTo>
                  <a:pt x="95" y="253"/>
                  <a:pt x="58" y="232"/>
                  <a:pt x="38" y="199"/>
                </a:cubicBezTo>
                <a:cubicBezTo>
                  <a:pt x="182" y="199"/>
                  <a:pt x="182" y="199"/>
                  <a:pt x="182" y="199"/>
                </a:cubicBezTo>
                <a:cubicBezTo>
                  <a:pt x="182" y="199"/>
                  <a:pt x="182" y="199"/>
                  <a:pt x="182" y="199"/>
                </a:cubicBezTo>
                <a:cubicBezTo>
                  <a:pt x="228" y="199"/>
                  <a:pt x="228" y="199"/>
                  <a:pt x="228" y="199"/>
                </a:cubicBezTo>
                <a:cubicBezTo>
                  <a:pt x="202" y="178"/>
                  <a:pt x="202" y="178"/>
                  <a:pt x="202" y="178"/>
                </a:cubicBezTo>
                <a:cubicBezTo>
                  <a:pt x="202" y="178"/>
                  <a:pt x="191" y="182"/>
                  <a:pt x="179" y="182"/>
                </a:cubicBezTo>
                <a:cubicBezTo>
                  <a:pt x="155" y="182"/>
                  <a:pt x="155" y="182"/>
                  <a:pt x="155" y="182"/>
                </a:cubicBezTo>
                <a:cubicBezTo>
                  <a:pt x="155" y="182"/>
                  <a:pt x="155" y="182"/>
                  <a:pt x="155" y="182"/>
                </a:cubicBezTo>
                <a:cubicBezTo>
                  <a:pt x="149" y="182"/>
                  <a:pt x="147" y="181"/>
                  <a:pt x="144" y="175"/>
                </a:cubicBezTo>
                <a:cubicBezTo>
                  <a:pt x="80" y="34"/>
                  <a:pt x="80" y="34"/>
                  <a:pt x="80" y="34"/>
                </a:cubicBezTo>
                <a:cubicBezTo>
                  <a:pt x="97" y="25"/>
                  <a:pt x="116" y="20"/>
                  <a:pt x="136" y="20"/>
                </a:cubicBezTo>
                <a:cubicBezTo>
                  <a:pt x="200" y="20"/>
                  <a:pt x="252" y="72"/>
                  <a:pt x="252" y="137"/>
                </a:cubicBezTo>
                <a:cubicBezTo>
                  <a:pt x="252" y="201"/>
                  <a:pt x="200" y="253"/>
                  <a:pt x="136" y="253"/>
                </a:cubicBezTo>
                <a:close/>
              </a:path>
            </a:pathLst>
          </a:custGeom>
          <a:solidFill>
            <a:srgbClr val="E1E0DC"/>
          </a:solidFill>
          <a:ln>
            <a:noFill/>
          </a:ln>
        </p:spPr>
        <p:txBody>
          <a:bodyPr vert="horz" wrap="square" lIns="91440" tIns="45720" rIns="91440" bIns="45720" numCol="1" anchor="t" anchorCtr="0" compatLnSpc="1">
            <a:prstTxWarp prst="textNoShape">
              <a:avLst/>
            </a:prstTxWarp>
          </a:bodyPr>
          <a:lstStyle/>
          <a:p>
            <a:r>
              <a:rPr lang="en-GB" dirty="0">
                <a:solidFill>
                  <a:schemeClr val="tx2"/>
                </a:solidFill>
              </a:rPr>
              <a:t> </a:t>
            </a:r>
          </a:p>
        </p:txBody>
      </p:sp>
      <p:sp>
        <p:nvSpPr>
          <p:cNvPr id="8" name="Generation 2030">
            <a:extLst>
              <a:ext uri="{FF2B5EF4-FFF2-40B4-BE49-F238E27FC236}">
                <a16:creationId xmlns:a16="http://schemas.microsoft.com/office/drawing/2014/main" id="{DD42A332-5AFE-401B-9C1F-CBBD05956CAE}"/>
              </a:ext>
            </a:extLst>
          </p:cNvPr>
          <p:cNvSpPr txBox="1"/>
          <p:nvPr userDrawn="1"/>
        </p:nvSpPr>
        <p:spPr>
          <a:xfrm flipH="1">
            <a:off x="1962150" y="6356350"/>
            <a:ext cx="1318260" cy="222501"/>
          </a:xfrm>
          <a:prstGeom prst="rect">
            <a:avLst/>
          </a:prstGeom>
          <a:noFill/>
        </p:spPr>
        <p:txBody>
          <a:bodyPr wrap="square" lIns="0" tIns="0" rIns="0" bIns="0" rtlCol="0" anchor="b" anchorCtr="0">
            <a:noAutofit/>
          </a:bodyPr>
          <a:lstStyle/>
          <a:p>
            <a:pPr algn="r"/>
            <a:r>
              <a:rPr lang="en-GB" sz="950" cap="all" baseline="0" dirty="0">
                <a:solidFill>
                  <a:srgbClr val="E1E0DC"/>
                </a:solidFill>
              </a:rPr>
              <a:t>Generation 2030</a:t>
            </a:r>
          </a:p>
        </p:txBody>
      </p:sp>
    </p:spTree>
    <p:extLst>
      <p:ext uri="{BB962C8B-B14F-4D97-AF65-F5344CB8AC3E}">
        <p14:creationId xmlns:p14="http://schemas.microsoft.com/office/powerpoint/2010/main" val="4289714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I">
    <p:spTree>
      <p:nvGrpSpPr>
        <p:cNvPr id="1" name=""/>
        <p:cNvGrpSpPr/>
        <p:nvPr/>
      </p:nvGrpSpPr>
      <p:grpSpPr>
        <a:xfrm>
          <a:off x="0" y="0"/>
          <a:ext cx="0" cy="0"/>
          <a:chOff x="0" y="0"/>
          <a:chExt cx="0" cy="0"/>
        </a:xfrm>
      </p:grpSpPr>
      <p:sp>
        <p:nvSpPr>
          <p:cNvPr id="8" name="Background"/>
          <p:cNvSpPr/>
          <p:nvPr userDrawn="1"/>
        </p:nvSpPr>
        <p:spPr>
          <a:xfrm>
            <a:off x="0" y="0"/>
            <a:ext cx="12189600" cy="6858000"/>
          </a:xfrm>
          <a:prstGeom prst="rect">
            <a:avLst/>
          </a:prstGeom>
          <a:solidFill>
            <a:srgbClr val="F4294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err="1"/>
          </a:p>
        </p:txBody>
      </p:sp>
      <p:sp>
        <p:nvSpPr>
          <p:cNvPr id="7" name="Text Placeholder 6"/>
          <p:cNvSpPr>
            <a:spLocks noGrp="1"/>
          </p:cNvSpPr>
          <p:nvPr>
            <p:ph type="body" sz="quarter" idx="13" hasCustomPrompt="1"/>
          </p:nvPr>
        </p:nvSpPr>
        <p:spPr>
          <a:xfrm>
            <a:off x="3395662" y="1304690"/>
            <a:ext cx="8097838" cy="4705813"/>
          </a:xfrm>
        </p:spPr>
        <p:txBody>
          <a:bodyPr/>
          <a:lstStyle>
            <a:lvl1pPr marL="0" marR="0" indent="0" algn="l" defTabSz="914400" rtl="0" eaLnBrk="1" fontAlgn="auto" latinLnBrk="0" hangingPunct="1">
              <a:lnSpc>
                <a:spcPct val="105000"/>
              </a:lnSpc>
              <a:spcBef>
                <a:spcPts val="0"/>
              </a:spcBef>
              <a:spcAft>
                <a:spcPts val="0"/>
              </a:spcAft>
              <a:buClrTx/>
              <a:buSzTx/>
              <a:buFont typeface="Open Sans" panose="020B0606030504020204" pitchFamily="34" charset="0"/>
              <a:buNone/>
              <a:tabLst/>
              <a:defRPr sz="4000" b="1" i="1" baseline="0">
                <a:solidFill>
                  <a:schemeClr val="tx2"/>
                </a:solidFill>
              </a:defRPr>
            </a:lvl1pPr>
            <a:lvl2pPr marL="0" indent="0">
              <a:spcBef>
                <a:spcPts val="1800"/>
              </a:spcBef>
              <a:buFont typeface="Open Sans" panose="020B0606030504020204" pitchFamily="34" charset="0"/>
              <a:buChar char="​"/>
              <a:defRPr>
                <a:solidFill>
                  <a:schemeClr val="tx2"/>
                </a:solidFill>
              </a:defRPr>
            </a:lvl2pPr>
          </a:lstStyle>
          <a:p>
            <a:pPr marL="0" marR="0" lvl="0" indent="0" algn="l" defTabSz="914400" rtl="0" eaLnBrk="1" fontAlgn="auto" latinLnBrk="0" hangingPunct="1">
              <a:lnSpc>
                <a:spcPct val="105000"/>
              </a:lnSpc>
              <a:spcBef>
                <a:spcPts val="0"/>
              </a:spcBef>
              <a:spcAft>
                <a:spcPts val="0"/>
              </a:spcAft>
              <a:buClrTx/>
              <a:buSzTx/>
              <a:buFont typeface="Open Sans" panose="020B0606030504020204" pitchFamily="34" charset="0"/>
              <a:buChar char="​"/>
              <a:tabLst/>
              <a:defRPr/>
            </a:pPr>
            <a:r>
              <a:rPr lang="en-GB" dirty="0"/>
              <a:t>Insert quotation text in several lines. Insert name or source: Click ENTER for new line, click TAB, insert name/source</a:t>
            </a:r>
          </a:p>
          <a:p>
            <a:pPr lvl="1"/>
            <a:r>
              <a:rPr lang="en-GB" dirty="0"/>
              <a:t>Second level</a:t>
            </a:r>
          </a:p>
        </p:txBody>
      </p:sp>
      <p:sp>
        <p:nvSpPr>
          <p:cNvPr id="16" name="Freeform 5"/>
          <p:cNvSpPr>
            <a:spLocks noEditPoints="1"/>
          </p:cNvSpPr>
          <p:nvPr userDrawn="1"/>
        </p:nvSpPr>
        <p:spPr bwMode="auto">
          <a:xfrm>
            <a:off x="1318260" y="414526"/>
            <a:ext cx="1871662" cy="1364481"/>
          </a:xfrm>
          <a:custGeom>
            <a:avLst/>
            <a:gdLst>
              <a:gd name="T0" fmla="*/ 492 w 2288"/>
              <a:gd name="T1" fmla="*/ 0 h 1668"/>
              <a:gd name="T2" fmla="*/ 1077 w 2288"/>
              <a:gd name="T3" fmla="*/ 0 h 1668"/>
              <a:gd name="T4" fmla="*/ 483 w 2288"/>
              <a:gd name="T5" fmla="*/ 1668 h 1668"/>
              <a:gd name="T6" fmla="*/ 0 w 2288"/>
              <a:gd name="T7" fmla="*/ 1668 h 1668"/>
              <a:gd name="T8" fmla="*/ 492 w 2288"/>
              <a:gd name="T9" fmla="*/ 0 h 1668"/>
              <a:gd name="T10" fmla="*/ 492 w 2288"/>
              <a:gd name="T11" fmla="*/ 0 h 1668"/>
              <a:gd name="T12" fmla="*/ 1699 w 2288"/>
              <a:gd name="T13" fmla="*/ 0 h 1668"/>
              <a:gd name="T14" fmla="*/ 2288 w 2288"/>
              <a:gd name="T15" fmla="*/ 0 h 1668"/>
              <a:gd name="T16" fmla="*/ 1597 w 2288"/>
              <a:gd name="T17" fmla="*/ 1668 h 1668"/>
              <a:gd name="T18" fmla="*/ 1110 w 2288"/>
              <a:gd name="T19" fmla="*/ 1668 h 1668"/>
              <a:gd name="T20" fmla="*/ 1699 w 2288"/>
              <a:gd name="T21" fmla="*/ 0 h 1668"/>
              <a:gd name="T22" fmla="*/ 1699 w 2288"/>
              <a:gd name="T23" fmla="*/ 0 h 1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88" h="1668">
                <a:moveTo>
                  <a:pt x="492" y="0"/>
                </a:moveTo>
                <a:lnTo>
                  <a:pt x="1077" y="0"/>
                </a:lnTo>
                <a:lnTo>
                  <a:pt x="483" y="1668"/>
                </a:lnTo>
                <a:lnTo>
                  <a:pt x="0" y="1668"/>
                </a:lnTo>
                <a:lnTo>
                  <a:pt x="492" y="0"/>
                </a:lnTo>
                <a:lnTo>
                  <a:pt x="492" y="0"/>
                </a:lnTo>
                <a:close/>
                <a:moveTo>
                  <a:pt x="1699" y="0"/>
                </a:moveTo>
                <a:lnTo>
                  <a:pt x="2288" y="0"/>
                </a:lnTo>
                <a:lnTo>
                  <a:pt x="1597" y="1668"/>
                </a:lnTo>
                <a:lnTo>
                  <a:pt x="1110" y="1668"/>
                </a:lnTo>
                <a:lnTo>
                  <a:pt x="1699" y="0"/>
                </a:lnTo>
                <a:lnTo>
                  <a:pt x="1699" y="0"/>
                </a:lnTo>
                <a:close/>
              </a:path>
            </a:pathLst>
          </a:custGeom>
          <a:solidFill>
            <a:srgbClr val="E1E0DC"/>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Freeform 5"/>
          <p:cNvSpPr>
            <a:spLocks noEditPoints="1"/>
          </p:cNvSpPr>
          <p:nvPr userDrawn="1"/>
        </p:nvSpPr>
        <p:spPr bwMode="auto">
          <a:xfrm>
            <a:off x="699434" y="6288499"/>
            <a:ext cx="317324" cy="317017"/>
          </a:xfrm>
          <a:custGeom>
            <a:avLst/>
            <a:gdLst>
              <a:gd name="T0" fmla="*/ 136 w 272"/>
              <a:gd name="T1" fmla="*/ 0 h 273"/>
              <a:gd name="T2" fmla="*/ 58 w 272"/>
              <a:gd name="T3" fmla="*/ 25 h 273"/>
              <a:gd name="T4" fmla="*/ 127 w 272"/>
              <a:gd name="T5" fmla="*/ 177 h 273"/>
              <a:gd name="T6" fmla="*/ 131 w 272"/>
              <a:gd name="T7" fmla="*/ 182 h 273"/>
              <a:gd name="T8" fmla="*/ 131 w 272"/>
              <a:gd name="T9" fmla="*/ 182 h 273"/>
              <a:gd name="T10" fmla="*/ 119 w 272"/>
              <a:gd name="T11" fmla="*/ 182 h 273"/>
              <a:gd name="T12" fmla="*/ 119 w 272"/>
              <a:gd name="T13" fmla="*/ 182 h 273"/>
              <a:gd name="T14" fmla="*/ 109 w 272"/>
              <a:gd name="T15" fmla="*/ 175 h 273"/>
              <a:gd name="T16" fmla="*/ 45 w 272"/>
              <a:gd name="T17" fmla="*/ 35 h 273"/>
              <a:gd name="T18" fmla="*/ 33 w 272"/>
              <a:gd name="T19" fmla="*/ 47 h 273"/>
              <a:gd name="T20" fmla="*/ 92 w 272"/>
              <a:gd name="T21" fmla="*/ 177 h 273"/>
              <a:gd name="T22" fmla="*/ 96 w 272"/>
              <a:gd name="T23" fmla="*/ 182 h 273"/>
              <a:gd name="T24" fmla="*/ 96 w 272"/>
              <a:gd name="T25" fmla="*/ 182 h 273"/>
              <a:gd name="T26" fmla="*/ 84 w 272"/>
              <a:gd name="T27" fmla="*/ 182 h 273"/>
              <a:gd name="T28" fmla="*/ 84 w 272"/>
              <a:gd name="T29" fmla="*/ 182 h 273"/>
              <a:gd name="T30" fmla="*/ 74 w 272"/>
              <a:gd name="T31" fmla="*/ 175 h 273"/>
              <a:gd name="T32" fmla="*/ 22 w 272"/>
              <a:gd name="T33" fmla="*/ 62 h 273"/>
              <a:gd name="T34" fmla="*/ 12 w 272"/>
              <a:gd name="T35" fmla="*/ 79 h 273"/>
              <a:gd name="T36" fmla="*/ 57 w 272"/>
              <a:gd name="T37" fmla="*/ 177 h 273"/>
              <a:gd name="T38" fmla="*/ 61 w 272"/>
              <a:gd name="T39" fmla="*/ 182 h 273"/>
              <a:gd name="T40" fmla="*/ 61 w 272"/>
              <a:gd name="T41" fmla="*/ 182 h 273"/>
              <a:gd name="T42" fmla="*/ 48 w 272"/>
              <a:gd name="T43" fmla="*/ 182 h 273"/>
              <a:gd name="T44" fmla="*/ 48 w 272"/>
              <a:gd name="T45" fmla="*/ 182 h 273"/>
              <a:gd name="T46" fmla="*/ 38 w 272"/>
              <a:gd name="T47" fmla="*/ 175 h 273"/>
              <a:gd name="T48" fmla="*/ 4 w 272"/>
              <a:gd name="T49" fmla="*/ 101 h 273"/>
              <a:gd name="T50" fmla="*/ 0 w 272"/>
              <a:gd name="T51" fmla="*/ 130 h 273"/>
              <a:gd name="T52" fmla="*/ 21 w 272"/>
              <a:gd name="T53" fmla="*/ 177 h 273"/>
              <a:gd name="T54" fmla="*/ 25 w 272"/>
              <a:gd name="T55" fmla="*/ 182 h 273"/>
              <a:gd name="T56" fmla="*/ 25 w 272"/>
              <a:gd name="T57" fmla="*/ 182 h 273"/>
              <a:gd name="T58" fmla="*/ 13 w 272"/>
              <a:gd name="T59" fmla="*/ 182 h 273"/>
              <a:gd name="T60" fmla="*/ 7 w 272"/>
              <a:gd name="T61" fmla="*/ 181 h 273"/>
              <a:gd name="T62" fmla="*/ 136 w 272"/>
              <a:gd name="T63" fmla="*/ 273 h 273"/>
              <a:gd name="T64" fmla="*/ 272 w 272"/>
              <a:gd name="T65" fmla="*/ 137 h 273"/>
              <a:gd name="T66" fmla="*/ 136 w 272"/>
              <a:gd name="T67" fmla="*/ 0 h 273"/>
              <a:gd name="T68" fmla="*/ 136 w 272"/>
              <a:gd name="T69" fmla="*/ 253 h 273"/>
              <a:gd name="T70" fmla="*/ 38 w 272"/>
              <a:gd name="T71" fmla="*/ 199 h 273"/>
              <a:gd name="T72" fmla="*/ 182 w 272"/>
              <a:gd name="T73" fmla="*/ 199 h 273"/>
              <a:gd name="T74" fmla="*/ 182 w 272"/>
              <a:gd name="T75" fmla="*/ 199 h 273"/>
              <a:gd name="T76" fmla="*/ 228 w 272"/>
              <a:gd name="T77" fmla="*/ 199 h 273"/>
              <a:gd name="T78" fmla="*/ 202 w 272"/>
              <a:gd name="T79" fmla="*/ 178 h 273"/>
              <a:gd name="T80" fmla="*/ 179 w 272"/>
              <a:gd name="T81" fmla="*/ 182 h 273"/>
              <a:gd name="T82" fmla="*/ 155 w 272"/>
              <a:gd name="T83" fmla="*/ 182 h 273"/>
              <a:gd name="T84" fmla="*/ 155 w 272"/>
              <a:gd name="T85" fmla="*/ 182 h 273"/>
              <a:gd name="T86" fmla="*/ 144 w 272"/>
              <a:gd name="T87" fmla="*/ 175 h 273"/>
              <a:gd name="T88" fmla="*/ 80 w 272"/>
              <a:gd name="T89" fmla="*/ 34 h 273"/>
              <a:gd name="T90" fmla="*/ 136 w 272"/>
              <a:gd name="T91" fmla="*/ 20 h 273"/>
              <a:gd name="T92" fmla="*/ 252 w 272"/>
              <a:gd name="T93" fmla="*/ 137 h 273"/>
              <a:gd name="T94" fmla="*/ 136 w 272"/>
              <a:gd name="T95" fmla="*/ 25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 h="273">
                <a:moveTo>
                  <a:pt x="136" y="0"/>
                </a:moveTo>
                <a:cubicBezTo>
                  <a:pt x="107" y="0"/>
                  <a:pt x="80" y="9"/>
                  <a:pt x="58" y="25"/>
                </a:cubicBezTo>
                <a:cubicBezTo>
                  <a:pt x="58" y="25"/>
                  <a:pt x="126" y="174"/>
                  <a:pt x="127" y="177"/>
                </a:cubicBezTo>
                <a:cubicBezTo>
                  <a:pt x="129" y="181"/>
                  <a:pt x="131" y="182"/>
                  <a:pt x="131" y="182"/>
                </a:cubicBezTo>
                <a:cubicBezTo>
                  <a:pt x="131" y="182"/>
                  <a:pt x="131" y="182"/>
                  <a:pt x="131" y="182"/>
                </a:cubicBezTo>
                <a:cubicBezTo>
                  <a:pt x="119" y="182"/>
                  <a:pt x="119" y="182"/>
                  <a:pt x="119" y="182"/>
                </a:cubicBezTo>
                <a:cubicBezTo>
                  <a:pt x="119" y="182"/>
                  <a:pt x="119" y="182"/>
                  <a:pt x="119" y="182"/>
                </a:cubicBezTo>
                <a:cubicBezTo>
                  <a:pt x="114" y="182"/>
                  <a:pt x="112" y="181"/>
                  <a:pt x="109" y="175"/>
                </a:cubicBezTo>
                <a:cubicBezTo>
                  <a:pt x="45" y="35"/>
                  <a:pt x="45" y="35"/>
                  <a:pt x="45" y="35"/>
                </a:cubicBezTo>
                <a:cubicBezTo>
                  <a:pt x="41" y="39"/>
                  <a:pt x="37" y="43"/>
                  <a:pt x="33" y="47"/>
                </a:cubicBezTo>
                <a:cubicBezTo>
                  <a:pt x="53" y="91"/>
                  <a:pt x="91" y="174"/>
                  <a:pt x="92" y="177"/>
                </a:cubicBezTo>
                <a:cubicBezTo>
                  <a:pt x="94" y="181"/>
                  <a:pt x="96" y="182"/>
                  <a:pt x="96" y="182"/>
                </a:cubicBezTo>
                <a:cubicBezTo>
                  <a:pt x="96" y="182"/>
                  <a:pt x="96" y="182"/>
                  <a:pt x="96" y="182"/>
                </a:cubicBezTo>
                <a:cubicBezTo>
                  <a:pt x="84" y="182"/>
                  <a:pt x="84" y="182"/>
                  <a:pt x="84" y="182"/>
                </a:cubicBezTo>
                <a:cubicBezTo>
                  <a:pt x="84" y="182"/>
                  <a:pt x="84" y="182"/>
                  <a:pt x="84" y="182"/>
                </a:cubicBezTo>
                <a:cubicBezTo>
                  <a:pt x="78" y="182"/>
                  <a:pt x="76" y="181"/>
                  <a:pt x="74" y="175"/>
                </a:cubicBezTo>
                <a:cubicBezTo>
                  <a:pt x="22" y="62"/>
                  <a:pt x="22" y="62"/>
                  <a:pt x="22" y="62"/>
                </a:cubicBezTo>
                <a:cubicBezTo>
                  <a:pt x="18" y="67"/>
                  <a:pt x="15" y="73"/>
                  <a:pt x="12" y="79"/>
                </a:cubicBezTo>
                <a:cubicBezTo>
                  <a:pt x="32" y="123"/>
                  <a:pt x="55" y="175"/>
                  <a:pt x="57" y="177"/>
                </a:cubicBezTo>
                <a:cubicBezTo>
                  <a:pt x="58" y="181"/>
                  <a:pt x="61" y="182"/>
                  <a:pt x="61" y="182"/>
                </a:cubicBezTo>
                <a:cubicBezTo>
                  <a:pt x="61" y="182"/>
                  <a:pt x="61" y="182"/>
                  <a:pt x="61" y="182"/>
                </a:cubicBezTo>
                <a:cubicBezTo>
                  <a:pt x="48" y="182"/>
                  <a:pt x="48" y="182"/>
                  <a:pt x="48" y="182"/>
                </a:cubicBezTo>
                <a:cubicBezTo>
                  <a:pt x="48" y="182"/>
                  <a:pt x="48" y="182"/>
                  <a:pt x="48" y="182"/>
                </a:cubicBezTo>
                <a:cubicBezTo>
                  <a:pt x="43" y="182"/>
                  <a:pt x="41" y="181"/>
                  <a:pt x="38" y="175"/>
                </a:cubicBezTo>
                <a:cubicBezTo>
                  <a:pt x="4" y="101"/>
                  <a:pt x="4" y="101"/>
                  <a:pt x="4" y="101"/>
                </a:cubicBezTo>
                <a:cubicBezTo>
                  <a:pt x="2" y="110"/>
                  <a:pt x="0" y="120"/>
                  <a:pt x="0" y="130"/>
                </a:cubicBezTo>
                <a:cubicBezTo>
                  <a:pt x="11" y="155"/>
                  <a:pt x="21" y="176"/>
                  <a:pt x="21" y="177"/>
                </a:cubicBezTo>
                <a:cubicBezTo>
                  <a:pt x="23" y="181"/>
                  <a:pt x="25" y="182"/>
                  <a:pt x="25" y="182"/>
                </a:cubicBezTo>
                <a:cubicBezTo>
                  <a:pt x="25" y="182"/>
                  <a:pt x="25" y="182"/>
                  <a:pt x="25" y="182"/>
                </a:cubicBezTo>
                <a:cubicBezTo>
                  <a:pt x="13" y="182"/>
                  <a:pt x="13" y="182"/>
                  <a:pt x="13" y="182"/>
                </a:cubicBezTo>
                <a:cubicBezTo>
                  <a:pt x="10" y="182"/>
                  <a:pt x="8" y="182"/>
                  <a:pt x="7" y="181"/>
                </a:cubicBezTo>
                <a:cubicBezTo>
                  <a:pt x="25" y="234"/>
                  <a:pt x="76" y="273"/>
                  <a:pt x="136" y="273"/>
                </a:cubicBezTo>
                <a:cubicBezTo>
                  <a:pt x="211" y="273"/>
                  <a:pt x="272" y="212"/>
                  <a:pt x="272" y="137"/>
                </a:cubicBezTo>
                <a:cubicBezTo>
                  <a:pt x="272" y="61"/>
                  <a:pt x="211" y="0"/>
                  <a:pt x="136" y="0"/>
                </a:cubicBezTo>
                <a:close/>
                <a:moveTo>
                  <a:pt x="136" y="253"/>
                </a:moveTo>
                <a:cubicBezTo>
                  <a:pt x="95" y="253"/>
                  <a:pt x="58" y="232"/>
                  <a:pt x="38" y="199"/>
                </a:cubicBezTo>
                <a:cubicBezTo>
                  <a:pt x="182" y="199"/>
                  <a:pt x="182" y="199"/>
                  <a:pt x="182" y="199"/>
                </a:cubicBezTo>
                <a:cubicBezTo>
                  <a:pt x="182" y="199"/>
                  <a:pt x="182" y="199"/>
                  <a:pt x="182" y="199"/>
                </a:cubicBezTo>
                <a:cubicBezTo>
                  <a:pt x="228" y="199"/>
                  <a:pt x="228" y="199"/>
                  <a:pt x="228" y="199"/>
                </a:cubicBezTo>
                <a:cubicBezTo>
                  <a:pt x="202" y="178"/>
                  <a:pt x="202" y="178"/>
                  <a:pt x="202" y="178"/>
                </a:cubicBezTo>
                <a:cubicBezTo>
                  <a:pt x="202" y="178"/>
                  <a:pt x="191" y="182"/>
                  <a:pt x="179" y="182"/>
                </a:cubicBezTo>
                <a:cubicBezTo>
                  <a:pt x="155" y="182"/>
                  <a:pt x="155" y="182"/>
                  <a:pt x="155" y="182"/>
                </a:cubicBezTo>
                <a:cubicBezTo>
                  <a:pt x="155" y="182"/>
                  <a:pt x="155" y="182"/>
                  <a:pt x="155" y="182"/>
                </a:cubicBezTo>
                <a:cubicBezTo>
                  <a:pt x="149" y="182"/>
                  <a:pt x="147" y="181"/>
                  <a:pt x="144" y="175"/>
                </a:cubicBezTo>
                <a:cubicBezTo>
                  <a:pt x="80" y="34"/>
                  <a:pt x="80" y="34"/>
                  <a:pt x="80" y="34"/>
                </a:cubicBezTo>
                <a:cubicBezTo>
                  <a:pt x="97" y="25"/>
                  <a:pt x="116" y="20"/>
                  <a:pt x="136" y="20"/>
                </a:cubicBezTo>
                <a:cubicBezTo>
                  <a:pt x="200" y="20"/>
                  <a:pt x="252" y="72"/>
                  <a:pt x="252" y="137"/>
                </a:cubicBezTo>
                <a:cubicBezTo>
                  <a:pt x="252" y="201"/>
                  <a:pt x="200" y="253"/>
                  <a:pt x="136" y="253"/>
                </a:cubicBezTo>
                <a:close/>
              </a:path>
            </a:pathLst>
          </a:custGeom>
          <a:solidFill>
            <a:srgbClr val="E1E0DC"/>
          </a:solidFill>
          <a:ln>
            <a:noFill/>
          </a:ln>
        </p:spPr>
        <p:txBody>
          <a:bodyPr vert="horz" wrap="square" lIns="91440" tIns="45720" rIns="91440" bIns="45720" numCol="1" anchor="t" anchorCtr="0" compatLnSpc="1">
            <a:prstTxWarp prst="textNoShape">
              <a:avLst/>
            </a:prstTxWarp>
          </a:bodyPr>
          <a:lstStyle/>
          <a:p>
            <a:r>
              <a:rPr lang="en-GB" dirty="0"/>
              <a:t> </a:t>
            </a:r>
          </a:p>
        </p:txBody>
      </p:sp>
      <p:sp>
        <p:nvSpPr>
          <p:cNvPr id="2" name="Date Placeholder 1" hidden="1"/>
          <p:cNvSpPr>
            <a:spLocks noGrp="1"/>
          </p:cNvSpPr>
          <p:nvPr>
            <p:ph type="dt" sz="half" idx="14"/>
          </p:nvPr>
        </p:nvSpPr>
        <p:spPr>
          <a:xfrm>
            <a:off x="0" y="6912000"/>
            <a:ext cx="0" cy="0"/>
          </a:xfrm>
        </p:spPr>
        <p:txBody>
          <a:bodyPr/>
          <a:lstStyle/>
          <a:p>
            <a:endParaRPr lang="en-GB" dirty="0"/>
          </a:p>
        </p:txBody>
      </p:sp>
      <p:sp>
        <p:nvSpPr>
          <p:cNvPr id="6" name="FLD_Footer"/>
          <p:cNvSpPr>
            <a:spLocks noGrp="1"/>
          </p:cNvSpPr>
          <p:nvPr>
            <p:ph type="ftr" sz="quarter" idx="15"/>
          </p:nvPr>
        </p:nvSpPr>
        <p:spPr/>
        <p:txBody>
          <a:bodyPr/>
          <a:lstStyle>
            <a:lvl1pPr>
              <a:defRPr>
                <a:solidFill>
                  <a:schemeClr val="tx2"/>
                </a:solidFill>
              </a:defRPr>
            </a:lvl1pPr>
          </a:lstStyle>
          <a:p>
            <a:endParaRPr lang="en-GB" dirty="0"/>
          </a:p>
        </p:txBody>
      </p:sp>
      <p:sp>
        <p:nvSpPr>
          <p:cNvPr id="11" name="Slide Number Placeholder 10"/>
          <p:cNvSpPr>
            <a:spLocks noGrp="1"/>
          </p:cNvSpPr>
          <p:nvPr>
            <p:ph type="sldNum" sz="quarter" idx="16"/>
          </p:nvPr>
        </p:nvSpPr>
        <p:spPr/>
        <p:txBody>
          <a:bodyPr/>
          <a:lstStyle>
            <a:lvl1pPr>
              <a:defRPr>
                <a:solidFill>
                  <a:schemeClr val="tx2"/>
                </a:solidFill>
              </a:defRPr>
            </a:lvl1pPr>
          </a:lstStyle>
          <a:p>
            <a:fld id="{45D37B1E-C366-494F-A587-962AD9AABC83}" type="slidenum">
              <a:rPr lang="en-GB" smtClean="0"/>
              <a:pPr/>
              <a:t>‹#›</a:t>
            </a:fld>
            <a:endParaRPr lang="en-GB" dirty="0"/>
          </a:p>
        </p:txBody>
      </p:sp>
      <p:sp>
        <p:nvSpPr>
          <p:cNvPr id="9" name="Generation 2030">
            <a:extLst>
              <a:ext uri="{FF2B5EF4-FFF2-40B4-BE49-F238E27FC236}">
                <a16:creationId xmlns:a16="http://schemas.microsoft.com/office/drawing/2014/main" id="{703C0F2C-913E-4794-9005-EF8B38729630}"/>
              </a:ext>
            </a:extLst>
          </p:cNvPr>
          <p:cNvSpPr txBox="1"/>
          <p:nvPr userDrawn="1"/>
        </p:nvSpPr>
        <p:spPr>
          <a:xfrm flipH="1">
            <a:off x="1962150" y="6356350"/>
            <a:ext cx="1318260" cy="222501"/>
          </a:xfrm>
          <a:prstGeom prst="rect">
            <a:avLst/>
          </a:prstGeom>
          <a:noFill/>
        </p:spPr>
        <p:txBody>
          <a:bodyPr wrap="square" lIns="0" tIns="0" rIns="0" bIns="0" rtlCol="0" anchor="b" anchorCtr="0">
            <a:noAutofit/>
          </a:bodyPr>
          <a:lstStyle/>
          <a:p>
            <a:pPr algn="r"/>
            <a:r>
              <a:rPr lang="en-GB" sz="950" cap="all" baseline="0" dirty="0">
                <a:solidFill>
                  <a:srgbClr val="E1E0DC"/>
                </a:solidFill>
              </a:rPr>
              <a:t>Generation 2030</a:t>
            </a:r>
          </a:p>
        </p:txBody>
      </p:sp>
    </p:spTree>
    <p:extLst>
      <p:ext uri="{BB962C8B-B14F-4D97-AF65-F5344CB8AC3E}">
        <p14:creationId xmlns:p14="http://schemas.microsoft.com/office/powerpoint/2010/main" val="645203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II">
    <p:spTree>
      <p:nvGrpSpPr>
        <p:cNvPr id="1" name=""/>
        <p:cNvGrpSpPr/>
        <p:nvPr/>
      </p:nvGrpSpPr>
      <p:grpSpPr>
        <a:xfrm>
          <a:off x="0" y="0"/>
          <a:ext cx="0" cy="0"/>
          <a:chOff x="0" y="0"/>
          <a:chExt cx="0" cy="0"/>
        </a:xfrm>
      </p:grpSpPr>
      <p:sp>
        <p:nvSpPr>
          <p:cNvPr id="8" name="Background"/>
          <p:cNvSpPr/>
          <p:nvPr userDrawn="1"/>
        </p:nvSpPr>
        <p:spPr>
          <a:xfrm>
            <a:off x="0" y="0"/>
            <a:ext cx="1218960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err="1"/>
          </a:p>
        </p:txBody>
      </p:sp>
      <p:sp>
        <p:nvSpPr>
          <p:cNvPr id="3" name="Date Placeholder 2" hidden="1"/>
          <p:cNvSpPr>
            <a:spLocks noGrp="1"/>
          </p:cNvSpPr>
          <p:nvPr>
            <p:ph type="dt" sz="half" idx="10"/>
          </p:nvPr>
        </p:nvSpPr>
        <p:spPr>
          <a:xfrm>
            <a:off x="0" y="6912000"/>
            <a:ext cx="0" cy="0"/>
          </a:xfrm>
        </p:spPr>
        <p:txBody>
          <a:bodyPr/>
          <a:lstStyle>
            <a:lvl1pPr>
              <a:defRPr sz="100">
                <a:noFill/>
              </a:defRPr>
            </a:lvl1pPr>
          </a:lstStyle>
          <a:p>
            <a:endParaRPr lang="en-GB" dirty="0"/>
          </a:p>
        </p:txBody>
      </p:sp>
      <p:sp>
        <p:nvSpPr>
          <p:cNvPr id="4" name="FLD_Footer"/>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a:pPr/>
              <a:t>‹#›</a:t>
            </a:fld>
            <a:endParaRPr lang="en-GB" dirty="0"/>
          </a:p>
        </p:txBody>
      </p:sp>
      <p:sp>
        <p:nvSpPr>
          <p:cNvPr id="7" name="Text Placeholder 6"/>
          <p:cNvSpPr>
            <a:spLocks noGrp="1"/>
          </p:cNvSpPr>
          <p:nvPr>
            <p:ph type="body" sz="quarter" idx="13" hasCustomPrompt="1"/>
          </p:nvPr>
        </p:nvSpPr>
        <p:spPr>
          <a:xfrm>
            <a:off x="3395662" y="1304690"/>
            <a:ext cx="8097838" cy="4705813"/>
          </a:xfrm>
        </p:spPr>
        <p:txBody>
          <a:bodyPr/>
          <a:lstStyle>
            <a:lvl1pPr marL="0" indent="0">
              <a:lnSpc>
                <a:spcPct val="105000"/>
              </a:lnSpc>
              <a:buFont typeface="Open Sans" panose="020B0606030504020204" pitchFamily="34" charset="0"/>
              <a:buChar char="​"/>
              <a:defRPr sz="4000" b="1" i="1">
                <a:solidFill>
                  <a:srgbClr val="F42941"/>
                </a:solidFill>
              </a:defRPr>
            </a:lvl1pPr>
            <a:lvl2pPr marL="0" indent="0">
              <a:spcBef>
                <a:spcPts val="1800"/>
              </a:spcBef>
              <a:buFont typeface="Open Sans" panose="020B0606030504020204" pitchFamily="34" charset="0"/>
              <a:buChar char="​"/>
              <a:defRPr>
                <a:solidFill>
                  <a:srgbClr val="F42941"/>
                </a:solidFill>
              </a:defRPr>
            </a:lvl2pPr>
          </a:lstStyle>
          <a:p>
            <a:pPr lvl="0"/>
            <a:r>
              <a:rPr lang="en-GB" dirty="0"/>
              <a:t>Insert quotation text in several lines. Insert name or source: Click ENTER for new line, click TAB, insert name/source</a:t>
            </a:r>
          </a:p>
          <a:p>
            <a:pPr lvl="1"/>
            <a:r>
              <a:rPr lang="en-GB" dirty="0"/>
              <a:t>Second level</a:t>
            </a:r>
          </a:p>
        </p:txBody>
      </p:sp>
      <p:sp>
        <p:nvSpPr>
          <p:cNvPr id="10" name="Freeform 5"/>
          <p:cNvSpPr>
            <a:spLocks noEditPoints="1"/>
          </p:cNvSpPr>
          <p:nvPr userDrawn="1"/>
        </p:nvSpPr>
        <p:spPr bwMode="auto">
          <a:xfrm>
            <a:off x="1318260" y="414526"/>
            <a:ext cx="1871662" cy="1364481"/>
          </a:xfrm>
          <a:custGeom>
            <a:avLst/>
            <a:gdLst>
              <a:gd name="T0" fmla="*/ 492 w 2288"/>
              <a:gd name="T1" fmla="*/ 0 h 1668"/>
              <a:gd name="T2" fmla="*/ 1077 w 2288"/>
              <a:gd name="T3" fmla="*/ 0 h 1668"/>
              <a:gd name="T4" fmla="*/ 483 w 2288"/>
              <a:gd name="T5" fmla="*/ 1668 h 1668"/>
              <a:gd name="T6" fmla="*/ 0 w 2288"/>
              <a:gd name="T7" fmla="*/ 1668 h 1668"/>
              <a:gd name="T8" fmla="*/ 492 w 2288"/>
              <a:gd name="T9" fmla="*/ 0 h 1668"/>
              <a:gd name="T10" fmla="*/ 492 w 2288"/>
              <a:gd name="T11" fmla="*/ 0 h 1668"/>
              <a:gd name="T12" fmla="*/ 1699 w 2288"/>
              <a:gd name="T13" fmla="*/ 0 h 1668"/>
              <a:gd name="T14" fmla="*/ 2288 w 2288"/>
              <a:gd name="T15" fmla="*/ 0 h 1668"/>
              <a:gd name="T16" fmla="*/ 1597 w 2288"/>
              <a:gd name="T17" fmla="*/ 1668 h 1668"/>
              <a:gd name="T18" fmla="*/ 1110 w 2288"/>
              <a:gd name="T19" fmla="*/ 1668 h 1668"/>
              <a:gd name="T20" fmla="*/ 1699 w 2288"/>
              <a:gd name="T21" fmla="*/ 0 h 1668"/>
              <a:gd name="T22" fmla="*/ 1699 w 2288"/>
              <a:gd name="T23" fmla="*/ 0 h 1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88" h="1668">
                <a:moveTo>
                  <a:pt x="492" y="0"/>
                </a:moveTo>
                <a:lnTo>
                  <a:pt x="1077" y="0"/>
                </a:lnTo>
                <a:lnTo>
                  <a:pt x="483" y="1668"/>
                </a:lnTo>
                <a:lnTo>
                  <a:pt x="0" y="1668"/>
                </a:lnTo>
                <a:lnTo>
                  <a:pt x="492" y="0"/>
                </a:lnTo>
                <a:lnTo>
                  <a:pt x="492" y="0"/>
                </a:lnTo>
                <a:close/>
                <a:moveTo>
                  <a:pt x="1699" y="0"/>
                </a:moveTo>
                <a:lnTo>
                  <a:pt x="2288" y="0"/>
                </a:lnTo>
                <a:lnTo>
                  <a:pt x="1597" y="1668"/>
                </a:lnTo>
                <a:lnTo>
                  <a:pt x="1110" y="1668"/>
                </a:lnTo>
                <a:lnTo>
                  <a:pt x="1699" y="0"/>
                </a:lnTo>
                <a:lnTo>
                  <a:pt x="1699" y="0"/>
                </a:lnTo>
                <a:close/>
              </a:path>
            </a:pathLst>
          </a:custGeom>
          <a:solidFill>
            <a:srgbClr val="F4294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9" name="Freeform 5">
            <a:extLst>
              <a:ext uri="{FF2B5EF4-FFF2-40B4-BE49-F238E27FC236}">
                <a16:creationId xmlns:a16="http://schemas.microsoft.com/office/drawing/2014/main" id="{C0B8F2FC-96F5-4FEE-A6A8-35F7883604DA}"/>
              </a:ext>
            </a:extLst>
          </p:cNvPr>
          <p:cNvSpPr>
            <a:spLocks noEditPoints="1"/>
          </p:cNvSpPr>
          <p:nvPr userDrawn="1"/>
        </p:nvSpPr>
        <p:spPr bwMode="auto">
          <a:xfrm>
            <a:off x="699434" y="6288499"/>
            <a:ext cx="317324" cy="317017"/>
          </a:xfrm>
          <a:custGeom>
            <a:avLst/>
            <a:gdLst>
              <a:gd name="T0" fmla="*/ 136 w 272"/>
              <a:gd name="T1" fmla="*/ 0 h 273"/>
              <a:gd name="T2" fmla="*/ 58 w 272"/>
              <a:gd name="T3" fmla="*/ 25 h 273"/>
              <a:gd name="T4" fmla="*/ 127 w 272"/>
              <a:gd name="T5" fmla="*/ 177 h 273"/>
              <a:gd name="T6" fmla="*/ 131 w 272"/>
              <a:gd name="T7" fmla="*/ 182 h 273"/>
              <a:gd name="T8" fmla="*/ 131 w 272"/>
              <a:gd name="T9" fmla="*/ 182 h 273"/>
              <a:gd name="T10" fmla="*/ 119 w 272"/>
              <a:gd name="T11" fmla="*/ 182 h 273"/>
              <a:gd name="T12" fmla="*/ 119 w 272"/>
              <a:gd name="T13" fmla="*/ 182 h 273"/>
              <a:gd name="T14" fmla="*/ 109 w 272"/>
              <a:gd name="T15" fmla="*/ 175 h 273"/>
              <a:gd name="T16" fmla="*/ 45 w 272"/>
              <a:gd name="T17" fmla="*/ 35 h 273"/>
              <a:gd name="T18" fmla="*/ 33 w 272"/>
              <a:gd name="T19" fmla="*/ 47 h 273"/>
              <a:gd name="T20" fmla="*/ 92 w 272"/>
              <a:gd name="T21" fmla="*/ 177 h 273"/>
              <a:gd name="T22" fmla="*/ 96 w 272"/>
              <a:gd name="T23" fmla="*/ 182 h 273"/>
              <a:gd name="T24" fmla="*/ 96 w 272"/>
              <a:gd name="T25" fmla="*/ 182 h 273"/>
              <a:gd name="T26" fmla="*/ 84 w 272"/>
              <a:gd name="T27" fmla="*/ 182 h 273"/>
              <a:gd name="T28" fmla="*/ 84 w 272"/>
              <a:gd name="T29" fmla="*/ 182 h 273"/>
              <a:gd name="T30" fmla="*/ 74 w 272"/>
              <a:gd name="T31" fmla="*/ 175 h 273"/>
              <a:gd name="T32" fmla="*/ 22 w 272"/>
              <a:gd name="T33" fmla="*/ 62 h 273"/>
              <a:gd name="T34" fmla="*/ 12 w 272"/>
              <a:gd name="T35" fmla="*/ 79 h 273"/>
              <a:gd name="T36" fmla="*/ 57 w 272"/>
              <a:gd name="T37" fmla="*/ 177 h 273"/>
              <a:gd name="T38" fmla="*/ 61 w 272"/>
              <a:gd name="T39" fmla="*/ 182 h 273"/>
              <a:gd name="T40" fmla="*/ 61 w 272"/>
              <a:gd name="T41" fmla="*/ 182 h 273"/>
              <a:gd name="T42" fmla="*/ 48 w 272"/>
              <a:gd name="T43" fmla="*/ 182 h 273"/>
              <a:gd name="T44" fmla="*/ 48 w 272"/>
              <a:gd name="T45" fmla="*/ 182 h 273"/>
              <a:gd name="T46" fmla="*/ 38 w 272"/>
              <a:gd name="T47" fmla="*/ 175 h 273"/>
              <a:gd name="T48" fmla="*/ 4 w 272"/>
              <a:gd name="T49" fmla="*/ 101 h 273"/>
              <a:gd name="T50" fmla="*/ 0 w 272"/>
              <a:gd name="T51" fmla="*/ 130 h 273"/>
              <a:gd name="T52" fmla="*/ 21 w 272"/>
              <a:gd name="T53" fmla="*/ 177 h 273"/>
              <a:gd name="T54" fmla="*/ 25 w 272"/>
              <a:gd name="T55" fmla="*/ 182 h 273"/>
              <a:gd name="T56" fmla="*/ 25 w 272"/>
              <a:gd name="T57" fmla="*/ 182 h 273"/>
              <a:gd name="T58" fmla="*/ 13 w 272"/>
              <a:gd name="T59" fmla="*/ 182 h 273"/>
              <a:gd name="T60" fmla="*/ 7 w 272"/>
              <a:gd name="T61" fmla="*/ 181 h 273"/>
              <a:gd name="T62" fmla="*/ 136 w 272"/>
              <a:gd name="T63" fmla="*/ 273 h 273"/>
              <a:gd name="T64" fmla="*/ 272 w 272"/>
              <a:gd name="T65" fmla="*/ 137 h 273"/>
              <a:gd name="T66" fmla="*/ 136 w 272"/>
              <a:gd name="T67" fmla="*/ 0 h 273"/>
              <a:gd name="T68" fmla="*/ 136 w 272"/>
              <a:gd name="T69" fmla="*/ 253 h 273"/>
              <a:gd name="T70" fmla="*/ 38 w 272"/>
              <a:gd name="T71" fmla="*/ 199 h 273"/>
              <a:gd name="T72" fmla="*/ 182 w 272"/>
              <a:gd name="T73" fmla="*/ 199 h 273"/>
              <a:gd name="T74" fmla="*/ 182 w 272"/>
              <a:gd name="T75" fmla="*/ 199 h 273"/>
              <a:gd name="T76" fmla="*/ 228 w 272"/>
              <a:gd name="T77" fmla="*/ 199 h 273"/>
              <a:gd name="T78" fmla="*/ 202 w 272"/>
              <a:gd name="T79" fmla="*/ 178 h 273"/>
              <a:gd name="T80" fmla="*/ 179 w 272"/>
              <a:gd name="T81" fmla="*/ 182 h 273"/>
              <a:gd name="T82" fmla="*/ 155 w 272"/>
              <a:gd name="T83" fmla="*/ 182 h 273"/>
              <a:gd name="T84" fmla="*/ 155 w 272"/>
              <a:gd name="T85" fmla="*/ 182 h 273"/>
              <a:gd name="T86" fmla="*/ 144 w 272"/>
              <a:gd name="T87" fmla="*/ 175 h 273"/>
              <a:gd name="T88" fmla="*/ 80 w 272"/>
              <a:gd name="T89" fmla="*/ 34 h 273"/>
              <a:gd name="T90" fmla="*/ 136 w 272"/>
              <a:gd name="T91" fmla="*/ 20 h 273"/>
              <a:gd name="T92" fmla="*/ 252 w 272"/>
              <a:gd name="T93" fmla="*/ 137 h 273"/>
              <a:gd name="T94" fmla="*/ 136 w 272"/>
              <a:gd name="T95" fmla="*/ 25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 h="273">
                <a:moveTo>
                  <a:pt x="136" y="0"/>
                </a:moveTo>
                <a:cubicBezTo>
                  <a:pt x="107" y="0"/>
                  <a:pt x="80" y="9"/>
                  <a:pt x="58" y="25"/>
                </a:cubicBezTo>
                <a:cubicBezTo>
                  <a:pt x="58" y="25"/>
                  <a:pt x="126" y="174"/>
                  <a:pt x="127" y="177"/>
                </a:cubicBezTo>
                <a:cubicBezTo>
                  <a:pt x="129" y="181"/>
                  <a:pt x="131" y="182"/>
                  <a:pt x="131" y="182"/>
                </a:cubicBezTo>
                <a:cubicBezTo>
                  <a:pt x="131" y="182"/>
                  <a:pt x="131" y="182"/>
                  <a:pt x="131" y="182"/>
                </a:cubicBezTo>
                <a:cubicBezTo>
                  <a:pt x="119" y="182"/>
                  <a:pt x="119" y="182"/>
                  <a:pt x="119" y="182"/>
                </a:cubicBezTo>
                <a:cubicBezTo>
                  <a:pt x="119" y="182"/>
                  <a:pt x="119" y="182"/>
                  <a:pt x="119" y="182"/>
                </a:cubicBezTo>
                <a:cubicBezTo>
                  <a:pt x="114" y="182"/>
                  <a:pt x="112" y="181"/>
                  <a:pt x="109" y="175"/>
                </a:cubicBezTo>
                <a:cubicBezTo>
                  <a:pt x="45" y="35"/>
                  <a:pt x="45" y="35"/>
                  <a:pt x="45" y="35"/>
                </a:cubicBezTo>
                <a:cubicBezTo>
                  <a:pt x="41" y="39"/>
                  <a:pt x="37" y="43"/>
                  <a:pt x="33" y="47"/>
                </a:cubicBezTo>
                <a:cubicBezTo>
                  <a:pt x="53" y="91"/>
                  <a:pt x="91" y="174"/>
                  <a:pt x="92" y="177"/>
                </a:cubicBezTo>
                <a:cubicBezTo>
                  <a:pt x="94" y="181"/>
                  <a:pt x="96" y="182"/>
                  <a:pt x="96" y="182"/>
                </a:cubicBezTo>
                <a:cubicBezTo>
                  <a:pt x="96" y="182"/>
                  <a:pt x="96" y="182"/>
                  <a:pt x="96" y="182"/>
                </a:cubicBezTo>
                <a:cubicBezTo>
                  <a:pt x="84" y="182"/>
                  <a:pt x="84" y="182"/>
                  <a:pt x="84" y="182"/>
                </a:cubicBezTo>
                <a:cubicBezTo>
                  <a:pt x="84" y="182"/>
                  <a:pt x="84" y="182"/>
                  <a:pt x="84" y="182"/>
                </a:cubicBezTo>
                <a:cubicBezTo>
                  <a:pt x="78" y="182"/>
                  <a:pt x="76" y="181"/>
                  <a:pt x="74" y="175"/>
                </a:cubicBezTo>
                <a:cubicBezTo>
                  <a:pt x="22" y="62"/>
                  <a:pt x="22" y="62"/>
                  <a:pt x="22" y="62"/>
                </a:cubicBezTo>
                <a:cubicBezTo>
                  <a:pt x="18" y="67"/>
                  <a:pt x="15" y="73"/>
                  <a:pt x="12" y="79"/>
                </a:cubicBezTo>
                <a:cubicBezTo>
                  <a:pt x="32" y="123"/>
                  <a:pt x="55" y="175"/>
                  <a:pt x="57" y="177"/>
                </a:cubicBezTo>
                <a:cubicBezTo>
                  <a:pt x="58" y="181"/>
                  <a:pt x="61" y="182"/>
                  <a:pt x="61" y="182"/>
                </a:cubicBezTo>
                <a:cubicBezTo>
                  <a:pt x="61" y="182"/>
                  <a:pt x="61" y="182"/>
                  <a:pt x="61" y="182"/>
                </a:cubicBezTo>
                <a:cubicBezTo>
                  <a:pt x="48" y="182"/>
                  <a:pt x="48" y="182"/>
                  <a:pt x="48" y="182"/>
                </a:cubicBezTo>
                <a:cubicBezTo>
                  <a:pt x="48" y="182"/>
                  <a:pt x="48" y="182"/>
                  <a:pt x="48" y="182"/>
                </a:cubicBezTo>
                <a:cubicBezTo>
                  <a:pt x="43" y="182"/>
                  <a:pt x="41" y="181"/>
                  <a:pt x="38" y="175"/>
                </a:cubicBezTo>
                <a:cubicBezTo>
                  <a:pt x="4" y="101"/>
                  <a:pt x="4" y="101"/>
                  <a:pt x="4" y="101"/>
                </a:cubicBezTo>
                <a:cubicBezTo>
                  <a:pt x="2" y="110"/>
                  <a:pt x="0" y="120"/>
                  <a:pt x="0" y="130"/>
                </a:cubicBezTo>
                <a:cubicBezTo>
                  <a:pt x="11" y="155"/>
                  <a:pt x="21" y="176"/>
                  <a:pt x="21" y="177"/>
                </a:cubicBezTo>
                <a:cubicBezTo>
                  <a:pt x="23" y="181"/>
                  <a:pt x="25" y="182"/>
                  <a:pt x="25" y="182"/>
                </a:cubicBezTo>
                <a:cubicBezTo>
                  <a:pt x="25" y="182"/>
                  <a:pt x="25" y="182"/>
                  <a:pt x="25" y="182"/>
                </a:cubicBezTo>
                <a:cubicBezTo>
                  <a:pt x="13" y="182"/>
                  <a:pt x="13" y="182"/>
                  <a:pt x="13" y="182"/>
                </a:cubicBezTo>
                <a:cubicBezTo>
                  <a:pt x="10" y="182"/>
                  <a:pt x="8" y="182"/>
                  <a:pt x="7" y="181"/>
                </a:cubicBezTo>
                <a:cubicBezTo>
                  <a:pt x="25" y="234"/>
                  <a:pt x="76" y="273"/>
                  <a:pt x="136" y="273"/>
                </a:cubicBezTo>
                <a:cubicBezTo>
                  <a:pt x="211" y="273"/>
                  <a:pt x="272" y="212"/>
                  <a:pt x="272" y="137"/>
                </a:cubicBezTo>
                <a:cubicBezTo>
                  <a:pt x="272" y="61"/>
                  <a:pt x="211" y="0"/>
                  <a:pt x="136" y="0"/>
                </a:cubicBezTo>
                <a:close/>
                <a:moveTo>
                  <a:pt x="136" y="253"/>
                </a:moveTo>
                <a:cubicBezTo>
                  <a:pt x="95" y="253"/>
                  <a:pt x="58" y="232"/>
                  <a:pt x="38" y="199"/>
                </a:cubicBezTo>
                <a:cubicBezTo>
                  <a:pt x="182" y="199"/>
                  <a:pt x="182" y="199"/>
                  <a:pt x="182" y="199"/>
                </a:cubicBezTo>
                <a:cubicBezTo>
                  <a:pt x="182" y="199"/>
                  <a:pt x="182" y="199"/>
                  <a:pt x="182" y="199"/>
                </a:cubicBezTo>
                <a:cubicBezTo>
                  <a:pt x="228" y="199"/>
                  <a:pt x="228" y="199"/>
                  <a:pt x="228" y="199"/>
                </a:cubicBezTo>
                <a:cubicBezTo>
                  <a:pt x="202" y="178"/>
                  <a:pt x="202" y="178"/>
                  <a:pt x="202" y="178"/>
                </a:cubicBezTo>
                <a:cubicBezTo>
                  <a:pt x="202" y="178"/>
                  <a:pt x="191" y="182"/>
                  <a:pt x="179" y="182"/>
                </a:cubicBezTo>
                <a:cubicBezTo>
                  <a:pt x="155" y="182"/>
                  <a:pt x="155" y="182"/>
                  <a:pt x="155" y="182"/>
                </a:cubicBezTo>
                <a:cubicBezTo>
                  <a:pt x="155" y="182"/>
                  <a:pt x="155" y="182"/>
                  <a:pt x="155" y="182"/>
                </a:cubicBezTo>
                <a:cubicBezTo>
                  <a:pt x="149" y="182"/>
                  <a:pt x="147" y="181"/>
                  <a:pt x="144" y="175"/>
                </a:cubicBezTo>
                <a:cubicBezTo>
                  <a:pt x="80" y="34"/>
                  <a:pt x="80" y="34"/>
                  <a:pt x="80" y="34"/>
                </a:cubicBezTo>
                <a:cubicBezTo>
                  <a:pt x="97" y="25"/>
                  <a:pt x="116" y="20"/>
                  <a:pt x="136" y="20"/>
                </a:cubicBezTo>
                <a:cubicBezTo>
                  <a:pt x="200" y="20"/>
                  <a:pt x="252" y="72"/>
                  <a:pt x="252" y="137"/>
                </a:cubicBezTo>
                <a:cubicBezTo>
                  <a:pt x="252" y="201"/>
                  <a:pt x="200" y="253"/>
                  <a:pt x="136" y="253"/>
                </a:cubicBezTo>
                <a:close/>
              </a:path>
            </a:pathLst>
          </a:custGeom>
          <a:solidFill>
            <a:srgbClr val="F42941"/>
          </a:solidFill>
          <a:ln>
            <a:noFill/>
          </a:ln>
        </p:spPr>
        <p:txBody>
          <a:bodyPr vert="horz" wrap="square" lIns="91440" tIns="45720" rIns="91440" bIns="45720" numCol="1" anchor="t" anchorCtr="0" compatLnSpc="1">
            <a:prstTxWarp prst="textNoShape">
              <a:avLst/>
            </a:prstTxWarp>
          </a:bodyPr>
          <a:lstStyle/>
          <a:p>
            <a:r>
              <a:rPr lang="en-GB" dirty="0"/>
              <a:t> </a:t>
            </a:r>
          </a:p>
        </p:txBody>
      </p:sp>
      <p:pic>
        <p:nvPicPr>
          <p:cNvPr id="12" name="Wheel logo">
            <a:extLst>
              <a:ext uri="{FF2B5EF4-FFF2-40B4-BE49-F238E27FC236}">
                <a16:creationId xmlns:a16="http://schemas.microsoft.com/office/drawing/2014/main" id="{A1D5CDF1-32A2-4AB7-8217-6C56DE2DBE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53566" y="6285492"/>
            <a:ext cx="322892" cy="322892"/>
          </a:xfrm>
          <a:prstGeom prst="rect">
            <a:avLst/>
          </a:prstGeom>
        </p:spPr>
      </p:pic>
      <p:cxnSp>
        <p:nvCxnSpPr>
          <p:cNvPr id="13" name="Straight Connector 12">
            <a:extLst>
              <a:ext uri="{FF2B5EF4-FFF2-40B4-BE49-F238E27FC236}">
                <a16:creationId xmlns:a16="http://schemas.microsoft.com/office/drawing/2014/main" id="{5E595132-134F-4103-8205-E4C7C2EC335D}"/>
              </a:ext>
            </a:extLst>
          </p:cNvPr>
          <p:cNvCxnSpPr>
            <a:cxnSpLocks/>
          </p:cNvCxnSpPr>
          <p:nvPr userDrawn="1"/>
        </p:nvCxnSpPr>
        <p:spPr>
          <a:xfrm>
            <a:off x="1135505" y="6310724"/>
            <a:ext cx="0" cy="288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Generation 2030">
            <a:extLst>
              <a:ext uri="{FF2B5EF4-FFF2-40B4-BE49-F238E27FC236}">
                <a16:creationId xmlns:a16="http://schemas.microsoft.com/office/drawing/2014/main" id="{A39DBA14-B9E2-40DD-9883-C3818DFE73E5}"/>
              </a:ext>
            </a:extLst>
          </p:cNvPr>
          <p:cNvSpPr txBox="1"/>
          <p:nvPr userDrawn="1"/>
        </p:nvSpPr>
        <p:spPr>
          <a:xfrm flipH="1">
            <a:off x="1962150" y="6356350"/>
            <a:ext cx="1318260" cy="222501"/>
          </a:xfrm>
          <a:prstGeom prst="rect">
            <a:avLst/>
          </a:prstGeom>
          <a:noFill/>
        </p:spPr>
        <p:txBody>
          <a:bodyPr wrap="square" lIns="0" tIns="0" rIns="0" bIns="0" rtlCol="0" anchor="b" anchorCtr="0">
            <a:noAutofit/>
          </a:bodyPr>
          <a:lstStyle/>
          <a:p>
            <a:pPr algn="r"/>
            <a:r>
              <a:rPr lang="en-GB" sz="950" cap="all" baseline="0" dirty="0">
                <a:solidFill>
                  <a:srgbClr val="F42941"/>
                </a:solidFill>
              </a:rPr>
              <a:t>Generation 2030</a:t>
            </a:r>
          </a:p>
        </p:txBody>
      </p:sp>
    </p:spTree>
    <p:extLst>
      <p:ext uri="{BB962C8B-B14F-4D97-AF65-F5344CB8AC3E}">
        <p14:creationId xmlns:p14="http://schemas.microsoft.com/office/powerpoint/2010/main" val="183643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image" Target="../media/image16.emf"/><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15.png"/><Relationship Id="rId5" Type="http://schemas.openxmlformats.org/officeDocument/2006/relationships/theme" Target="../theme/theme2.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6568" y="391028"/>
            <a:ext cx="10836932" cy="1285875"/>
          </a:xfrm>
          <a:prstGeom prst="rect">
            <a:avLst/>
          </a:prstGeom>
        </p:spPr>
        <p:txBody>
          <a:bodyPr vert="horz" lIns="0" tIns="0" rIns="0" bIns="0" rtlCol="0" anchor="t" anchorCtr="0">
            <a:noAutofit/>
          </a:bodyPr>
          <a:lstStyle/>
          <a:p>
            <a:r>
              <a:rPr lang="en-GB" dirty="0"/>
              <a:t>Click to edit Master title style</a:t>
            </a:r>
          </a:p>
        </p:txBody>
      </p:sp>
      <p:sp>
        <p:nvSpPr>
          <p:cNvPr id="3" name="Text Placeholder 2"/>
          <p:cNvSpPr>
            <a:spLocks noGrp="1"/>
          </p:cNvSpPr>
          <p:nvPr>
            <p:ph type="body" idx="1"/>
          </p:nvPr>
        </p:nvSpPr>
        <p:spPr>
          <a:xfrm>
            <a:off x="693738" y="2162340"/>
            <a:ext cx="10799761" cy="3787610"/>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Night level</a:t>
            </a:r>
          </a:p>
        </p:txBody>
      </p:sp>
      <p:sp>
        <p:nvSpPr>
          <p:cNvPr id="4" name="Date Placeholder 3"/>
          <p:cNvSpPr>
            <a:spLocks noGrp="1"/>
          </p:cNvSpPr>
          <p:nvPr>
            <p:ph type="dt" sz="half" idx="2"/>
          </p:nvPr>
        </p:nvSpPr>
        <p:spPr>
          <a:xfrm>
            <a:off x="0" y="6912000"/>
            <a:ext cx="0" cy="0"/>
          </a:xfrm>
          <a:prstGeom prst="rect">
            <a:avLst/>
          </a:prstGeom>
        </p:spPr>
        <p:txBody>
          <a:bodyPr vert="horz" lIns="0" tIns="0" rIns="0" bIns="0" rtlCol="0" anchor="b" anchorCtr="0">
            <a:noAutofit/>
          </a:bodyPr>
          <a:lstStyle>
            <a:lvl1pPr algn="r">
              <a:defRPr sz="100">
                <a:noFill/>
              </a:defRPr>
            </a:lvl1pPr>
          </a:lstStyle>
          <a:p>
            <a:endParaRPr lang="en-GB" dirty="0"/>
          </a:p>
        </p:txBody>
      </p:sp>
      <p:sp>
        <p:nvSpPr>
          <p:cNvPr id="5" name="FLD_Footer"/>
          <p:cNvSpPr>
            <a:spLocks noGrp="1"/>
          </p:cNvSpPr>
          <p:nvPr>
            <p:ph type="ftr" sz="quarter" idx="3"/>
          </p:nvPr>
        </p:nvSpPr>
        <p:spPr>
          <a:xfrm>
            <a:off x="3395663" y="6356350"/>
            <a:ext cx="5400675" cy="222501"/>
          </a:xfrm>
          <a:prstGeom prst="rect">
            <a:avLst/>
          </a:prstGeom>
        </p:spPr>
        <p:txBody>
          <a:bodyPr vert="horz" lIns="0" tIns="0" rIns="0" bIns="0" rtlCol="0" anchor="b" anchorCtr="0">
            <a:noAutofit/>
          </a:bodyPr>
          <a:lstStyle>
            <a:lvl1pPr algn="l">
              <a:defRPr sz="950" cap="none" baseline="0">
                <a:solidFill>
                  <a:schemeClr val="accent1"/>
                </a:solidFill>
              </a:defRPr>
            </a:lvl1pPr>
          </a:lstStyle>
          <a:p>
            <a:endParaRPr lang="en-GB" dirty="0"/>
          </a:p>
        </p:txBody>
      </p:sp>
      <p:sp>
        <p:nvSpPr>
          <p:cNvPr id="6" name="Slide Number Placeholder 5"/>
          <p:cNvSpPr>
            <a:spLocks noGrp="1"/>
          </p:cNvSpPr>
          <p:nvPr>
            <p:ph type="sldNum" sz="quarter" idx="4"/>
          </p:nvPr>
        </p:nvSpPr>
        <p:spPr>
          <a:xfrm>
            <a:off x="8796337" y="6356350"/>
            <a:ext cx="2697161" cy="222501"/>
          </a:xfrm>
          <a:prstGeom prst="rect">
            <a:avLst/>
          </a:prstGeom>
        </p:spPr>
        <p:txBody>
          <a:bodyPr vert="horz" lIns="0" tIns="0" rIns="0" bIns="0" rtlCol="0" anchor="b" anchorCtr="0">
            <a:noAutofit/>
          </a:bodyPr>
          <a:lstStyle>
            <a:lvl1pPr algn="r">
              <a:defRPr sz="950">
                <a:solidFill>
                  <a:schemeClr val="accent1"/>
                </a:solidFill>
              </a:defRPr>
            </a:lvl1pPr>
          </a:lstStyle>
          <a:p>
            <a:fld id="{45D37B1E-C366-494F-A587-962AD9AABC83}" type="slidenum">
              <a:rPr lang="en-GB" smtClean="0"/>
              <a:pPr/>
              <a:t>‹#›</a:t>
            </a:fld>
            <a:endParaRPr lang="en-GB" dirty="0"/>
          </a:p>
        </p:txBody>
      </p:sp>
      <p:sp>
        <p:nvSpPr>
          <p:cNvPr id="10" name="Freeform 5"/>
          <p:cNvSpPr>
            <a:spLocks noEditPoints="1"/>
          </p:cNvSpPr>
          <p:nvPr userDrawn="1"/>
        </p:nvSpPr>
        <p:spPr bwMode="auto">
          <a:xfrm>
            <a:off x="699434" y="6288499"/>
            <a:ext cx="317324" cy="317017"/>
          </a:xfrm>
          <a:custGeom>
            <a:avLst/>
            <a:gdLst>
              <a:gd name="T0" fmla="*/ 136 w 272"/>
              <a:gd name="T1" fmla="*/ 0 h 273"/>
              <a:gd name="T2" fmla="*/ 58 w 272"/>
              <a:gd name="T3" fmla="*/ 25 h 273"/>
              <a:gd name="T4" fmla="*/ 127 w 272"/>
              <a:gd name="T5" fmla="*/ 177 h 273"/>
              <a:gd name="T6" fmla="*/ 131 w 272"/>
              <a:gd name="T7" fmla="*/ 182 h 273"/>
              <a:gd name="T8" fmla="*/ 131 w 272"/>
              <a:gd name="T9" fmla="*/ 182 h 273"/>
              <a:gd name="T10" fmla="*/ 119 w 272"/>
              <a:gd name="T11" fmla="*/ 182 h 273"/>
              <a:gd name="T12" fmla="*/ 119 w 272"/>
              <a:gd name="T13" fmla="*/ 182 h 273"/>
              <a:gd name="T14" fmla="*/ 109 w 272"/>
              <a:gd name="T15" fmla="*/ 175 h 273"/>
              <a:gd name="T16" fmla="*/ 45 w 272"/>
              <a:gd name="T17" fmla="*/ 35 h 273"/>
              <a:gd name="T18" fmla="*/ 33 w 272"/>
              <a:gd name="T19" fmla="*/ 47 h 273"/>
              <a:gd name="T20" fmla="*/ 92 w 272"/>
              <a:gd name="T21" fmla="*/ 177 h 273"/>
              <a:gd name="T22" fmla="*/ 96 w 272"/>
              <a:gd name="T23" fmla="*/ 182 h 273"/>
              <a:gd name="T24" fmla="*/ 96 w 272"/>
              <a:gd name="T25" fmla="*/ 182 h 273"/>
              <a:gd name="T26" fmla="*/ 84 w 272"/>
              <a:gd name="T27" fmla="*/ 182 h 273"/>
              <a:gd name="T28" fmla="*/ 84 w 272"/>
              <a:gd name="T29" fmla="*/ 182 h 273"/>
              <a:gd name="T30" fmla="*/ 74 w 272"/>
              <a:gd name="T31" fmla="*/ 175 h 273"/>
              <a:gd name="T32" fmla="*/ 22 w 272"/>
              <a:gd name="T33" fmla="*/ 62 h 273"/>
              <a:gd name="T34" fmla="*/ 12 w 272"/>
              <a:gd name="T35" fmla="*/ 79 h 273"/>
              <a:gd name="T36" fmla="*/ 57 w 272"/>
              <a:gd name="T37" fmla="*/ 177 h 273"/>
              <a:gd name="T38" fmla="*/ 61 w 272"/>
              <a:gd name="T39" fmla="*/ 182 h 273"/>
              <a:gd name="T40" fmla="*/ 61 w 272"/>
              <a:gd name="T41" fmla="*/ 182 h 273"/>
              <a:gd name="T42" fmla="*/ 48 w 272"/>
              <a:gd name="T43" fmla="*/ 182 h 273"/>
              <a:gd name="T44" fmla="*/ 48 w 272"/>
              <a:gd name="T45" fmla="*/ 182 h 273"/>
              <a:gd name="T46" fmla="*/ 38 w 272"/>
              <a:gd name="T47" fmla="*/ 175 h 273"/>
              <a:gd name="T48" fmla="*/ 4 w 272"/>
              <a:gd name="T49" fmla="*/ 101 h 273"/>
              <a:gd name="T50" fmla="*/ 0 w 272"/>
              <a:gd name="T51" fmla="*/ 130 h 273"/>
              <a:gd name="T52" fmla="*/ 21 w 272"/>
              <a:gd name="T53" fmla="*/ 177 h 273"/>
              <a:gd name="T54" fmla="*/ 25 w 272"/>
              <a:gd name="T55" fmla="*/ 182 h 273"/>
              <a:gd name="T56" fmla="*/ 25 w 272"/>
              <a:gd name="T57" fmla="*/ 182 h 273"/>
              <a:gd name="T58" fmla="*/ 13 w 272"/>
              <a:gd name="T59" fmla="*/ 182 h 273"/>
              <a:gd name="T60" fmla="*/ 7 w 272"/>
              <a:gd name="T61" fmla="*/ 181 h 273"/>
              <a:gd name="T62" fmla="*/ 136 w 272"/>
              <a:gd name="T63" fmla="*/ 273 h 273"/>
              <a:gd name="T64" fmla="*/ 272 w 272"/>
              <a:gd name="T65" fmla="*/ 137 h 273"/>
              <a:gd name="T66" fmla="*/ 136 w 272"/>
              <a:gd name="T67" fmla="*/ 0 h 273"/>
              <a:gd name="T68" fmla="*/ 136 w 272"/>
              <a:gd name="T69" fmla="*/ 253 h 273"/>
              <a:gd name="T70" fmla="*/ 38 w 272"/>
              <a:gd name="T71" fmla="*/ 199 h 273"/>
              <a:gd name="T72" fmla="*/ 182 w 272"/>
              <a:gd name="T73" fmla="*/ 199 h 273"/>
              <a:gd name="T74" fmla="*/ 182 w 272"/>
              <a:gd name="T75" fmla="*/ 199 h 273"/>
              <a:gd name="T76" fmla="*/ 228 w 272"/>
              <a:gd name="T77" fmla="*/ 199 h 273"/>
              <a:gd name="T78" fmla="*/ 202 w 272"/>
              <a:gd name="T79" fmla="*/ 178 h 273"/>
              <a:gd name="T80" fmla="*/ 179 w 272"/>
              <a:gd name="T81" fmla="*/ 182 h 273"/>
              <a:gd name="T82" fmla="*/ 155 w 272"/>
              <a:gd name="T83" fmla="*/ 182 h 273"/>
              <a:gd name="T84" fmla="*/ 155 w 272"/>
              <a:gd name="T85" fmla="*/ 182 h 273"/>
              <a:gd name="T86" fmla="*/ 144 w 272"/>
              <a:gd name="T87" fmla="*/ 175 h 273"/>
              <a:gd name="T88" fmla="*/ 80 w 272"/>
              <a:gd name="T89" fmla="*/ 34 h 273"/>
              <a:gd name="T90" fmla="*/ 136 w 272"/>
              <a:gd name="T91" fmla="*/ 20 h 273"/>
              <a:gd name="T92" fmla="*/ 252 w 272"/>
              <a:gd name="T93" fmla="*/ 137 h 273"/>
              <a:gd name="T94" fmla="*/ 136 w 272"/>
              <a:gd name="T95" fmla="*/ 25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 h="273">
                <a:moveTo>
                  <a:pt x="136" y="0"/>
                </a:moveTo>
                <a:cubicBezTo>
                  <a:pt x="107" y="0"/>
                  <a:pt x="80" y="9"/>
                  <a:pt x="58" y="25"/>
                </a:cubicBezTo>
                <a:cubicBezTo>
                  <a:pt x="58" y="25"/>
                  <a:pt x="126" y="174"/>
                  <a:pt x="127" y="177"/>
                </a:cubicBezTo>
                <a:cubicBezTo>
                  <a:pt x="129" y="181"/>
                  <a:pt x="131" y="182"/>
                  <a:pt x="131" y="182"/>
                </a:cubicBezTo>
                <a:cubicBezTo>
                  <a:pt x="131" y="182"/>
                  <a:pt x="131" y="182"/>
                  <a:pt x="131" y="182"/>
                </a:cubicBezTo>
                <a:cubicBezTo>
                  <a:pt x="119" y="182"/>
                  <a:pt x="119" y="182"/>
                  <a:pt x="119" y="182"/>
                </a:cubicBezTo>
                <a:cubicBezTo>
                  <a:pt x="119" y="182"/>
                  <a:pt x="119" y="182"/>
                  <a:pt x="119" y="182"/>
                </a:cubicBezTo>
                <a:cubicBezTo>
                  <a:pt x="114" y="182"/>
                  <a:pt x="112" y="181"/>
                  <a:pt x="109" y="175"/>
                </a:cubicBezTo>
                <a:cubicBezTo>
                  <a:pt x="45" y="35"/>
                  <a:pt x="45" y="35"/>
                  <a:pt x="45" y="35"/>
                </a:cubicBezTo>
                <a:cubicBezTo>
                  <a:pt x="41" y="39"/>
                  <a:pt x="37" y="43"/>
                  <a:pt x="33" y="47"/>
                </a:cubicBezTo>
                <a:cubicBezTo>
                  <a:pt x="53" y="91"/>
                  <a:pt x="91" y="174"/>
                  <a:pt x="92" y="177"/>
                </a:cubicBezTo>
                <a:cubicBezTo>
                  <a:pt x="94" y="181"/>
                  <a:pt x="96" y="182"/>
                  <a:pt x="96" y="182"/>
                </a:cubicBezTo>
                <a:cubicBezTo>
                  <a:pt x="96" y="182"/>
                  <a:pt x="96" y="182"/>
                  <a:pt x="96" y="182"/>
                </a:cubicBezTo>
                <a:cubicBezTo>
                  <a:pt x="84" y="182"/>
                  <a:pt x="84" y="182"/>
                  <a:pt x="84" y="182"/>
                </a:cubicBezTo>
                <a:cubicBezTo>
                  <a:pt x="84" y="182"/>
                  <a:pt x="84" y="182"/>
                  <a:pt x="84" y="182"/>
                </a:cubicBezTo>
                <a:cubicBezTo>
                  <a:pt x="78" y="182"/>
                  <a:pt x="76" y="181"/>
                  <a:pt x="74" y="175"/>
                </a:cubicBezTo>
                <a:cubicBezTo>
                  <a:pt x="22" y="62"/>
                  <a:pt x="22" y="62"/>
                  <a:pt x="22" y="62"/>
                </a:cubicBezTo>
                <a:cubicBezTo>
                  <a:pt x="18" y="67"/>
                  <a:pt x="15" y="73"/>
                  <a:pt x="12" y="79"/>
                </a:cubicBezTo>
                <a:cubicBezTo>
                  <a:pt x="32" y="123"/>
                  <a:pt x="55" y="175"/>
                  <a:pt x="57" y="177"/>
                </a:cubicBezTo>
                <a:cubicBezTo>
                  <a:pt x="58" y="181"/>
                  <a:pt x="61" y="182"/>
                  <a:pt x="61" y="182"/>
                </a:cubicBezTo>
                <a:cubicBezTo>
                  <a:pt x="61" y="182"/>
                  <a:pt x="61" y="182"/>
                  <a:pt x="61" y="182"/>
                </a:cubicBezTo>
                <a:cubicBezTo>
                  <a:pt x="48" y="182"/>
                  <a:pt x="48" y="182"/>
                  <a:pt x="48" y="182"/>
                </a:cubicBezTo>
                <a:cubicBezTo>
                  <a:pt x="48" y="182"/>
                  <a:pt x="48" y="182"/>
                  <a:pt x="48" y="182"/>
                </a:cubicBezTo>
                <a:cubicBezTo>
                  <a:pt x="43" y="182"/>
                  <a:pt x="41" y="181"/>
                  <a:pt x="38" y="175"/>
                </a:cubicBezTo>
                <a:cubicBezTo>
                  <a:pt x="4" y="101"/>
                  <a:pt x="4" y="101"/>
                  <a:pt x="4" y="101"/>
                </a:cubicBezTo>
                <a:cubicBezTo>
                  <a:pt x="2" y="110"/>
                  <a:pt x="0" y="120"/>
                  <a:pt x="0" y="130"/>
                </a:cubicBezTo>
                <a:cubicBezTo>
                  <a:pt x="11" y="155"/>
                  <a:pt x="21" y="176"/>
                  <a:pt x="21" y="177"/>
                </a:cubicBezTo>
                <a:cubicBezTo>
                  <a:pt x="23" y="181"/>
                  <a:pt x="25" y="182"/>
                  <a:pt x="25" y="182"/>
                </a:cubicBezTo>
                <a:cubicBezTo>
                  <a:pt x="25" y="182"/>
                  <a:pt x="25" y="182"/>
                  <a:pt x="25" y="182"/>
                </a:cubicBezTo>
                <a:cubicBezTo>
                  <a:pt x="13" y="182"/>
                  <a:pt x="13" y="182"/>
                  <a:pt x="13" y="182"/>
                </a:cubicBezTo>
                <a:cubicBezTo>
                  <a:pt x="10" y="182"/>
                  <a:pt x="8" y="182"/>
                  <a:pt x="7" y="181"/>
                </a:cubicBezTo>
                <a:cubicBezTo>
                  <a:pt x="25" y="234"/>
                  <a:pt x="76" y="273"/>
                  <a:pt x="136" y="273"/>
                </a:cubicBezTo>
                <a:cubicBezTo>
                  <a:pt x="211" y="273"/>
                  <a:pt x="272" y="212"/>
                  <a:pt x="272" y="137"/>
                </a:cubicBezTo>
                <a:cubicBezTo>
                  <a:pt x="272" y="61"/>
                  <a:pt x="211" y="0"/>
                  <a:pt x="136" y="0"/>
                </a:cubicBezTo>
                <a:close/>
                <a:moveTo>
                  <a:pt x="136" y="253"/>
                </a:moveTo>
                <a:cubicBezTo>
                  <a:pt x="95" y="253"/>
                  <a:pt x="58" y="232"/>
                  <a:pt x="38" y="199"/>
                </a:cubicBezTo>
                <a:cubicBezTo>
                  <a:pt x="182" y="199"/>
                  <a:pt x="182" y="199"/>
                  <a:pt x="182" y="199"/>
                </a:cubicBezTo>
                <a:cubicBezTo>
                  <a:pt x="182" y="199"/>
                  <a:pt x="182" y="199"/>
                  <a:pt x="182" y="199"/>
                </a:cubicBezTo>
                <a:cubicBezTo>
                  <a:pt x="228" y="199"/>
                  <a:pt x="228" y="199"/>
                  <a:pt x="228" y="199"/>
                </a:cubicBezTo>
                <a:cubicBezTo>
                  <a:pt x="202" y="178"/>
                  <a:pt x="202" y="178"/>
                  <a:pt x="202" y="178"/>
                </a:cubicBezTo>
                <a:cubicBezTo>
                  <a:pt x="202" y="178"/>
                  <a:pt x="191" y="182"/>
                  <a:pt x="179" y="182"/>
                </a:cubicBezTo>
                <a:cubicBezTo>
                  <a:pt x="155" y="182"/>
                  <a:pt x="155" y="182"/>
                  <a:pt x="155" y="182"/>
                </a:cubicBezTo>
                <a:cubicBezTo>
                  <a:pt x="155" y="182"/>
                  <a:pt x="155" y="182"/>
                  <a:pt x="155" y="182"/>
                </a:cubicBezTo>
                <a:cubicBezTo>
                  <a:pt x="149" y="182"/>
                  <a:pt x="147" y="181"/>
                  <a:pt x="144" y="175"/>
                </a:cubicBezTo>
                <a:cubicBezTo>
                  <a:pt x="80" y="34"/>
                  <a:pt x="80" y="34"/>
                  <a:pt x="80" y="34"/>
                </a:cubicBezTo>
                <a:cubicBezTo>
                  <a:pt x="97" y="25"/>
                  <a:pt x="116" y="20"/>
                  <a:pt x="136" y="20"/>
                </a:cubicBezTo>
                <a:cubicBezTo>
                  <a:pt x="200" y="20"/>
                  <a:pt x="252" y="72"/>
                  <a:pt x="252" y="137"/>
                </a:cubicBezTo>
                <a:cubicBezTo>
                  <a:pt x="252" y="201"/>
                  <a:pt x="200" y="253"/>
                  <a:pt x="136" y="253"/>
                </a:cubicBezTo>
                <a:close/>
              </a:path>
            </a:pathLst>
          </a:custGeom>
          <a:solidFill>
            <a:srgbClr val="F42941"/>
          </a:solidFill>
          <a:ln>
            <a:noFill/>
          </a:ln>
        </p:spPr>
        <p:txBody>
          <a:bodyPr vert="horz" wrap="square" lIns="91440" tIns="45720" rIns="91440" bIns="45720" numCol="1" anchor="t" anchorCtr="0" compatLnSpc="1">
            <a:prstTxWarp prst="textNoShape">
              <a:avLst/>
            </a:prstTxWarp>
          </a:bodyPr>
          <a:lstStyle/>
          <a:p>
            <a:r>
              <a:rPr lang="en-GB" dirty="0"/>
              <a:t> </a:t>
            </a:r>
          </a:p>
        </p:txBody>
      </p:sp>
      <p:pic>
        <p:nvPicPr>
          <p:cNvPr id="9" name="Wheel logo">
            <a:extLst>
              <a:ext uri="{FF2B5EF4-FFF2-40B4-BE49-F238E27FC236}">
                <a16:creationId xmlns:a16="http://schemas.microsoft.com/office/drawing/2014/main" id="{26ADB309-6215-4C9D-B71A-6B47FFF1349F}"/>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253566" y="6285492"/>
            <a:ext cx="322892" cy="322892"/>
          </a:xfrm>
          <a:prstGeom prst="rect">
            <a:avLst/>
          </a:prstGeom>
        </p:spPr>
      </p:pic>
      <p:cxnSp>
        <p:nvCxnSpPr>
          <p:cNvPr id="11" name="Straight Connector 10">
            <a:extLst>
              <a:ext uri="{FF2B5EF4-FFF2-40B4-BE49-F238E27FC236}">
                <a16:creationId xmlns:a16="http://schemas.microsoft.com/office/drawing/2014/main" id="{C79E8D2A-3235-4DF1-9CDC-7BEB2FC622F9}"/>
              </a:ext>
            </a:extLst>
          </p:cNvPr>
          <p:cNvCxnSpPr>
            <a:cxnSpLocks/>
          </p:cNvCxnSpPr>
          <p:nvPr userDrawn="1"/>
        </p:nvCxnSpPr>
        <p:spPr>
          <a:xfrm>
            <a:off x="1135505" y="6310724"/>
            <a:ext cx="0" cy="288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Generation 2030">
            <a:extLst>
              <a:ext uri="{FF2B5EF4-FFF2-40B4-BE49-F238E27FC236}">
                <a16:creationId xmlns:a16="http://schemas.microsoft.com/office/drawing/2014/main" id="{3A9BA080-D05C-4906-A911-FDD5F02CDF81}"/>
              </a:ext>
            </a:extLst>
          </p:cNvPr>
          <p:cNvSpPr txBox="1"/>
          <p:nvPr userDrawn="1"/>
        </p:nvSpPr>
        <p:spPr>
          <a:xfrm flipH="1">
            <a:off x="1962150" y="6356350"/>
            <a:ext cx="1318260" cy="222501"/>
          </a:xfrm>
          <a:prstGeom prst="rect">
            <a:avLst/>
          </a:prstGeom>
          <a:noFill/>
        </p:spPr>
        <p:txBody>
          <a:bodyPr wrap="square" lIns="0" tIns="0" rIns="0" bIns="0" rtlCol="0" anchor="b" anchorCtr="0">
            <a:noAutofit/>
          </a:bodyPr>
          <a:lstStyle/>
          <a:p>
            <a:pPr algn="r"/>
            <a:r>
              <a:rPr lang="en-GB" sz="950" cap="all" baseline="0" dirty="0">
                <a:solidFill>
                  <a:srgbClr val="F42941"/>
                </a:solidFill>
              </a:rPr>
              <a:t>Generation 2030</a:t>
            </a:r>
          </a:p>
        </p:txBody>
      </p:sp>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62" r:id="rId1"/>
    <p:sldLayoutId id="2147483666" r:id="rId2"/>
    <p:sldLayoutId id="2147483676" r:id="rId3"/>
    <p:sldLayoutId id="2147483663" r:id="rId4"/>
    <p:sldLayoutId id="2147483655" r:id="rId5"/>
    <p:sldLayoutId id="2147483649" r:id="rId6"/>
    <p:sldLayoutId id="2147483672" r:id="rId7"/>
    <p:sldLayoutId id="2147483669" r:id="rId8"/>
    <p:sldLayoutId id="2147483664" r:id="rId9"/>
    <p:sldLayoutId id="2147483656" r:id="rId10"/>
    <p:sldLayoutId id="2147483650" r:id="rId11"/>
    <p:sldLayoutId id="2147483673" r:id="rId12"/>
    <p:sldLayoutId id="2147483667" r:id="rId13"/>
    <p:sldLayoutId id="2147483660" r:id="rId14"/>
    <p:sldLayoutId id="2147483657" r:id="rId15"/>
    <p:sldLayoutId id="2147483651" r:id="rId16"/>
    <p:sldLayoutId id="2147483670" r:id="rId17"/>
    <p:sldLayoutId id="2147483661" r:id="rId18"/>
    <p:sldLayoutId id="2147483654" r:id="rId19"/>
    <p:sldLayoutId id="2147483674" r:id="rId20"/>
    <p:sldLayoutId id="2147483668" r:id="rId21"/>
    <p:sldLayoutId id="2147483677" r:id="rId22"/>
    <p:sldLayoutId id="2147483665" r:id="rId23"/>
    <p:sldLayoutId id="2147483658" r:id="rId24"/>
    <p:sldLayoutId id="2147483652" r:id="rId25"/>
    <p:sldLayoutId id="2147483678" r:id="rId26"/>
    <p:sldLayoutId id="2147483679" r:id="rId27"/>
    <p:sldLayoutId id="2147483680" r:id="rId28"/>
  </p:sldLayoutIdLst>
  <p:hf hdr="0"/>
  <p:txStyles>
    <p:titleStyle>
      <a:lvl1pPr algn="l" defTabSz="914400" rtl="0" eaLnBrk="1" latinLnBrk="0" hangingPunct="1">
        <a:lnSpc>
          <a:spcPct val="87000"/>
        </a:lnSpc>
        <a:spcBef>
          <a:spcPct val="0"/>
        </a:spcBef>
        <a:buNone/>
        <a:defRPr sz="4800" b="1" kern="1200">
          <a:solidFill>
            <a:srgbClr val="F42941"/>
          </a:solidFill>
          <a:latin typeface="+mj-lt"/>
          <a:ea typeface="+mj-ea"/>
          <a:cs typeface="+mj-cs"/>
        </a:defRPr>
      </a:lvl1pPr>
    </p:titleStyle>
    <p:bodyStyle>
      <a:lvl1pPr marL="468000" indent="-468000" algn="l" defTabSz="914400" rtl="0" eaLnBrk="1" latinLnBrk="0" hangingPunct="1">
        <a:lnSpc>
          <a:spcPct val="100000"/>
        </a:lnSpc>
        <a:spcBef>
          <a:spcPts val="0"/>
        </a:spcBef>
        <a:buFont typeface="Arial" panose="020B0604020202020204" pitchFamily="34" charset="0"/>
        <a:buChar char="―"/>
        <a:defRPr sz="2200" kern="1200">
          <a:solidFill>
            <a:schemeClr val="accent1"/>
          </a:solidFill>
          <a:latin typeface="+mn-lt"/>
          <a:ea typeface="+mn-ea"/>
          <a:cs typeface="+mn-cs"/>
        </a:defRPr>
      </a:lvl1pPr>
      <a:lvl2pPr marL="720000" indent="-252000" algn="l" defTabSz="914400" rtl="0" eaLnBrk="1" latinLnBrk="0" hangingPunct="1">
        <a:lnSpc>
          <a:spcPct val="100000"/>
        </a:lnSpc>
        <a:spcBef>
          <a:spcPts val="0"/>
        </a:spcBef>
        <a:buFont typeface="Symbol" panose="05050102010706020507" pitchFamily="18" charset="2"/>
        <a:buChar char=""/>
        <a:defRPr sz="2200" kern="1200">
          <a:solidFill>
            <a:schemeClr val="accent1"/>
          </a:solidFill>
          <a:latin typeface="+mn-lt"/>
          <a:ea typeface="+mn-ea"/>
          <a:cs typeface="+mn-cs"/>
        </a:defRPr>
      </a:lvl2pPr>
      <a:lvl3pPr marL="972000" indent="-252000" algn="l" defTabSz="914400" rtl="0" eaLnBrk="1" latinLnBrk="0" hangingPunct="1">
        <a:lnSpc>
          <a:spcPct val="100000"/>
        </a:lnSpc>
        <a:spcBef>
          <a:spcPts val="0"/>
        </a:spcBef>
        <a:buFont typeface="Arial" panose="020B0604020202020204" pitchFamily="34" charset="0"/>
        <a:buChar char="‒"/>
        <a:defRPr sz="2200" kern="1200">
          <a:solidFill>
            <a:schemeClr val="accent1"/>
          </a:solidFill>
          <a:latin typeface="+mn-lt"/>
          <a:ea typeface="+mn-ea"/>
          <a:cs typeface="+mn-cs"/>
        </a:defRPr>
      </a:lvl3pPr>
      <a:lvl4pPr marL="1224000" indent="-252000" algn="l" defTabSz="914400" rtl="0" eaLnBrk="1" latinLnBrk="0" hangingPunct="1">
        <a:lnSpc>
          <a:spcPct val="100000"/>
        </a:lnSpc>
        <a:spcBef>
          <a:spcPts val="0"/>
        </a:spcBef>
        <a:buFont typeface="Symbol" panose="05050102010706020507" pitchFamily="18" charset="2"/>
        <a:buChar char="·"/>
        <a:defRPr sz="2200" kern="1200">
          <a:solidFill>
            <a:schemeClr val="accent1"/>
          </a:solidFill>
          <a:latin typeface="+mn-lt"/>
          <a:ea typeface="+mn-ea"/>
          <a:cs typeface="+mn-cs"/>
        </a:defRPr>
      </a:lvl4pPr>
      <a:lvl5pPr marL="1476000" indent="-252000" algn="l" defTabSz="914400" rtl="0" eaLnBrk="1" latinLnBrk="0" hangingPunct="1">
        <a:lnSpc>
          <a:spcPct val="100000"/>
        </a:lnSpc>
        <a:spcBef>
          <a:spcPts val="0"/>
        </a:spcBef>
        <a:buFont typeface="Arial" panose="020B0604020202020204" pitchFamily="34" charset="0"/>
        <a:buChar char="‒"/>
        <a:defRPr sz="2200" kern="1200" baseline="0">
          <a:solidFill>
            <a:schemeClr val="accent1"/>
          </a:solidFill>
          <a:latin typeface="+mn-lt"/>
          <a:ea typeface="+mn-ea"/>
          <a:cs typeface="+mn-cs"/>
        </a:defRPr>
      </a:lvl5pPr>
      <a:lvl6pPr marL="1728000" indent="-252000" algn="l" defTabSz="914400" rtl="0" eaLnBrk="1" latinLnBrk="0" hangingPunct="1">
        <a:lnSpc>
          <a:spcPct val="100000"/>
        </a:lnSpc>
        <a:spcBef>
          <a:spcPts val="0"/>
        </a:spcBef>
        <a:buFont typeface="Symbol" panose="05050102010706020507" pitchFamily="18" charset="2"/>
        <a:buChar char="·"/>
        <a:defRPr sz="2200" kern="1200">
          <a:solidFill>
            <a:schemeClr val="accent1"/>
          </a:solidFill>
          <a:latin typeface="+mn-lt"/>
          <a:ea typeface="+mn-ea"/>
          <a:cs typeface="+mn-cs"/>
        </a:defRPr>
      </a:lvl6pPr>
      <a:lvl7pPr marL="1980000" indent="-252000" algn="l" defTabSz="914400" rtl="0" eaLnBrk="1" latinLnBrk="0" hangingPunct="1">
        <a:lnSpc>
          <a:spcPct val="100000"/>
        </a:lnSpc>
        <a:spcBef>
          <a:spcPts val="0"/>
        </a:spcBef>
        <a:buFont typeface="Arial" panose="020B0604020202020204" pitchFamily="34" charset="0"/>
        <a:buChar char="‒"/>
        <a:defRPr sz="2200" kern="1200">
          <a:solidFill>
            <a:schemeClr val="accent1"/>
          </a:solidFill>
          <a:latin typeface="+mn-lt"/>
          <a:ea typeface="+mn-ea"/>
          <a:cs typeface="+mn-cs"/>
        </a:defRPr>
      </a:lvl7pPr>
      <a:lvl8pPr marL="2232000" indent="-252000" algn="l" defTabSz="914400" rtl="0" eaLnBrk="1" latinLnBrk="0" hangingPunct="1">
        <a:lnSpc>
          <a:spcPct val="100000"/>
        </a:lnSpc>
        <a:spcBef>
          <a:spcPts val="0"/>
        </a:spcBef>
        <a:buFont typeface="Symbol" panose="05050102010706020507" pitchFamily="18" charset="2"/>
        <a:buChar char="·"/>
        <a:defRPr sz="2200" kern="1200">
          <a:solidFill>
            <a:schemeClr val="accent1"/>
          </a:solidFill>
          <a:latin typeface="+mn-lt"/>
          <a:ea typeface="+mn-ea"/>
          <a:cs typeface="+mn-cs"/>
        </a:defRPr>
      </a:lvl8pPr>
      <a:lvl9pPr marL="2484000" indent="-252000" algn="l" defTabSz="914400" rtl="0" eaLnBrk="1" latinLnBrk="0" hangingPunct="1">
        <a:lnSpc>
          <a:spcPct val="100000"/>
        </a:lnSpc>
        <a:spcBef>
          <a:spcPts val="0"/>
        </a:spcBef>
        <a:buFont typeface="Arial" panose="020B0604020202020204" pitchFamily="34" charset="0"/>
        <a:buChar char="‒"/>
        <a:defRPr sz="22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7" userDrawn="1">
          <p15:clr>
            <a:srgbClr val="F26B43"/>
          </p15:clr>
        </p15:guide>
        <p15:guide id="2" pos="2138" userDrawn="1">
          <p15:clr>
            <a:srgbClr val="F26B43"/>
          </p15:clr>
        </p15:guide>
        <p15:guide id="3" orient="horz" pos="253" userDrawn="1">
          <p15:clr>
            <a:srgbClr val="F26B43"/>
          </p15:clr>
        </p15:guide>
        <p15:guide id="4" orient="horz" pos="888" userDrawn="1">
          <p15:clr>
            <a:srgbClr val="F26B43"/>
          </p15:clr>
        </p15:guide>
        <p15:guide id="5" pos="3839" userDrawn="1">
          <p15:clr>
            <a:srgbClr val="F26B43"/>
          </p15:clr>
        </p15:guide>
        <p15:guide id="6" pos="5540" userDrawn="1">
          <p15:clr>
            <a:srgbClr val="F26B43"/>
          </p15:clr>
        </p15:guide>
        <p15:guide id="7" orient="horz" pos="1523" userDrawn="1">
          <p15:clr>
            <a:srgbClr val="F26B43"/>
          </p15:clr>
        </p15:guide>
        <p15:guide id="8" orient="horz" pos="2158" userDrawn="1">
          <p15:clr>
            <a:srgbClr val="F26B43"/>
          </p15:clr>
        </p15:guide>
        <p15:guide id="9" pos="7240" userDrawn="1">
          <p15:clr>
            <a:srgbClr val="F26B43"/>
          </p15:clr>
        </p15:guide>
        <p15:guide id="10" orient="horz" pos="2793" userDrawn="1">
          <p15:clr>
            <a:srgbClr val="F26B43"/>
          </p15:clr>
        </p15:guide>
        <p15:guide id="11" orient="horz" pos="3428" userDrawn="1">
          <p15:clr>
            <a:srgbClr val="F26B43"/>
          </p15:clr>
        </p15:guide>
        <p15:guide id="13" orient="horz" pos="4063" userDrawn="1">
          <p15:clr>
            <a:srgbClr val="F26B43"/>
          </p15:clr>
        </p15:guide>
        <p15:guide id="14" orient="horz" pos="374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24801" y="5328185"/>
            <a:ext cx="1267209" cy="1529631"/>
          </a:xfrm>
          <a:prstGeom prst="rect">
            <a:avLst/>
          </a:prstGeom>
        </p:spPr>
      </p:pic>
      <p:sp>
        <p:nvSpPr>
          <p:cNvPr id="21" name="Rectangle 20"/>
          <p:cNvSpPr/>
          <p:nvPr/>
        </p:nvSpPr>
        <p:spPr bwMode="auto">
          <a:xfrm>
            <a:off x="672000" y="1306800"/>
            <a:ext cx="10872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a:ln>
                <a:noFill/>
              </a:ln>
              <a:solidFill>
                <a:schemeClr val="tx1"/>
              </a:solidFill>
              <a:effectLst/>
              <a:latin typeface="Helvetica 65 Medium" pitchFamily="34" charset="0"/>
            </a:endParaRPr>
          </a:p>
        </p:txBody>
      </p:sp>
      <p:pic>
        <p:nvPicPr>
          <p:cNvPr id="24" name="Image 7"/>
          <p:cNvPicPr>
            <a:picLocks noChangeAspect="1"/>
          </p:cNvPicPr>
          <p:nvPr/>
        </p:nvPicPr>
        <p:blipFill>
          <a:blip r:embed="rId7" cstate="print"/>
          <a:stretch>
            <a:fillRect/>
          </a:stretch>
        </p:blipFill>
        <p:spPr>
          <a:xfrm>
            <a:off x="667201" y="288000"/>
            <a:ext cx="611537" cy="954000"/>
          </a:xfrm>
          <a:prstGeom prst="rect">
            <a:avLst/>
          </a:prstGeom>
        </p:spPr>
      </p:pic>
      <p:sp>
        <p:nvSpPr>
          <p:cNvPr id="13" name="Text Placeholder 12"/>
          <p:cNvSpPr>
            <a:spLocks noGrp="1"/>
          </p:cNvSpPr>
          <p:nvPr>
            <p:ph type="body" idx="1"/>
          </p:nvPr>
        </p:nvSpPr>
        <p:spPr>
          <a:xfrm>
            <a:off x="624000" y="1602000"/>
            <a:ext cx="10958400" cy="45252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25" name="Title Placeholder 1"/>
          <p:cNvSpPr>
            <a:spLocks noGrp="1"/>
          </p:cNvSpPr>
          <p:nvPr>
            <p:ph type="title"/>
          </p:nvPr>
        </p:nvSpPr>
        <p:spPr>
          <a:xfrm>
            <a:off x="1440000" y="237600"/>
            <a:ext cx="9888000" cy="1022400"/>
          </a:xfrm>
          <a:prstGeom prst="rect">
            <a:avLst/>
          </a:prstGeom>
        </p:spPr>
        <p:txBody>
          <a:bodyPr vert="horz" lIns="91440" tIns="45720" rIns="91440" bIns="45720" rtlCol="0" anchor="ctr">
            <a:noAutofit/>
          </a:bodyPr>
          <a:lstStyle/>
          <a:p>
            <a:r>
              <a:rPr lang="en-US" dirty="0"/>
              <a:t>Click to edit Slide title</a:t>
            </a:r>
            <a:br>
              <a:rPr lang="en-US" dirty="0"/>
            </a:br>
            <a:r>
              <a:rPr lang="en-US" dirty="0"/>
              <a:t>Slide title can be extended to two lines</a:t>
            </a:r>
          </a:p>
        </p:txBody>
      </p:sp>
      <p:sp>
        <p:nvSpPr>
          <p:cNvPr id="26"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50CEFEDF-AFBC-4596-8AE7-FF9D4D76DF3F}" type="datetimeFigureOut">
              <a:rPr lang="en-GB" smtClean="0"/>
              <a:t>11/11/2019</a:t>
            </a:fld>
            <a:endParaRPr lang="en-GB"/>
          </a:p>
        </p:txBody>
      </p:sp>
      <p:sp>
        <p:nvSpPr>
          <p:cNvPr id="27"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41"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B40CE4F3-1497-4DDB-ABE3-223C5D2A3A29}" type="slidenum">
              <a:rPr lang="en-GB" smtClean="0"/>
              <a:t>‹#›</a:t>
            </a:fld>
            <a:endParaRPr lang="en-GB"/>
          </a:p>
        </p:txBody>
      </p:sp>
    </p:spTree>
    <p:extLst>
      <p:ext uri="{BB962C8B-B14F-4D97-AF65-F5344CB8AC3E}">
        <p14:creationId xmlns:p14="http://schemas.microsoft.com/office/powerpoint/2010/main" val="194243542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6.xml"/><Relationship Id="rId4" Type="http://schemas.openxmlformats.org/officeDocument/2006/relationships/hyperlink" Target="http://norden.diva-portal.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1.png"/><Relationship Id="rId2" Type="http://schemas.openxmlformats.org/officeDocument/2006/relationships/notesSlide" Target="../notesSlides/notesSlide17.xml"/><Relationship Id="rId16" Type="http://schemas.openxmlformats.org/officeDocument/2006/relationships/image" Target="../media/image35.png"/><Relationship Id="rId1" Type="http://schemas.openxmlformats.org/officeDocument/2006/relationships/slideLayout" Target="../slideLayouts/slideLayout30.xml"/><Relationship Id="rId6" Type="http://schemas.openxmlformats.org/officeDocument/2006/relationships/diagramColors" Target="../diagrams/colors1.xml"/><Relationship Id="rId11" Type="http://schemas.openxmlformats.org/officeDocument/2006/relationships/image" Target="../media/image30.png"/><Relationship Id="rId5" Type="http://schemas.openxmlformats.org/officeDocument/2006/relationships/diagramQuickStyle" Target="../diagrams/quickStyle1.xml"/><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diagramLayout" Target="../diagrams/layout1.xml"/><Relationship Id="rId9" Type="http://schemas.openxmlformats.org/officeDocument/2006/relationships/image" Target="../media/image28.png"/><Relationship Id="rId1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30.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30.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30.xml"/><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22E8D-C786-471E-85B4-5EB03727411F}"/>
              </a:ext>
            </a:extLst>
          </p:cNvPr>
          <p:cNvSpPr>
            <a:spLocks noGrp="1"/>
          </p:cNvSpPr>
          <p:nvPr>
            <p:ph type="ctrTitle"/>
          </p:nvPr>
        </p:nvSpPr>
        <p:spPr/>
        <p:txBody>
          <a:bodyPr/>
          <a:lstStyle/>
          <a:p>
            <a:r>
              <a:rPr lang="sv-SE" dirty="0"/>
              <a:t>HELP SHAPE A SUSTAINABLE FUTURE: </a:t>
            </a:r>
          </a:p>
        </p:txBody>
      </p:sp>
      <p:sp>
        <p:nvSpPr>
          <p:cNvPr id="5" name="Footer Placeholder 4">
            <a:extLst>
              <a:ext uri="{FF2B5EF4-FFF2-40B4-BE49-F238E27FC236}">
                <a16:creationId xmlns:a16="http://schemas.microsoft.com/office/drawing/2014/main" id="{07A8C8D3-3AC3-43B9-ABC1-AF315378FB8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3B7C912-28A1-401D-A8CF-A7C84B4BAA6E}"/>
              </a:ext>
            </a:extLst>
          </p:cNvPr>
          <p:cNvSpPr>
            <a:spLocks noGrp="1"/>
          </p:cNvSpPr>
          <p:nvPr>
            <p:ph type="sldNum" sz="quarter" idx="12"/>
          </p:nvPr>
        </p:nvSpPr>
        <p:spPr/>
        <p:txBody>
          <a:bodyPr/>
          <a:lstStyle/>
          <a:p>
            <a:fld id="{45D37B1E-C366-494F-A587-962AD9AABC83}" type="slidenum">
              <a:rPr lang="en-GB" smtClean="0"/>
              <a:pPr/>
              <a:t>1</a:t>
            </a:fld>
            <a:endParaRPr lang="en-GB" dirty="0"/>
          </a:p>
        </p:txBody>
      </p:sp>
      <p:sp>
        <p:nvSpPr>
          <p:cNvPr id="7" name="Text Placeholder 6">
            <a:extLst>
              <a:ext uri="{FF2B5EF4-FFF2-40B4-BE49-F238E27FC236}">
                <a16:creationId xmlns:a16="http://schemas.microsoft.com/office/drawing/2014/main" id="{665E60BB-DC89-4AEB-9B70-2F60209FA544}"/>
              </a:ext>
            </a:extLst>
          </p:cNvPr>
          <p:cNvSpPr>
            <a:spLocks noGrp="1"/>
          </p:cNvSpPr>
          <p:nvPr>
            <p:ph type="body" sz="quarter" idx="13"/>
          </p:nvPr>
        </p:nvSpPr>
        <p:spPr>
          <a:xfrm>
            <a:off x="660845" y="3150803"/>
            <a:ext cx="10832653" cy="3430971"/>
          </a:xfrm>
        </p:spPr>
        <p:txBody>
          <a:bodyPr/>
          <a:lstStyle/>
          <a:p>
            <a:r>
              <a:rPr lang="sv-SE" dirty="0"/>
              <a:t>AGENDA 2030 AT THE LOCAL LEVEL</a:t>
            </a:r>
          </a:p>
          <a:p>
            <a:endParaRPr lang="sv-SE" dirty="0"/>
          </a:p>
          <a:p>
            <a:endParaRPr lang="sv-SE" dirty="0"/>
          </a:p>
          <a:p>
            <a:endParaRPr lang="sv-SE" dirty="0"/>
          </a:p>
          <a:p>
            <a:endParaRPr lang="sv-SE" dirty="0"/>
          </a:p>
          <a:p>
            <a:r>
              <a:rPr lang="sv-SE" sz="2400" dirty="0"/>
              <a:t>28 </a:t>
            </a:r>
            <a:r>
              <a:rPr lang="sv-SE" sz="2400" dirty="0" err="1"/>
              <a:t>October</a:t>
            </a:r>
            <a:r>
              <a:rPr lang="sv-SE" sz="2400" dirty="0"/>
              <a:t> 2019</a:t>
            </a:r>
          </a:p>
          <a:p>
            <a:endParaRPr lang="sv-SE" sz="3200" dirty="0"/>
          </a:p>
        </p:txBody>
      </p:sp>
    </p:spTree>
    <p:extLst>
      <p:ext uri="{BB962C8B-B14F-4D97-AF65-F5344CB8AC3E}">
        <p14:creationId xmlns:p14="http://schemas.microsoft.com/office/powerpoint/2010/main" val="2906580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58F11-1AF1-47D0-9ABF-D29E9BD406AD}"/>
              </a:ext>
            </a:extLst>
          </p:cNvPr>
          <p:cNvSpPr>
            <a:spLocks noGrp="1"/>
          </p:cNvSpPr>
          <p:nvPr>
            <p:ph type="title"/>
          </p:nvPr>
        </p:nvSpPr>
        <p:spPr/>
        <p:txBody>
          <a:bodyPr/>
          <a:lstStyle/>
          <a:p>
            <a:r>
              <a:rPr lang="nb-NO" dirty="0">
                <a:solidFill>
                  <a:srgbClr val="FF0000"/>
                </a:solidFill>
              </a:rPr>
              <a:t>Questions from Nordic Council of ministers to Nordregio</a:t>
            </a:r>
            <a:endParaRPr lang="sv-SE" dirty="0">
              <a:solidFill>
                <a:srgbClr val="FF0000"/>
              </a:solidFill>
            </a:endParaRPr>
          </a:p>
        </p:txBody>
      </p:sp>
      <p:sp>
        <p:nvSpPr>
          <p:cNvPr id="3" name="Date Placeholder 2">
            <a:extLst>
              <a:ext uri="{FF2B5EF4-FFF2-40B4-BE49-F238E27FC236}">
                <a16:creationId xmlns:a16="http://schemas.microsoft.com/office/drawing/2014/main" id="{2CA8A4D6-27E9-4052-B845-4AFC724979B0}"/>
              </a:ext>
            </a:extLst>
          </p:cNvPr>
          <p:cNvSpPr>
            <a:spLocks noGrp="1"/>
          </p:cNvSpPr>
          <p:nvPr>
            <p:ph type="dt" sz="half" idx="10"/>
          </p:nvPr>
        </p:nvSpPr>
        <p:spPr/>
        <p:txBody>
          <a:bodyPr/>
          <a:lstStyle/>
          <a:p>
            <a:r>
              <a:rPr lang="en-GB"/>
              <a:t>03/09/2018</a:t>
            </a:r>
            <a:endParaRPr lang="en-GB" dirty="0"/>
          </a:p>
        </p:txBody>
      </p:sp>
      <p:sp>
        <p:nvSpPr>
          <p:cNvPr id="5" name="Slide Number Placeholder 4">
            <a:extLst>
              <a:ext uri="{FF2B5EF4-FFF2-40B4-BE49-F238E27FC236}">
                <a16:creationId xmlns:a16="http://schemas.microsoft.com/office/drawing/2014/main" id="{3E051F2F-F6CC-438B-8848-67EEEFC29352}"/>
              </a:ext>
            </a:extLst>
          </p:cNvPr>
          <p:cNvSpPr>
            <a:spLocks noGrp="1"/>
          </p:cNvSpPr>
          <p:nvPr>
            <p:ph type="sldNum" sz="quarter" idx="12"/>
          </p:nvPr>
        </p:nvSpPr>
        <p:spPr/>
        <p:txBody>
          <a:bodyPr/>
          <a:lstStyle/>
          <a:p>
            <a:fld id="{45D37B1E-C366-494F-A587-962AD9AABC83}" type="slidenum">
              <a:rPr lang="en-GB" smtClean="0"/>
              <a:pPr/>
              <a:t>10</a:t>
            </a:fld>
            <a:endParaRPr lang="en-GB" dirty="0"/>
          </a:p>
        </p:txBody>
      </p:sp>
      <p:sp>
        <p:nvSpPr>
          <p:cNvPr id="6" name="Text Placeholder 5">
            <a:extLst>
              <a:ext uri="{FF2B5EF4-FFF2-40B4-BE49-F238E27FC236}">
                <a16:creationId xmlns:a16="http://schemas.microsoft.com/office/drawing/2014/main" id="{0ECF9CDD-3E6C-4E09-AD2C-671150184354}"/>
              </a:ext>
            </a:extLst>
          </p:cNvPr>
          <p:cNvSpPr>
            <a:spLocks noGrp="1"/>
          </p:cNvSpPr>
          <p:nvPr>
            <p:ph type="body" sz="quarter" idx="13"/>
          </p:nvPr>
        </p:nvSpPr>
        <p:spPr>
          <a:xfrm>
            <a:off x="693738" y="1361060"/>
            <a:ext cx="10799762" cy="1566208"/>
          </a:xfrm>
        </p:spPr>
        <p:txBody>
          <a:bodyPr/>
          <a:lstStyle/>
          <a:p>
            <a:endParaRPr lang="nb-NO" sz="2400" dirty="0">
              <a:solidFill>
                <a:schemeClr val="accent2"/>
              </a:solidFill>
            </a:endParaRPr>
          </a:p>
          <a:p>
            <a:endParaRPr lang="nb-NO" sz="2400" dirty="0">
              <a:solidFill>
                <a:schemeClr val="accent2"/>
              </a:solidFill>
            </a:endParaRPr>
          </a:p>
          <a:p>
            <a:endParaRPr lang="nb-NO" sz="2400" dirty="0">
              <a:solidFill>
                <a:schemeClr val="accent2"/>
              </a:solidFill>
            </a:endParaRPr>
          </a:p>
          <a:p>
            <a:r>
              <a:rPr lang="nb-NO" sz="2400" dirty="0">
                <a:solidFill>
                  <a:schemeClr val="accent2"/>
                </a:solidFill>
              </a:rPr>
              <a:t>Which nordic municipalities work with the 2030 Agenda and the SDGs? </a:t>
            </a:r>
          </a:p>
          <a:p>
            <a:endParaRPr lang="nb-NO" sz="2400" dirty="0">
              <a:solidFill>
                <a:schemeClr val="accent2"/>
              </a:solidFill>
            </a:endParaRPr>
          </a:p>
          <a:p>
            <a:r>
              <a:rPr lang="nb-NO" sz="2400" dirty="0">
                <a:solidFill>
                  <a:schemeClr val="accent2"/>
                </a:solidFill>
              </a:rPr>
              <a:t>How are the municipalities implementing the 2030 Agenda and SDGs? </a:t>
            </a:r>
          </a:p>
          <a:p>
            <a:endParaRPr lang="sv-SE" dirty="0">
              <a:solidFill>
                <a:schemeClr val="tx1"/>
              </a:solidFill>
            </a:endParaRPr>
          </a:p>
        </p:txBody>
      </p:sp>
    </p:spTree>
    <p:extLst>
      <p:ext uri="{BB962C8B-B14F-4D97-AF65-F5344CB8AC3E}">
        <p14:creationId xmlns:p14="http://schemas.microsoft.com/office/powerpoint/2010/main" val="4195548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23E9F-F266-458B-9C91-B7B5031F763E}"/>
              </a:ext>
            </a:extLst>
          </p:cNvPr>
          <p:cNvSpPr>
            <a:spLocks noGrp="1"/>
          </p:cNvSpPr>
          <p:nvPr>
            <p:ph type="title"/>
          </p:nvPr>
        </p:nvSpPr>
        <p:spPr/>
        <p:txBody>
          <a:bodyPr/>
          <a:lstStyle/>
          <a:p>
            <a:r>
              <a:rPr lang="de-DE" dirty="0" err="1">
                <a:solidFill>
                  <a:srgbClr val="FF0000"/>
                </a:solidFill>
              </a:rPr>
              <a:t>Our</a:t>
            </a:r>
            <a:r>
              <a:rPr lang="de-DE" dirty="0">
                <a:solidFill>
                  <a:srgbClr val="FF0000"/>
                </a:solidFill>
              </a:rPr>
              <a:t> </a:t>
            </a:r>
            <a:r>
              <a:rPr lang="de-DE" dirty="0" err="1">
                <a:solidFill>
                  <a:srgbClr val="FF0000"/>
                </a:solidFill>
              </a:rPr>
              <a:t>approach</a:t>
            </a:r>
            <a:r>
              <a:rPr lang="de-DE" dirty="0">
                <a:solidFill>
                  <a:srgbClr val="FF0000"/>
                </a:solidFill>
              </a:rPr>
              <a:t>:</a:t>
            </a:r>
            <a:endParaRPr lang="sv-SE" dirty="0">
              <a:solidFill>
                <a:srgbClr val="FF0000"/>
              </a:solidFill>
            </a:endParaRPr>
          </a:p>
        </p:txBody>
      </p:sp>
      <p:sp>
        <p:nvSpPr>
          <p:cNvPr id="3" name="Date Placeholder 2">
            <a:extLst>
              <a:ext uri="{FF2B5EF4-FFF2-40B4-BE49-F238E27FC236}">
                <a16:creationId xmlns:a16="http://schemas.microsoft.com/office/drawing/2014/main" id="{3FA7AEE6-D30E-4C04-AA30-E14729C3CCC3}"/>
              </a:ext>
            </a:extLst>
          </p:cNvPr>
          <p:cNvSpPr>
            <a:spLocks noGrp="1"/>
          </p:cNvSpPr>
          <p:nvPr>
            <p:ph type="dt" sz="half" idx="10"/>
          </p:nvPr>
        </p:nvSpPr>
        <p:spPr/>
        <p:txBody>
          <a:bodyPr/>
          <a:lstStyle/>
          <a:p>
            <a:r>
              <a:rPr lang="en-GB"/>
              <a:t>03/09/2018</a:t>
            </a:r>
            <a:endParaRPr lang="en-GB" dirty="0"/>
          </a:p>
        </p:txBody>
      </p:sp>
      <p:sp>
        <p:nvSpPr>
          <p:cNvPr id="5" name="Slide Number Placeholder 4">
            <a:extLst>
              <a:ext uri="{FF2B5EF4-FFF2-40B4-BE49-F238E27FC236}">
                <a16:creationId xmlns:a16="http://schemas.microsoft.com/office/drawing/2014/main" id="{8C717307-7EB5-41B8-9CA3-082A1041C2AE}"/>
              </a:ext>
            </a:extLst>
          </p:cNvPr>
          <p:cNvSpPr>
            <a:spLocks noGrp="1"/>
          </p:cNvSpPr>
          <p:nvPr>
            <p:ph type="sldNum" sz="quarter" idx="12"/>
          </p:nvPr>
        </p:nvSpPr>
        <p:spPr/>
        <p:txBody>
          <a:bodyPr/>
          <a:lstStyle/>
          <a:p>
            <a:fld id="{45D37B1E-C366-494F-A587-962AD9AABC83}" type="slidenum">
              <a:rPr lang="en-GB" smtClean="0"/>
              <a:pPr/>
              <a:t>11</a:t>
            </a:fld>
            <a:endParaRPr lang="en-GB" dirty="0"/>
          </a:p>
        </p:txBody>
      </p:sp>
      <p:sp>
        <p:nvSpPr>
          <p:cNvPr id="6" name="Text Placeholder 5">
            <a:extLst>
              <a:ext uri="{FF2B5EF4-FFF2-40B4-BE49-F238E27FC236}">
                <a16:creationId xmlns:a16="http://schemas.microsoft.com/office/drawing/2014/main" id="{BBBB5143-DB06-4FFE-9BC7-0AB57DD1D4C4}"/>
              </a:ext>
            </a:extLst>
          </p:cNvPr>
          <p:cNvSpPr>
            <a:spLocks noGrp="1"/>
          </p:cNvSpPr>
          <p:nvPr>
            <p:ph type="body" sz="quarter" idx="13"/>
          </p:nvPr>
        </p:nvSpPr>
        <p:spPr>
          <a:xfrm>
            <a:off x="693738" y="1361060"/>
            <a:ext cx="10799762" cy="4849240"/>
          </a:xfrm>
        </p:spPr>
        <p:txBody>
          <a:bodyPr/>
          <a:lstStyle/>
          <a:p>
            <a:r>
              <a:rPr lang="sv-SE" b="1" dirty="0" err="1">
                <a:solidFill>
                  <a:schemeClr val="accent2"/>
                </a:solidFill>
              </a:rPr>
              <a:t>Identify</a:t>
            </a:r>
            <a:r>
              <a:rPr lang="sv-SE" b="1" dirty="0">
                <a:solidFill>
                  <a:schemeClr val="accent2"/>
                </a:solidFill>
              </a:rPr>
              <a:t> </a:t>
            </a:r>
            <a:r>
              <a:rPr lang="sv-SE" b="1" dirty="0" err="1">
                <a:solidFill>
                  <a:schemeClr val="accent2"/>
                </a:solidFill>
              </a:rPr>
              <a:t>municipalities</a:t>
            </a:r>
            <a:r>
              <a:rPr lang="sv-SE" b="1" dirty="0">
                <a:solidFill>
                  <a:schemeClr val="accent2"/>
                </a:solidFill>
              </a:rPr>
              <a:t> in the Nordics </a:t>
            </a:r>
            <a:r>
              <a:rPr lang="sv-SE" b="1" dirty="0" err="1">
                <a:solidFill>
                  <a:schemeClr val="accent2"/>
                </a:solidFill>
              </a:rPr>
              <a:t>working</a:t>
            </a:r>
            <a:r>
              <a:rPr lang="sv-SE" b="1" dirty="0">
                <a:solidFill>
                  <a:schemeClr val="accent2"/>
                </a:solidFill>
              </a:rPr>
              <a:t> </a:t>
            </a:r>
            <a:r>
              <a:rPr lang="sv-SE" b="1" dirty="0" err="1">
                <a:solidFill>
                  <a:schemeClr val="accent2"/>
                </a:solidFill>
              </a:rPr>
              <a:t>with</a:t>
            </a:r>
            <a:r>
              <a:rPr lang="sv-SE" b="1" dirty="0">
                <a:solidFill>
                  <a:schemeClr val="accent2"/>
                </a:solidFill>
              </a:rPr>
              <a:t> the 2030 Agenda</a:t>
            </a:r>
          </a:p>
          <a:p>
            <a:pPr lvl="1"/>
            <a:r>
              <a:rPr lang="sv-SE" dirty="0" err="1">
                <a:solidFill>
                  <a:schemeClr val="accent2"/>
                </a:solidFill>
              </a:rPr>
              <a:t>Asked</a:t>
            </a:r>
            <a:r>
              <a:rPr lang="sv-SE" dirty="0">
                <a:solidFill>
                  <a:schemeClr val="accent2"/>
                </a:solidFill>
              </a:rPr>
              <a:t> national </a:t>
            </a:r>
            <a:r>
              <a:rPr lang="sv-SE" dirty="0" err="1">
                <a:solidFill>
                  <a:schemeClr val="accent2"/>
                </a:solidFill>
              </a:rPr>
              <a:t>authorities</a:t>
            </a:r>
            <a:r>
              <a:rPr lang="sv-SE" dirty="0">
                <a:solidFill>
                  <a:schemeClr val="accent2"/>
                </a:solidFill>
              </a:rPr>
              <a:t>, </a:t>
            </a:r>
            <a:r>
              <a:rPr lang="sv-SE" dirty="0" err="1">
                <a:solidFill>
                  <a:schemeClr val="accent2"/>
                </a:solidFill>
              </a:rPr>
              <a:t>agencies</a:t>
            </a:r>
            <a:r>
              <a:rPr lang="sv-SE" dirty="0">
                <a:solidFill>
                  <a:schemeClr val="accent2"/>
                </a:solidFill>
              </a:rPr>
              <a:t>, </a:t>
            </a:r>
            <a:r>
              <a:rPr lang="sv-SE" dirty="0" err="1">
                <a:solidFill>
                  <a:schemeClr val="accent2"/>
                </a:solidFill>
              </a:rPr>
              <a:t>institutes</a:t>
            </a:r>
            <a:r>
              <a:rPr lang="sv-SE" dirty="0">
                <a:solidFill>
                  <a:schemeClr val="accent2"/>
                </a:solidFill>
              </a:rPr>
              <a:t> and associations for </a:t>
            </a:r>
            <a:r>
              <a:rPr lang="sv-SE" dirty="0" err="1">
                <a:solidFill>
                  <a:schemeClr val="accent2"/>
                </a:solidFill>
              </a:rPr>
              <a:t>municipalities</a:t>
            </a:r>
            <a:r>
              <a:rPr lang="sv-SE" dirty="0">
                <a:solidFill>
                  <a:schemeClr val="accent2"/>
                </a:solidFill>
              </a:rPr>
              <a:t> </a:t>
            </a:r>
            <a:r>
              <a:rPr lang="sv-SE" dirty="0" err="1">
                <a:solidFill>
                  <a:schemeClr val="accent2"/>
                </a:solidFill>
              </a:rPr>
              <a:t>that</a:t>
            </a:r>
            <a:r>
              <a:rPr lang="sv-SE" dirty="0">
                <a:solidFill>
                  <a:schemeClr val="accent2"/>
                </a:solidFill>
              </a:rPr>
              <a:t> </a:t>
            </a:r>
            <a:r>
              <a:rPr lang="sv-SE" dirty="0" err="1">
                <a:solidFill>
                  <a:schemeClr val="accent2"/>
                </a:solidFill>
              </a:rPr>
              <a:t>were</a:t>
            </a:r>
            <a:r>
              <a:rPr lang="sv-SE" dirty="0">
                <a:solidFill>
                  <a:schemeClr val="accent2"/>
                </a:solidFill>
              </a:rPr>
              <a:t> </a:t>
            </a:r>
            <a:r>
              <a:rPr lang="sv-SE" dirty="0" err="1">
                <a:solidFill>
                  <a:schemeClr val="accent2"/>
                </a:solidFill>
              </a:rPr>
              <a:t>implemeting</a:t>
            </a:r>
            <a:r>
              <a:rPr lang="sv-SE" dirty="0">
                <a:solidFill>
                  <a:schemeClr val="accent2"/>
                </a:solidFill>
              </a:rPr>
              <a:t> the 2030 Agenda.</a:t>
            </a:r>
          </a:p>
          <a:p>
            <a:pPr lvl="1"/>
            <a:r>
              <a:rPr lang="sv-SE" dirty="0" err="1">
                <a:solidFill>
                  <a:schemeClr val="accent2"/>
                </a:solidFill>
              </a:rPr>
              <a:t>Contacted</a:t>
            </a:r>
            <a:r>
              <a:rPr lang="sv-SE" dirty="0">
                <a:solidFill>
                  <a:schemeClr val="accent2"/>
                </a:solidFill>
              </a:rPr>
              <a:t> </a:t>
            </a:r>
            <a:r>
              <a:rPr lang="sv-SE" dirty="0" err="1">
                <a:solidFill>
                  <a:schemeClr val="accent2"/>
                </a:solidFill>
              </a:rPr>
              <a:t>municipalities</a:t>
            </a:r>
            <a:r>
              <a:rPr lang="sv-SE" dirty="0">
                <a:solidFill>
                  <a:schemeClr val="accent2"/>
                </a:solidFill>
              </a:rPr>
              <a:t> to </a:t>
            </a:r>
            <a:r>
              <a:rPr lang="sv-SE" dirty="0" err="1">
                <a:solidFill>
                  <a:schemeClr val="accent2"/>
                </a:solidFill>
              </a:rPr>
              <a:t>see</a:t>
            </a:r>
            <a:r>
              <a:rPr lang="sv-SE" dirty="0">
                <a:solidFill>
                  <a:schemeClr val="accent2"/>
                </a:solidFill>
              </a:rPr>
              <a:t> </a:t>
            </a:r>
            <a:r>
              <a:rPr lang="sv-SE" dirty="0" err="1">
                <a:solidFill>
                  <a:schemeClr val="accent2"/>
                </a:solidFill>
              </a:rPr>
              <a:t>if</a:t>
            </a:r>
            <a:r>
              <a:rPr lang="sv-SE" dirty="0">
                <a:solidFill>
                  <a:schemeClr val="accent2"/>
                </a:solidFill>
              </a:rPr>
              <a:t> </a:t>
            </a:r>
            <a:r>
              <a:rPr lang="sv-SE" dirty="0" err="1">
                <a:solidFill>
                  <a:schemeClr val="accent2"/>
                </a:solidFill>
              </a:rPr>
              <a:t>interested</a:t>
            </a:r>
            <a:r>
              <a:rPr lang="sv-SE" dirty="0">
                <a:solidFill>
                  <a:schemeClr val="accent2"/>
                </a:solidFill>
              </a:rPr>
              <a:t> to </a:t>
            </a:r>
            <a:r>
              <a:rPr lang="sv-SE" dirty="0" err="1">
                <a:solidFill>
                  <a:schemeClr val="accent2"/>
                </a:solidFill>
              </a:rPr>
              <a:t>participate</a:t>
            </a:r>
            <a:r>
              <a:rPr lang="sv-SE" dirty="0">
                <a:solidFill>
                  <a:schemeClr val="accent2"/>
                </a:solidFill>
              </a:rPr>
              <a:t> in the </a:t>
            </a:r>
            <a:r>
              <a:rPr lang="sv-SE" dirty="0" err="1">
                <a:solidFill>
                  <a:schemeClr val="accent2"/>
                </a:solidFill>
              </a:rPr>
              <a:t>study</a:t>
            </a:r>
            <a:r>
              <a:rPr lang="sv-SE" dirty="0">
                <a:solidFill>
                  <a:schemeClr val="accent2"/>
                </a:solidFill>
              </a:rPr>
              <a:t>.</a:t>
            </a:r>
          </a:p>
          <a:p>
            <a:endParaRPr lang="sv-SE" sz="2000" dirty="0">
              <a:solidFill>
                <a:schemeClr val="accent2"/>
              </a:solidFill>
            </a:endParaRPr>
          </a:p>
          <a:p>
            <a:r>
              <a:rPr lang="sv-SE" b="1" dirty="0" err="1">
                <a:solidFill>
                  <a:schemeClr val="accent2"/>
                </a:solidFill>
              </a:rPr>
              <a:t>Interviews</a:t>
            </a:r>
            <a:r>
              <a:rPr lang="sv-SE" b="1" dirty="0">
                <a:solidFill>
                  <a:schemeClr val="accent2"/>
                </a:solidFill>
              </a:rPr>
              <a:t> </a:t>
            </a:r>
            <a:r>
              <a:rPr lang="sv-SE" b="1" dirty="0" err="1">
                <a:solidFill>
                  <a:schemeClr val="accent2"/>
                </a:solidFill>
              </a:rPr>
              <a:t>with</a:t>
            </a:r>
            <a:r>
              <a:rPr lang="sv-SE" b="1" dirty="0">
                <a:solidFill>
                  <a:schemeClr val="accent2"/>
                </a:solidFill>
              </a:rPr>
              <a:t> </a:t>
            </a:r>
            <a:r>
              <a:rPr lang="sv-SE" b="1" dirty="0" err="1">
                <a:solidFill>
                  <a:schemeClr val="accent2"/>
                </a:solidFill>
              </a:rPr>
              <a:t>municipalities</a:t>
            </a:r>
            <a:r>
              <a:rPr lang="sv-SE" b="1" dirty="0">
                <a:solidFill>
                  <a:schemeClr val="accent2"/>
                </a:solidFill>
              </a:rPr>
              <a:t> </a:t>
            </a:r>
          </a:p>
          <a:p>
            <a:pPr lvl="1"/>
            <a:r>
              <a:rPr lang="sv-SE" dirty="0">
                <a:solidFill>
                  <a:schemeClr val="accent2"/>
                </a:solidFill>
              </a:rPr>
              <a:t>Semi-</a:t>
            </a:r>
            <a:r>
              <a:rPr lang="sv-SE" dirty="0" err="1">
                <a:solidFill>
                  <a:schemeClr val="accent2"/>
                </a:solidFill>
              </a:rPr>
              <a:t>structured</a:t>
            </a:r>
            <a:r>
              <a:rPr lang="sv-SE" dirty="0">
                <a:solidFill>
                  <a:schemeClr val="accent2"/>
                </a:solidFill>
              </a:rPr>
              <a:t> </a:t>
            </a:r>
            <a:r>
              <a:rPr lang="sv-SE" dirty="0" err="1">
                <a:solidFill>
                  <a:schemeClr val="accent2"/>
                </a:solidFill>
              </a:rPr>
              <a:t>interviews</a:t>
            </a:r>
            <a:r>
              <a:rPr lang="sv-SE" dirty="0">
                <a:solidFill>
                  <a:schemeClr val="accent2"/>
                </a:solidFill>
              </a:rPr>
              <a:t> to </a:t>
            </a:r>
            <a:r>
              <a:rPr lang="sv-SE" dirty="0" err="1">
                <a:solidFill>
                  <a:schemeClr val="accent2"/>
                </a:solidFill>
              </a:rPr>
              <a:t>enable</a:t>
            </a:r>
            <a:r>
              <a:rPr lang="sv-SE" dirty="0">
                <a:solidFill>
                  <a:schemeClr val="accent2"/>
                </a:solidFill>
              </a:rPr>
              <a:t> </a:t>
            </a:r>
            <a:r>
              <a:rPr lang="sv-SE" dirty="0" err="1">
                <a:solidFill>
                  <a:schemeClr val="accent2"/>
                </a:solidFill>
              </a:rPr>
              <a:t>comparisons</a:t>
            </a:r>
            <a:r>
              <a:rPr lang="sv-SE" dirty="0">
                <a:solidFill>
                  <a:schemeClr val="accent2"/>
                </a:solidFill>
              </a:rPr>
              <a:t>. </a:t>
            </a:r>
          </a:p>
          <a:p>
            <a:pPr marL="0" indent="0">
              <a:buNone/>
            </a:pPr>
            <a:endParaRPr lang="sv-SE" sz="2000" dirty="0">
              <a:solidFill>
                <a:schemeClr val="accent2"/>
              </a:solidFill>
            </a:endParaRPr>
          </a:p>
          <a:p>
            <a:r>
              <a:rPr lang="sv-SE" b="1" dirty="0" err="1">
                <a:solidFill>
                  <a:schemeClr val="accent2"/>
                </a:solidFill>
              </a:rPr>
              <a:t>Analyses</a:t>
            </a:r>
            <a:r>
              <a:rPr lang="sv-SE" b="1" dirty="0">
                <a:solidFill>
                  <a:schemeClr val="accent2"/>
                </a:solidFill>
              </a:rPr>
              <a:t> and </a:t>
            </a:r>
            <a:r>
              <a:rPr lang="sv-SE" b="1" dirty="0" err="1">
                <a:solidFill>
                  <a:schemeClr val="accent2"/>
                </a:solidFill>
              </a:rPr>
              <a:t>summary</a:t>
            </a:r>
            <a:endParaRPr lang="sv-SE" b="1" dirty="0">
              <a:solidFill>
                <a:schemeClr val="accent2"/>
              </a:solidFill>
            </a:endParaRPr>
          </a:p>
          <a:p>
            <a:pPr lvl="1"/>
            <a:r>
              <a:rPr lang="sv-SE" dirty="0" err="1">
                <a:solidFill>
                  <a:schemeClr val="accent2"/>
                </a:solidFill>
              </a:rPr>
              <a:t>Deductive</a:t>
            </a:r>
            <a:r>
              <a:rPr lang="sv-SE" dirty="0">
                <a:solidFill>
                  <a:schemeClr val="accent2"/>
                </a:solidFill>
              </a:rPr>
              <a:t> </a:t>
            </a:r>
            <a:r>
              <a:rPr lang="sv-SE" dirty="0" err="1">
                <a:solidFill>
                  <a:schemeClr val="accent2"/>
                </a:solidFill>
              </a:rPr>
              <a:t>categorisation</a:t>
            </a:r>
            <a:r>
              <a:rPr lang="sv-SE" dirty="0">
                <a:solidFill>
                  <a:schemeClr val="accent2"/>
                </a:solidFill>
              </a:rPr>
              <a:t> </a:t>
            </a:r>
            <a:r>
              <a:rPr lang="sv-SE" dirty="0" err="1">
                <a:solidFill>
                  <a:schemeClr val="accent2"/>
                </a:solidFill>
              </a:rPr>
              <a:t>of</a:t>
            </a:r>
            <a:r>
              <a:rPr lang="sv-SE" dirty="0">
                <a:solidFill>
                  <a:schemeClr val="accent2"/>
                </a:solidFill>
              </a:rPr>
              <a:t> </a:t>
            </a:r>
            <a:r>
              <a:rPr lang="sv-SE" dirty="0" err="1">
                <a:solidFill>
                  <a:schemeClr val="accent2"/>
                </a:solidFill>
              </a:rPr>
              <a:t>municipalities</a:t>
            </a:r>
            <a:r>
              <a:rPr lang="sv-SE" dirty="0">
                <a:solidFill>
                  <a:schemeClr val="accent2"/>
                </a:solidFill>
              </a:rPr>
              <a:t> in different </a:t>
            </a:r>
            <a:r>
              <a:rPr lang="sv-SE" dirty="0" err="1">
                <a:solidFill>
                  <a:schemeClr val="accent2"/>
                </a:solidFill>
              </a:rPr>
              <a:t>approaches</a:t>
            </a:r>
            <a:r>
              <a:rPr lang="sv-SE" dirty="0">
                <a:solidFill>
                  <a:schemeClr val="accent2"/>
                </a:solidFill>
              </a:rPr>
              <a:t>. </a:t>
            </a:r>
          </a:p>
          <a:p>
            <a:pPr lvl="1"/>
            <a:r>
              <a:rPr lang="sv-SE" dirty="0" err="1">
                <a:solidFill>
                  <a:schemeClr val="accent2"/>
                </a:solidFill>
              </a:rPr>
              <a:t>Searched</a:t>
            </a:r>
            <a:r>
              <a:rPr lang="sv-SE" dirty="0">
                <a:solidFill>
                  <a:schemeClr val="accent2"/>
                </a:solidFill>
              </a:rPr>
              <a:t> for </a:t>
            </a:r>
            <a:r>
              <a:rPr lang="sv-SE" dirty="0" err="1">
                <a:solidFill>
                  <a:schemeClr val="accent2"/>
                </a:solidFill>
              </a:rPr>
              <a:t>similarities</a:t>
            </a:r>
            <a:r>
              <a:rPr lang="sv-SE" dirty="0">
                <a:solidFill>
                  <a:schemeClr val="accent2"/>
                </a:solidFill>
              </a:rPr>
              <a:t> and </a:t>
            </a:r>
            <a:r>
              <a:rPr lang="sv-SE" dirty="0" err="1">
                <a:solidFill>
                  <a:schemeClr val="accent2"/>
                </a:solidFill>
              </a:rPr>
              <a:t>differences</a:t>
            </a:r>
            <a:r>
              <a:rPr lang="sv-SE" dirty="0">
                <a:solidFill>
                  <a:schemeClr val="accent2"/>
                </a:solidFill>
              </a:rPr>
              <a:t> in </a:t>
            </a:r>
            <a:r>
              <a:rPr lang="sv-SE" dirty="0" err="1">
                <a:solidFill>
                  <a:schemeClr val="accent2"/>
                </a:solidFill>
              </a:rPr>
              <a:t>their</a:t>
            </a:r>
            <a:r>
              <a:rPr lang="sv-SE" dirty="0">
                <a:solidFill>
                  <a:schemeClr val="accent2"/>
                </a:solidFill>
              </a:rPr>
              <a:t> </a:t>
            </a:r>
            <a:r>
              <a:rPr lang="sv-SE" dirty="0" err="1">
                <a:solidFill>
                  <a:schemeClr val="accent2"/>
                </a:solidFill>
              </a:rPr>
              <a:t>responses</a:t>
            </a:r>
            <a:r>
              <a:rPr lang="sv-SE" dirty="0">
                <a:solidFill>
                  <a:schemeClr val="accent2"/>
                </a:solidFill>
              </a:rPr>
              <a:t>. </a:t>
            </a:r>
          </a:p>
          <a:p>
            <a:pPr lvl="1"/>
            <a:r>
              <a:rPr lang="sv-SE" dirty="0">
                <a:solidFill>
                  <a:schemeClr val="accent2"/>
                </a:solidFill>
              </a:rPr>
              <a:t>Dominating </a:t>
            </a:r>
            <a:r>
              <a:rPr lang="sv-SE" dirty="0" err="1">
                <a:solidFill>
                  <a:schemeClr val="accent2"/>
                </a:solidFill>
              </a:rPr>
              <a:t>challenges</a:t>
            </a:r>
            <a:r>
              <a:rPr lang="sv-SE" dirty="0">
                <a:solidFill>
                  <a:schemeClr val="accent2"/>
                </a:solidFill>
              </a:rPr>
              <a:t> and </a:t>
            </a:r>
            <a:r>
              <a:rPr lang="sv-SE" dirty="0" err="1">
                <a:solidFill>
                  <a:schemeClr val="accent2"/>
                </a:solidFill>
              </a:rPr>
              <a:t>success</a:t>
            </a:r>
            <a:r>
              <a:rPr lang="sv-SE" dirty="0">
                <a:solidFill>
                  <a:schemeClr val="accent2"/>
                </a:solidFill>
              </a:rPr>
              <a:t> </a:t>
            </a:r>
            <a:r>
              <a:rPr lang="sv-SE" dirty="0" err="1">
                <a:solidFill>
                  <a:schemeClr val="accent2"/>
                </a:solidFill>
              </a:rPr>
              <a:t>factors</a:t>
            </a:r>
            <a:r>
              <a:rPr lang="sv-SE" dirty="0">
                <a:solidFill>
                  <a:schemeClr val="accent2"/>
                </a:solidFill>
              </a:rPr>
              <a:t>.  </a:t>
            </a:r>
          </a:p>
          <a:p>
            <a:pPr marL="0" indent="0">
              <a:buNone/>
            </a:pPr>
            <a:endParaRPr lang="sv-SE" dirty="0">
              <a:solidFill>
                <a:schemeClr val="tx1"/>
              </a:solidFill>
            </a:endParaRPr>
          </a:p>
          <a:p>
            <a:pPr marL="0" indent="0">
              <a:buNone/>
            </a:pPr>
            <a:endParaRPr lang="sv-SE" dirty="0">
              <a:solidFill>
                <a:schemeClr val="tx1"/>
              </a:solidFill>
            </a:endParaRPr>
          </a:p>
        </p:txBody>
      </p:sp>
    </p:spTree>
    <p:extLst>
      <p:ext uri="{BB962C8B-B14F-4D97-AF65-F5344CB8AC3E}">
        <p14:creationId xmlns:p14="http://schemas.microsoft.com/office/powerpoint/2010/main" val="342440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D3F0D4-C2E8-4940-8775-FE6343E49DFE}"/>
              </a:ext>
            </a:extLst>
          </p:cNvPr>
          <p:cNvSpPr>
            <a:spLocks noGrp="1"/>
          </p:cNvSpPr>
          <p:nvPr>
            <p:ph sz="quarter" idx="15"/>
          </p:nvPr>
        </p:nvSpPr>
        <p:spPr>
          <a:xfrm>
            <a:off x="693736" y="1874520"/>
            <a:ext cx="5036503" cy="4075430"/>
          </a:xfrm>
        </p:spPr>
        <p:txBody>
          <a:bodyPr/>
          <a:lstStyle/>
          <a:p>
            <a:pPr marL="0" indent="0">
              <a:buNone/>
            </a:pPr>
            <a:r>
              <a:rPr lang="en-US" b="1" dirty="0">
                <a:solidFill>
                  <a:schemeClr val="tx1"/>
                </a:solidFill>
              </a:rPr>
              <a:t>27 municipalities in 2018:</a:t>
            </a:r>
          </a:p>
          <a:p>
            <a:pPr marL="0" indent="0">
              <a:buNone/>
            </a:pPr>
            <a:endParaRPr lang="en-US" b="1" dirty="0">
              <a:solidFill>
                <a:schemeClr val="tx1"/>
              </a:solidFill>
            </a:endParaRPr>
          </a:p>
          <a:p>
            <a:pPr marL="0" indent="0">
              <a:buNone/>
            </a:pPr>
            <a:r>
              <a:rPr lang="en-US" b="1" dirty="0">
                <a:solidFill>
                  <a:schemeClr val="tx1"/>
                </a:solidFill>
              </a:rPr>
              <a:t>	5 in Denmark</a:t>
            </a:r>
          </a:p>
          <a:p>
            <a:pPr marL="0" indent="0">
              <a:buNone/>
            </a:pPr>
            <a:r>
              <a:rPr lang="en-US" b="1" dirty="0">
                <a:solidFill>
                  <a:schemeClr val="tx1"/>
                </a:solidFill>
              </a:rPr>
              <a:t>	4 in Finland</a:t>
            </a:r>
          </a:p>
          <a:p>
            <a:pPr marL="0" indent="0">
              <a:buNone/>
            </a:pPr>
            <a:r>
              <a:rPr lang="en-US" b="1" dirty="0">
                <a:solidFill>
                  <a:schemeClr val="tx1"/>
                </a:solidFill>
              </a:rPr>
              <a:t>	2 in Iceland</a:t>
            </a:r>
          </a:p>
          <a:p>
            <a:pPr marL="0" indent="0">
              <a:buNone/>
            </a:pPr>
            <a:r>
              <a:rPr lang="en-US" b="1" dirty="0">
                <a:solidFill>
                  <a:schemeClr val="tx1"/>
                </a:solidFill>
              </a:rPr>
              <a:t>	5 in Norway</a:t>
            </a:r>
          </a:p>
          <a:p>
            <a:pPr marL="0" indent="0">
              <a:buNone/>
            </a:pPr>
            <a:r>
              <a:rPr lang="en-US" b="1" dirty="0">
                <a:solidFill>
                  <a:schemeClr val="tx1"/>
                </a:solidFill>
              </a:rPr>
              <a:t>	8 in Sweden</a:t>
            </a:r>
          </a:p>
          <a:p>
            <a:pPr marL="0" indent="0">
              <a:buNone/>
            </a:pPr>
            <a:endParaRPr lang="en-US" b="1" dirty="0">
              <a:solidFill>
                <a:schemeClr val="tx1"/>
              </a:solidFill>
            </a:endParaRPr>
          </a:p>
          <a:p>
            <a:pPr marL="0" indent="0">
              <a:buNone/>
            </a:pPr>
            <a:r>
              <a:rPr lang="en-US" b="1" dirty="0">
                <a:solidFill>
                  <a:schemeClr val="tx1"/>
                </a:solidFill>
              </a:rPr>
              <a:t>	1 on Åland</a:t>
            </a:r>
          </a:p>
          <a:p>
            <a:pPr marL="0" indent="0">
              <a:buNone/>
            </a:pPr>
            <a:r>
              <a:rPr lang="en-US" b="1" dirty="0">
                <a:solidFill>
                  <a:schemeClr val="tx1"/>
                </a:solidFill>
              </a:rPr>
              <a:t>	1 on the Faroe Islands</a:t>
            </a:r>
          </a:p>
          <a:p>
            <a:pPr marL="0" indent="0">
              <a:buNone/>
            </a:pPr>
            <a:r>
              <a:rPr lang="en-US" b="1" dirty="0">
                <a:solidFill>
                  <a:schemeClr val="tx1"/>
                </a:solidFill>
              </a:rPr>
              <a:t>	1 in Greenland</a:t>
            </a:r>
          </a:p>
          <a:p>
            <a:endParaRPr lang="sv-SE" dirty="0">
              <a:solidFill>
                <a:schemeClr val="tx1"/>
              </a:solidFill>
            </a:endParaRPr>
          </a:p>
        </p:txBody>
      </p:sp>
      <p:pic>
        <p:nvPicPr>
          <p:cNvPr id="10" name="Picture Placeholder 9">
            <a:extLst>
              <a:ext uri="{FF2B5EF4-FFF2-40B4-BE49-F238E27FC236}">
                <a16:creationId xmlns:a16="http://schemas.microsoft.com/office/drawing/2014/main" id="{05B5A74B-18A1-4DFF-ABD0-39DA3C2A42C5}"/>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2" r="12"/>
          <a:stretch>
            <a:fillRect/>
          </a:stretch>
        </p:blipFill>
        <p:spPr>
          <a:xfrm>
            <a:off x="7343775" y="0"/>
            <a:ext cx="4845050" cy="6858000"/>
          </a:xfrm>
        </p:spPr>
      </p:pic>
      <p:sp>
        <p:nvSpPr>
          <p:cNvPr id="4" name="Date Placeholder 3">
            <a:extLst>
              <a:ext uri="{FF2B5EF4-FFF2-40B4-BE49-F238E27FC236}">
                <a16:creationId xmlns:a16="http://schemas.microsoft.com/office/drawing/2014/main" id="{D5C15B1F-1AAD-4EA3-A408-B71C80C7171B}"/>
              </a:ext>
            </a:extLst>
          </p:cNvPr>
          <p:cNvSpPr>
            <a:spLocks noGrp="1"/>
          </p:cNvSpPr>
          <p:nvPr>
            <p:ph type="dt" sz="half" idx="10"/>
          </p:nvPr>
        </p:nvSpPr>
        <p:spPr/>
        <p:txBody>
          <a:bodyPr/>
          <a:lstStyle/>
          <a:p>
            <a:r>
              <a:rPr lang="en-GB"/>
              <a:t>03/09/2018</a:t>
            </a:r>
            <a:endParaRPr lang="en-GB" dirty="0"/>
          </a:p>
        </p:txBody>
      </p:sp>
      <p:sp>
        <p:nvSpPr>
          <p:cNvPr id="5" name="Footer Placeholder 4">
            <a:extLst>
              <a:ext uri="{FF2B5EF4-FFF2-40B4-BE49-F238E27FC236}">
                <a16:creationId xmlns:a16="http://schemas.microsoft.com/office/drawing/2014/main" id="{6B62A43D-1831-413B-A4E9-C6119A437E8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E641E78-E89C-4665-BB3D-89ADBB73B53D}"/>
              </a:ext>
            </a:extLst>
          </p:cNvPr>
          <p:cNvSpPr>
            <a:spLocks noGrp="1"/>
          </p:cNvSpPr>
          <p:nvPr>
            <p:ph type="sldNum" sz="quarter" idx="12"/>
          </p:nvPr>
        </p:nvSpPr>
        <p:spPr/>
        <p:txBody>
          <a:bodyPr/>
          <a:lstStyle/>
          <a:p>
            <a:fld id="{45D37B1E-C366-494F-A587-962AD9AABC83}" type="slidenum">
              <a:rPr lang="en-GB" smtClean="0"/>
              <a:pPr/>
              <a:t>12</a:t>
            </a:fld>
            <a:endParaRPr lang="en-GB" dirty="0"/>
          </a:p>
        </p:txBody>
      </p:sp>
      <p:sp>
        <p:nvSpPr>
          <p:cNvPr id="7" name="Title 6">
            <a:extLst>
              <a:ext uri="{FF2B5EF4-FFF2-40B4-BE49-F238E27FC236}">
                <a16:creationId xmlns:a16="http://schemas.microsoft.com/office/drawing/2014/main" id="{ADC75B84-1801-42BE-A9E4-B4B7459020C2}"/>
              </a:ext>
            </a:extLst>
          </p:cNvPr>
          <p:cNvSpPr>
            <a:spLocks noGrp="1"/>
          </p:cNvSpPr>
          <p:nvPr>
            <p:ph type="title"/>
          </p:nvPr>
        </p:nvSpPr>
        <p:spPr>
          <a:xfrm>
            <a:off x="656568" y="391028"/>
            <a:ext cx="5720481" cy="1285875"/>
          </a:xfrm>
        </p:spPr>
        <p:txBody>
          <a:bodyPr/>
          <a:lstStyle/>
          <a:p>
            <a:r>
              <a:rPr lang="en-US" sz="3200" dirty="0">
                <a:solidFill>
                  <a:srgbClr val="FF0000"/>
                </a:solidFill>
              </a:rPr>
              <a:t>The first movers who work</a:t>
            </a:r>
            <a:br>
              <a:rPr lang="en-US" sz="3200" dirty="0">
                <a:solidFill>
                  <a:srgbClr val="FF0000"/>
                </a:solidFill>
              </a:rPr>
            </a:br>
            <a:r>
              <a:rPr lang="en-US" sz="3200" dirty="0">
                <a:solidFill>
                  <a:srgbClr val="FF0000"/>
                </a:solidFill>
              </a:rPr>
              <a:t> with the 2030 Agenda</a:t>
            </a:r>
            <a:endParaRPr lang="sv-SE" sz="3200" dirty="0">
              <a:solidFill>
                <a:srgbClr val="FF0000"/>
              </a:solidFill>
            </a:endParaRPr>
          </a:p>
        </p:txBody>
      </p:sp>
    </p:spTree>
    <p:extLst>
      <p:ext uri="{BB962C8B-B14F-4D97-AF65-F5344CB8AC3E}">
        <p14:creationId xmlns:p14="http://schemas.microsoft.com/office/powerpoint/2010/main" val="2867701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D3F0D4-C2E8-4940-8775-FE6343E49DFE}"/>
              </a:ext>
            </a:extLst>
          </p:cNvPr>
          <p:cNvSpPr>
            <a:spLocks noGrp="1"/>
          </p:cNvSpPr>
          <p:nvPr>
            <p:ph sz="quarter" idx="15"/>
          </p:nvPr>
        </p:nvSpPr>
        <p:spPr>
          <a:xfrm>
            <a:off x="922337" y="1844040"/>
            <a:ext cx="4698964" cy="4029710"/>
          </a:xfrm>
        </p:spPr>
        <p:txBody>
          <a:bodyPr/>
          <a:lstStyle/>
          <a:p>
            <a:endParaRPr lang="sv-SE" dirty="0">
              <a:solidFill>
                <a:schemeClr val="tx1"/>
              </a:solidFill>
            </a:endParaRPr>
          </a:p>
          <a:p>
            <a:r>
              <a:rPr lang="sv-SE" sz="2000" b="1" dirty="0" err="1">
                <a:solidFill>
                  <a:schemeClr val="tx1"/>
                </a:solidFill>
              </a:rPr>
              <a:t>Holistic</a:t>
            </a:r>
            <a:r>
              <a:rPr lang="sv-SE" sz="2000" b="1" dirty="0">
                <a:solidFill>
                  <a:schemeClr val="tx1"/>
                </a:solidFill>
              </a:rPr>
              <a:t> </a:t>
            </a:r>
            <a:r>
              <a:rPr lang="sv-SE" sz="2000" b="1" dirty="0" err="1">
                <a:solidFill>
                  <a:schemeClr val="tx1"/>
                </a:solidFill>
              </a:rPr>
              <a:t>approaches</a:t>
            </a:r>
            <a:r>
              <a:rPr lang="sv-SE" sz="2000" b="1" dirty="0">
                <a:solidFill>
                  <a:schemeClr val="tx1"/>
                </a:solidFill>
              </a:rPr>
              <a:t>.</a:t>
            </a:r>
          </a:p>
          <a:p>
            <a:endParaRPr lang="sv-SE" sz="2000" b="1" dirty="0">
              <a:solidFill>
                <a:schemeClr val="tx1"/>
              </a:solidFill>
            </a:endParaRPr>
          </a:p>
          <a:p>
            <a:r>
              <a:rPr lang="sv-SE" sz="2000" b="1" dirty="0" err="1">
                <a:solidFill>
                  <a:schemeClr val="tx1"/>
                </a:solidFill>
              </a:rPr>
              <a:t>Targeted</a:t>
            </a:r>
            <a:r>
              <a:rPr lang="sv-SE" sz="2000" b="1" dirty="0">
                <a:solidFill>
                  <a:schemeClr val="tx1"/>
                </a:solidFill>
              </a:rPr>
              <a:t> </a:t>
            </a:r>
            <a:r>
              <a:rPr lang="sv-SE" sz="2000" b="1" dirty="0" err="1">
                <a:solidFill>
                  <a:schemeClr val="tx1"/>
                </a:solidFill>
              </a:rPr>
              <a:t>approaches</a:t>
            </a:r>
            <a:r>
              <a:rPr lang="sv-SE" sz="2000" b="1" dirty="0">
                <a:solidFill>
                  <a:schemeClr val="tx1"/>
                </a:solidFill>
              </a:rPr>
              <a:t>.</a:t>
            </a:r>
          </a:p>
          <a:p>
            <a:endParaRPr lang="sv-SE" sz="2000" dirty="0">
              <a:solidFill>
                <a:schemeClr val="tx1"/>
              </a:solidFill>
            </a:endParaRPr>
          </a:p>
          <a:p>
            <a:pPr marL="0" indent="0">
              <a:spcAft>
                <a:spcPts val="1200"/>
              </a:spcAft>
              <a:buNone/>
            </a:pPr>
            <a:r>
              <a:rPr lang="en-US" sz="2000" dirty="0">
                <a:solidFill>
                  <a:schemeClr val="tx1"/>
                </a:solidFill>
              </a:rPr>
              <a:t>But many differences:</a:t>
            </a:r>
          </a:p>
          <a:p>
            <a:pPr>
              <a:spcAft>
                <a:spcPts val="1200"/>
              </a:spcAft>
              <a:buFontTx/>
              <a:buChar char="-"/>
            </a:pPr>
            <a:r>
              <a:rPr lang="en-US" sz="2000" dirty="0">
                <a:solidFill>
                  <a:schemeClr val="tx1"/>
                </a:solidFill>
              </a:rPr>
              <a:t>Number of SDGs that are </a:t>
            </a:r>
            <a:r>
              <a:rPr lang="en-US" sz="2000" dirty="0" err="1">
                <a:solidFill>
                  <a:schemeClr val="tx1"/>
                </a:solidFill>
              </a:rPr>
              <a:t>prioritised</a:t>
            </a:r>
            <a:r>
              <a:rPr lang="en-US" sz="2000" dirty="0">
                <a:solidFill>
                  <a:schemeClr val="tx1"/>
                </a:solidFill>
              </a:rPr>
              <a:t>.</a:t>
            </a:r>
          </a:p>
          <a:p>
            <a:pPr>
              <a:spcAft>
                <a:spcPts val="1200"/>
              </a:spcAft>
              <a:buFontTx/>
              <a:buChar char="-"/>
            </a:pPr>
            <a:r>
              <a:rPr lang="en-US" sz="2000" dirty="0" err="1">
                <a:solidFill>
                  <a:schemeClr val="tx1"/>
                </a:solidFill>
              </a:rPr>
              <a:t>Organisation</a:t>
            </a:r>
            <a:r>
              <a:rPr lang="en-US" sz="2000" dirty="0">
                <a:solidFill>
                  <a:schemeClr val="tx1"/>
                </a:solidFill>
              </a:rPr>
              <a:t> of the work within local authorities.</a:t>
            </a:r>
          </a:p>
          <a:p>
            <a:pPr>
              <a:spcAft>
                <a:spcPts val="1200"/>
              </a:spcAft>
              <a:buFontTx/>
              <a:buChar char="-"/>
            </a:pPr>
            <a:r>
              <a:rPr lang="en-US" sz="2000" dirty="0">
                <a:solidFill>
                  <a:schemeClr val="tx1"/>
                </a:solidFill>
              </a:rPr>
              <a:t>Involvement of the inhabitants, businesses, civil society, research.</a:t>
            </a:r>
          </a:p>
        </p:txBody>
      </p:sp>
      <p:pic>
        <p:nvPicPr>
          <p:cNvPr id="10" name="Picture Placeholder 9">
            <a:extLst>
              <a:ext uri="{FF2B5EF4-FFF2-40B4-BE49-F238E27FC236}">
                <a16:creationId xmlns:a16="http://schemas.microsoft.com/office/drawing/2014/main" id="{05B5A74B-18A1-4DFF-ABD0-39DA3C2A42C5}"/>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2" r="12"/>
          <a:stretch>
            <a:fillRect/>
          </a:stretch>
        </p:blipFill>
        <p:spPr>
          <a:xfrm>
            <a:off x="7343775" y="0"/>
            <a:ext cx="4845050" cy="6858000"/>
          </a:xfrm>
        </p:spPr>
      </p:pic>
      <p:sp>
        <p:nvSpPr>
          <p:cNvPr id="4" name="Date Placeholder 3">
            <a:extLst>
              <a:ext uri="{FF2B5EF4-FFF2-40B4-BE49-F238E27FC236}">
                <a16:creationId xmlns:a16="http://schemas.microsoft.com/office/drawing/2014/main" id="{D5C15B1F-1AAD-4EA3-A408-B71C80C7171B}"/>
              </a:ext>
            </a:extLst>
          </p:cNvPr>
          <p:cNvSpPr>
            <a:spLocks noGrp="1"/>
          </p:cNvSpPr>
          <p:nvPr>
            <p:ph type="dt" sz="half" idx="10"/>
          </p:nvPr>
        </p:nvSpPr>
        <p:spPr/>
        <p:txBody>
          <a:bodyPr/>
          <a:lstStyle/>
          <a:p>
            <a:r>
              <a:rPr lang="en-GB"/>
              <a:t>03/09/2018</a:t>
            </a:r>
            <a:endParaRPr lang="en-GB" dirty="0"/>
          </a:p>
        </p:txBody>
      </p:sp>
      <p:sp>
        <p:nvSpPr>
          <p:cNvPr id="5" name="Footer Placeholder 4">
            <a:extLst>
              <a:ext uri="{FF2B5EF4-FFF2-40B4-BE49-F238E27FC236}">
                <a16:creationId xmlns:a16="http://schemas.microsoft.com/office/drawing/2014/main" id="{6B62A43D-1831-413B-A4E9-C6119A437E8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E641E78-E89C-4665-BB3D-89ADBB73B53D}"/>
              </a:ext>
            </a:extLst>
          </p:cNvPr>
          <p:cNvSpPr>
            <a:spLocks noGrp="1"/>
          </p:cNvSpPr>
          <p:nvPr>
            <p:ph type="sldNum" sz="quarter" idx="12"/>
          </p:nvPr>
        </p:nvSpPr>
        <p:spPr/>
        <p:txBody>
          <a:bodyPr/>
          <a:lstStyle/>
          <a:p>
            <a:fld id="{45D37B1E-C366-494F-A587-962AD9AABC83}" type="slidenum">
              <a:rPr lang="en-GB" smtClean="0"/>
              <a:pPr/>
              <a:t>13</a:t>
            </a:fld>
            <a:endParaRPr lang="en-GB" dirty="0"/>
          </a:p>
        </p:txBody>
      </p:sp>
      <p:sp>
        <p:nvSpPr>
          <p:cNvPr id="7" name="Title 6">
            <a:extLst>
              <a:ext uri="{FF2B5EF4-FFF2-40B4-BE49-F238E27FC236}">
                <a16:creationId xmlns:a16="http://schemas.microsoft.com/office/drawing/2014/main" id="{ADC75B84-1801-42BE-A9E4-B4B7459020C2}"/>
              </a:ext>
            </a:extLst>
          </p:cNvPr>
          <p:cNvSpPr>
            <a:spLocks noGrp="1"/>
          </p:cNvSpPr>
          <p:nvPr>
            <p:ph type="title"/>
          </p:nvPr>
        </p:nvSpPr>
        <p:spPr>
          <a:xfrm>
            <a:off x="656568" y="391028"/>
            <a:ext cx="5720481" cy="1285875"/>
          </a:xfrm>
        </p:spPr>
        <p:txBody>
          <a:bodyPr/>
          <a:lstStyle/>
          <a:p>
            <a:r>
              <a:rPr lang="sv-SE" sz="3200" dirty="0" err="1">
                <a:solidFill>
                  <a:srgbClr val="FF0000"/>
                </a:solidFill>
              </a:rPr>
              <a:t>How</a:t>
            </a:r>
            <a:r>
              <a:rPr lang="sv-SE" sz="3200" dirty="0">
                <a:solidFill>
                  <a:srgbClr val="FF0000"/>
                </a:solidFill>
              </a:rPr>
              <a:t> do the Nordic </a:t>
            </a:r>
            <a:r>
              <a:rPr lang="sv-SE" sz="3200" dirty="0" err="1">
                <a:solidFill>
                  <a:srgbClr val="FF0000"/>
                </a:solidFill>
              </a:rPr>
              <a:t>municipalities</a:t>
            </a:r>
            <a:r>
              <a:rPr lang="sv-SE" sz="3200" dirty="0">
                <a:solidFill>
                  <a:srgbClr val="FF0000"/>
                </a:solidFill>
              </a:rPr>
              <a:t> </a:t>
            </a:r>
            <a:r>
              <a:rPr lang="sv-SE" sz="3200" dirty="0" err="1">
                <a:solidFill>
                  <a:srgbClr val="FF0000"/>
                </a:solidFill>
              </a:rPr>
              <a:t>work</a:t>
            </a:r>
            <a:r>
              <a:rPr lang="sv-SE" sz="3200" dirty="0">
                <a:solidFill>
                  <a:srgbClr val="FF0000"/>
                </a:solidFill>
              </a:rPr>
              <a:t> </a:t>
            </a:r>
            <a:r>
              <a:rPr lang="sv-SE" sz="3200" dirty="0" err="1">
                <a:solidFill>
                  <a:srgbClr val="FF0000"/>
                </a:solidFill>
              </a:rPr>
              <a:t>with</a:t>
            </a:r>
            <a:r>
              <a:rPr lang="sv-SE" sz="3200" dirty="0">
                <a:solidFill>
                  <a:srgbClr val="FF0000"/>
                </a:solidFill>
              </a:rPr>
              <a:t> the SDGs?</a:t>
            </a:r>
          </a:p>
        </p:txBody>
      </p:sp>
    </p:spTree>
    <p:extLst>
      <p:ext uri="{BB962C8B-B14F-4D97-AF65-F5344CB8AC3E}">
        <p14:creationId xmlns:p14="http://schemas.microsoft.com/office/powerpoint/2010/main" val="131205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F797E-E899-410D-936D-C991BD135875}"/>
              </a:ext>
            </a:extLst>
          </p:cNvPr>
          <p:cNvSpPr>
            <a:spLocks noGrp="1"/>
          </p:cNvSpPr>
          <p:nvPr>
            <p:ph type="title"/>
          </p:nvPr>
        </p:nvSpPr>
        <p:spPr/>
        <p:txBody>
          <a:bodyPr/>
          <a:lstStyle/>
          <a:p>
            <a:r>
              <a:rPr lang="nb-NO" dirty="0"/>
              <a:t>Cross-nordic challenges </a:t>
            </a:r>
            <a:endParaRPr lang="sv-SE" dirty="0"/>
          </a:p>
        </p:txBody>
      </p:sp>
      <p:sp>
        <p:nvSpPr>
          <p:cNvPr id="3" name="Date Placeholder 2">
            <a:extLst>
              <a:ext uri="{FF2B5EF4-FFF2-40B4-BE49-F238E27FC236}">
                <a16:creationId xmlns:a16="http://schemas.microsoft.com/office/drawing/2014/main" id="{4210725B-94E5-4EC6-9BCC-B81BCEEA632B}"/>
              </a:ext>
            </a:extLst>
          </p:cNvPr>
          <p:cNvSpPr>
            <a:spLocks noGrp="1"/>
          </p:cNvSpPr>
          <p:nvPr>
            <p:ph type="dt" sz="half" idx="10"/>
          </p:nvPr>
        </p:nvSpPr>
        <p:spPr/>
        <p:txBody>
          <a:bodyPr/>
          <a:lstStyle/>
          <a:p>
            <a:r>
              <a:rPr lang="en-GB"/>
              <a:t>03/09/2018</a:t>
            </a:r>
            <a:endParaRPr lang="en-GB" dirty="0"/>
          </a:p>
        </p:txBody>
      </p:sp>
      <p:sp>
        <p:nvSpPr>
          <p:cNvPr id="4" name="Footer Placeholder 3">
            <a:extLst>
              <a:ext uri="{FF2B5EF4-FFF2-40B4-BE49-F238E27FC236}">
                <a16:creationId xmlns:a16="http://schemas.microsoft.com/office/drawing/2014/main" id="{468279CF-2DF6-4AD3-9FEB-AF15B352404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423E130B-6976-44E6-BC1D-07AE81DB71EA}"/>
              </a:ext>
            </a:extLst>
          </p:cNvPr>
          <p:cNvSpPr>
            <a:spLocks noGrp="1"/>
          </p:cNvSpPr>
          <p:nvPr>
            <p:ph type="sldNum" sz="quarter" idx="12"/>
          </p:nvPr>
        </p:nvSpPr>
        <p:spPr/>
        <p:txBody>
          <a:bodyPr/>
          <a:lstStyle/>
          <a:p>
            <a:fld id="{45D37B1E-C366-494F-A587-962AD9AABC83}" type="slidenum">
              <a:rPr lang="en-GB" smtClean="0"/>
              <a:pPr/>
              <a:t>14</a:t>
            </a:fld>
            <a:endParaRPr lang="en-GB" dirty="0"/>
          </a:p>
        </p:txBody>
      </p:sp>
      <p:sp>
        <p:nvSpPr>
          <p:cNvPr id="6" name="Text Placeholder 5">
            <a:extLst>
              <a:ext uri="{FF2B5EF4-FFF2-40B4-BE49-F238E27FC236}">
                <a16:creationId xmlns:a16="http://schemas.microsoft.com/office/drawing/2014/main" id="{583F6F8B-4EA4-4A9B-B73F-E844085F1353}"/>
              </a:ext>
            </a:extLst>
          </p:cNvPr>
          <p:cNvSpPr>
            <a:spLocks noGrp="1"/>
          </p:cNvSpPr>
          <p:nvPr>
            <p:ph type="body" sz="quarter" idx="13"/>
          </p:nvPr>
        </p:nvSpPr>
        <p:spPr>
          <a:xfrm>
            <a:off x="693738" y="1638794"/>
            <a:ext cx="10799762" cy="4311155"/>
          </a:xfrm>
        </p:spPr>
        <p:txBody>
          <a:bodyPr/>
          <a:lstStyle/>
          <a:p>
            <a:pPr lvl="0"/>
            <a:r>
              <a:rPr lang="sv-SE" sz="2400" dirty="0" err="1">
                <a:solidFill>
                  <a:schemeClr val="accent2"/>
                </a:solidFill>
              </a:rPr>
              <a:t>Integrating</a:t>
            </a:r>
            <a:r>
              <a:rPr lang="sv-SE" sz="2400" dirty="0">
                <a:solidFill>
                  <a:schemeClr val="accent2"/>
                </a:solidFill>
              </a:rPr>
              <a:t> the </a:t>
            </a:r>
            <a:r>
              <a:rPr lang="sv-SE" sz="2400" dirty="0" err="1">
                <a:solidFill>
                  <a:schemeClr val="accent2"/>
                </a:solidFill>
              </a:rPr>
              <a:t>work</a:t>
            </a:r>
            <a:r>
              <a:rPr lang="sv-SE" sz="2400" dirty="0">
                <a:solidFill>
                  <a:schemeClr val="accent2"/>
                </a:solidFill>
              </a:rPr>
              <a:t> </a:t>
            </a:r>
            <a:r>
              <a:rPr lang="sv-SE" sz="2400" dirty="0" err="1">
                <a:solidFill>
                  <a:schemeClr val="accent2"/>
                </a:solidFill>
              </a:rPr>
              <a:t>internally</a:t>
            </a:r>
            <a:r>
              <a:rPr lang="sv-SE" sz="2400" dirty="0">
                <a:solidFill>
                  <a:schemeClr val="accent2"/>
                </a:solidFill>
              </a:rPr>
              <a:t> in the </a:t>
            </a:r>
            <a:r>
              <a:rPr lang="sv-SE" sz="2400" dirty="0" err="1">
                <a:solidFill>
                  <a:schemeClr val="accent2"/>
                </a:solidFill>
              </a:rPr>
              <a:t>local</a:t>
            </a:r>
            <a:r>
              <a:rPr lang="sv-SE" sz="2400" dirty="0">
                <a:solidFill>
                  <a:schemeClr val="accent2"/>
                </a:solidFill>
              </a:rPr>
              <a:t> </a:t>
            </a:r>
            <a:r>
              <a:rPr lang="sv-SE" sz="2400" dirty="0" err="1">
                <a:solidFill>
                  <a:schemeClr val="accent2"/>
                </a:solidFill>
              </a:rPr>
              <a:t>authority</a:t>
            </a:r>
            <a:r>
              <a:rPr lang="sv-SE" sz="2400" dirty="0">
                <a:solidFill>
                  <a:schemeClr val="accent2"/>
                </a:solidFill>
              </a:rPr>
              <a:t>.</a:t>
            </a:r>
          </a:p>
          <a:p>
            <a:pPr lvl="0"/>
            <a:endParaRPr lang="sv-SE" sz="2400" dirty="0">
              <a:solidFill>
                <a:schemeClr val="accent2"/>
              </a:solidFill>
            </a:endParaRPr>
          </a:p>
          <a:p>
            <a:pPr lvl="0"/>
            <a:r>
              <a:rPr lang="sv-SE" sz="2400" dirty="0" err="1">
                <a:solidFill>
                  <a:schemeClr val="accent2"/>
                </a:solidFill>
              </a:rPr>
              <a:t>Integrating</a:t>
            </a:r>
            <a:r>
              <a:rPr lang="sv-SE" sz="2400" dirty="0">
                <a:solidFill>
                  <a:schemeClr val="accent2"/>
                </a:solidFill>
              </a:rPr>
              <a:t> the </a:t>
            </a:r>
            <a:r>
              <a:rPr lang="sv-SE" sz="2400" dirty="0" err="1">
                <a:solidFill>
                  <a:schemeClr val="accent2"/>
                </a:solidFill>
              </a:rPr>
              <a:t>work</a:t>
            </a:r>
            <a:r>
              <a:rPr lang="sv-SE" sz="2400" dirty="0">
                <a:solidFill>
                  <a:schemeClr val="accent2"/>
                </a:solidFill>
              </a:rPr>
              <a:t> </a:t>
            </a:r>
            <a:r>
              <a:rPr lang="sv-SE" sz="2400" dirty="0" err="1">
                <a:solidFill>
                  <a:schemeClr val="accent2"/>
                </a:solidFill>
              </a:rPr>
              <a:t>externally</a:t>
            </a:r>
            <a:r>
              <a:rPr lang="sv-SE" sz="2400" dirty="0">
                <a:solidFill>
                  <a:schemeClr val="accent2"/>
                </a:solidFill>
              </a:rPr>
              <a:t> (</a:t>
            </a:r>
            <a:r>
              <a:rPr lang="sv-SE" sz="2400" dirty="0" err="1">
                <a:solidFill>
                  <a:schemeClr val="accent2"/>
                </a:solidFill>
              </a:rPr>
              <a:t>businesses</a:t>
            </a:r>
            <a:r>
              <a:rPr lang="sv-SE" sz="2400" dirty="0">
                <a:solidFill>
                  <a:schemeClr val="accent2"/>
                </a:solidFill>
              </a:rPr>
              <a:t>, civil </a:t>
            </a:r>
            <a:r>
              <a:rPr lang="sv-SE" sz="2400" dirty="0" err="1">
                <a:solidFill>
                  <a:schemeClr val="accent2"/>
                </a:solidFill>
              </a:rPr>
              <a:t>society</a:t>
            </a:r>
            <a:r>
              <a:rPr lang="sv-SE" sz="2400" dirty="0">
                <a:solidFill>
                  <a:schemeClr val="accent2"/>
                </a:solidFill>
              </a:rPr>
              <a:t>, </a:t>
            </a:r>
            <a:r>
              <a:rPr lang="sv-SE" sz="2400" dirty="0" err="1">
                <a:solidFill>
                  <a:schemeClr val="accent2"/>
                </a:solidFill>
              </a:rPr>
              <a:t>inhabitants</a:t>
            </a:r>
            <a:r>
              <a:rPr lang="sv-SE" sz="2400" dirty="0">
                <a:solidFill>
                  <a:schemeClr val="accent2"/>
                </a:solidFill>
              </a:rPr>
              <a:t>, research).</a:t>
            </a:r>
          </a:p>
          <a:p>
            <a:pPr lvl="0"/>
            <a:endParaRPr lang="sv-SE" sz="2400" dirty="0">
              <a:solidFill>
                <a:schemeClr val="accent2"/>
              </a:solidFill>
            </a:endParaRPr>
          </a:p>
          <a:p>
            <a:pPr lvl="0"/>
            <a:r>
              <a:rPr lang="sv-SE" sz="2400" dirty="0">
                <a:solidFill>
                  <a:schemeClr val="accent2"/>
                </a:solidFill>
              </a:rPr>
              <a:t>Make the global relevant at the </a:t>
            </a:r>
            <a:r>
              <a:rPr lang="sv-SE" sz="2400" dirty="0" err="1">
                <a:solidFill>
                  <a:schemeClr val="accent2"/>
                </a:solidFill>
              </a:rPr>
              <a:t>local</a:t>
            </a:r>
            <a:r>
              <a:rPr lang="sv-SE" sz="2400" dirty="0">
                <a:solidFill>
                  <a:schemeClr val="accent2"/>
                </a:solidFill>
              </a:rPr>
              <a:t> </a:t>
            </a:r>
            <a:r>
              <a:rPr lang="sv-SE" sz="2400" dirty="0" err="1">
                <a:solidFill>
                  <a:schemeClr val="accent2"/>
                </a:solidFill>
              </a:rPr>
              <a:t>level</a:t>
            </a:r>
            <a:r>
              <a:rPr lang="sv-SE" sz="2400" dirty="0">
                <a:solidFill>
                  <a:schemeClr val="accent2"/>
                </a:solidFill>
              </a:rPr>
              <a:t>.</a:t>
            </a:r>
          </a:p>
          <a:p>
            <a:pPr lvl="0"/>
            <a:endParaRPr lang="sv-SE" sz="2400" dirty="0">
              <a:solidFill>
                <a:schemeClr val="accent2"/>
              </a:solidFill>
            </a:endParaRPr>
          </a:p>
          <a:p>
            <a:pPr lvl="0"/>
            <a:endParaRPr lang="sv-SE" sz="2400" dirty="0">
              <a:solidFill>
                <a:schemeClr val="accent2"/>
              </a:solidFill>
            </a:endParaRPr>
          </a:p>
          <a:p>
            <a:pPr lvl="0"/>
            <a:endParaRPr lang="sv-SE" sz="2400" dirty="0">
              <a:solidFill>
                <a:schemeClr val="accent2"/>
              </a:solidFill>
            </a:endParaRPr>
          </a:p>
        </p:txBody>
      </p:sp>
    </p:spTree>
    <p:extLst>
      <p:ext uri="{BB962C8B-B14F-4D97-AF65-F5344CB8AC3E}">
        <p14:creationId xmlns:p14="http://schemas.microsoft.com/office/powerpoint/2010/main" val="2528790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FC001C5-373E-4DBD-80DA-2337F75E5F9C}"/>
              </a:ext>
            </a:extLst>
          </p:cNvPr>
          <p:cNvSpPr>
            <a:spLocks noGrp="1"/>
          </p:cNvSpPr>
          <p:nvPr>
            <p:ph type="dt" sz="half" idx="10"/>
          </p:nvPr>
        </p:nvSpPr>
        <p:spPr/>
        <p:txBody>
          <a:bodyPr/>
          <a:lstStyle/>
          <a:p>
            <a:r>
              <a:rPr lang="en-GB"/>
              <a:t>03/09/2018</a:t>
            </a:r>
            <a:endParaRPr lang="en-GB" dirty="0"/>
          </a:p>
        </p:txBody>
      </p:sp>
      <p:sp>
        <p:nvSpPr>
          <p:cNvPr id="5" name="Slide Number Placeholder 4">
            <a:extLst>
              <a:ext uri="{FF2B5EF4-FFF2-40B4-BE49-F238E27FC236}">
                <a16:creationId xmlns:a16="http://schemas.microsoft.com/office/drawing/2014/main" id="{99500A34-C969-464A-B56D-D5416E35E6EC}"/>
              </a:ext>
            </a:extLst>
          </p:cNvPr>
          <p:cNvSpPr>
            <a:spLocks noGrp="1"/>
          </p:cNvSpPr>
          <p:nvPr>
            <p:ph type="sldNum" sz="quarter" idx="12"/>
          </p:nvPr>
        </p:nvSpPr>
        <p:spPr/>
        <p:txBody>
          <a:bodyPr/>
          <a:lstStyle/>
          <a:p>
            <a:fld id="{45D37B1E-C366-494F-A587-962AD9AABC83}" type="slidenum">
              <a:rPr lang="en-GB" smtClean="0"/>
              <a:pPr/>
              <a:t>15</a:t>
            </a:fld>
            <a:endParaRPr lang="en-GB" dirty="0"/>
          </a:p>
        </p:txBody>
      </p:sp>
      <p:sp>
        <p:nvSpPr>
          <p:cNvPr id="7" name="Text Placeholder 6">
            <a:extLst>
              <a:ext uri="{FF2B5EF4-FFF2-40B4-BE49-F238E27FC236}">
                <a16:creationId xmlns:a16="http://schemas.microsoft.com/office/drawing/2014/main" id="{DA2D6B93-02BD-4636-9676-FF0B63C31D8D}"/>
              </a:ext>
            </a:extLst>
          </p:cNvPr>
          <p:cNvSpPr>
            <a:spLocks noGrp="1"/>
          </p:cNvSpPr>
          <p:nvPr>
            <p:ph type="body" sz="quarter" idx="13"/>
          </p:nvPr>
        </p:nvSpPr>
        <p:spPr/>
        <p:txBody>
          <a:bodyPr/>
          <a:lstStyle/>
          <a:p>
            <a:r>
              <a:rPr lang="en-US" sz="2800" b="0" dirty="0"/>
              <a:t>In the beginning it was tricky to make people understand the 2030 Agenda and SDGs, what they are about and how they relate to Odense. The first SDG is on ‘zero hunger’. When we started to talk about the SDGs, audiences were often a bit confused how the SDGs would matter for Odense, because of the first goal. Perhaps it seemed more of an issue in the developing world. “</a:t>
            </a:r>
          </a:p>
          <a:p>
            <a:endParaRPr lang="en-US" sz="2000" b="0" dirty="0"/>
          </a:p>
          <a:p>
            <a:r>
              <a:rPr lang="en-US" sz="2000" b="0" dirty="0"/>
              <a:t>OFFICIAL IN ODENSE MUNICIPALITY, DENMARK, MARCH 2018.</a:t>
            </a:r>
            <a:endParaRPr lang="sv-SE" sz="2000" b="0" dirty="0"/>
          </a:p>
        </p:txBody>
      </p:sp>
    </p:spTree>
    <p:extLst>
      <p:ext uri="{BB962C8B-B14F-4D97-AF65-F5344CB8AC3E}">
        <p14:creationId xmlns:p14="http://schemas.microsoft.com/office/powerpoint/2010/main" val="2014744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F797E-E899-410D-936D-C991BD135875}"/>
              </a:ext>
            </a:extLst>
          </p:cNvPr>
          <p:cNvSpPr>
            <a:spLocks noGrp="1"/>
          </p:cNvSpPr>
          <p:nvPr>
            <p:ph type="title"/>
          </p:nvPr>
        </p:nvSpPr>
        <p:spPr/>
        <p:txBody>
          <a:bodyPr/>
          <a:lstStyle/>
          <a:p>
            <a:r>
              <a:rPr lang="nb-NO" dirty="0">
                <a:solidFill>
                  <a:srgbClr val="FF0000"/>
                </a:solidFill>
              </a:rPr>
              <a:t>Cross-nordic Success factors</a:t>
            </a:r>
            <a:endParaRPr lang="sv-SE" dirty="0">
              <a:solidFill>
                <a:srgbClr val="FF0000"/>
              </a:solidFill>
            </a:endParaRPr>
          </a:p>
        </p:txBody>
      </p:sp>
      <p:sp>
        <p:nvSpPr>
          <p:cNvPr id="3" name="Date Placeholder 2">
            <a:extLst>
              <a:ext uri="{FF2B5EF4-FFF2-40B4-BE49-F238E27FC236}">
                <a16:creationId xmlns:a16="http://schemas.microsoft.com/office/drawing/2014/main" id="{4210725B-94E5-4EC6-9BCC-B81BCEEA632B}"/>
              </a:ext>
            </a:extLst>
          </p:cNvPr>
          <p:cNvSpPr>
            <a:spLocks noGrp="1"/>
          </p:cNvSpPr>
          <p:nvPr>
            <p:ph type="dt" sz="half" idx="10"/>
          </p:nvPr>
        </p:nvSpPr>
        <p:spPr/>
        <p:txBody>
          <a:bodyPr/>
          <a:lstStyle/>
          <a:p>
            <a:r>
              <a:rPr lang="en-GB"/>
              <a:t>03/09/2018</a:t>
            </a:r>
            <a:endParaRPr lang="en-GB" dirty="0"/>
          </a:p>
        </p:txBody>
      </p:sp>
      <p:sp>
        <p:nvSpPr>
          <p:cNvPr id="4" name="Footer Placeholder 3">
            <a:extLst>
              <a:ext uri="{FF2B5EF4-FFF2-40B4-BE49-F238E27FC236}">
                <a16:creationId xmlns:a16="http://schemas.microsoft.com/office/drawing/2014/main" id="{468279CF-2DF6-4AD3-9FEB-AF15B352404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423E130B-6976-44E6-BC1D-07AE81DB71EA}"/>
              </a:ext>
            </a:extLst>
          </p:cNvPr>
          <p:cNvSpPr>
            <a:spLocks noGrp="1"/>
          </p:cNvSpPr>
          <p:nvPr>
            <p:ph type="sldNum" sz="quarter" idx="12"/>
          </p:nvPr>
        </p:nvSpPr>
        <p:spPr/>
        <p:txBody>
          <a:bodyPr/>
          <a:lstStyle/>
          <a:p>
            <a:fld id="{45D37B1E-C366-494F-A587-962AD9AABC83}" type="slidenum">
              <a:rPr lang="en-GB" smtClean="0"/>
              <a:pPr/>
              <a:t>16</a:t>
            </a:fld>
            <a:endParaRPr lang="en-GB" dirty="0"/>
          </a:p>
        </p:txBody>
      </p:sp>
      <p:sp>
        <p:nvSpPr>
          <p:cNvPr id="6" name="Text Placeholder 5">
            <a:extLst>
              <a:ext uri="{FF2B5EF4-FFF2-40B4-BE49-F238E27FC236}">
                <a16:creationId xmlns:a16="http://schemas.microsoft.com/office/drawing/2014/main" id="{583F6F8B-4EA4-4A9B-B73F-E844085F1353}"/>
              </a:ext>
            </a:extLst>
          </p:cNvPr>
          <p:cNvSpPr>
            <a:spLocks noGrp="1"/>
          </p:cNvSpPr>
          <p:nvPr>
            <p:ph type="body" sz="quarter" idx="13"/>
          </p:nvPr>
        </p:nvSpPr>
        <p:spPr>
          <a:xfrm>
            <a:off x="693738" y="1638794"/>
            <a:ext cx="10799762" cy="4311155"/>
          </a:xfrm>
        </p:spPr>
        <p:txBody>
          <a:bodyPr/>
          <a:lstStyle/>
          <a:p>
            <a:pPr lvl="0"/>
            <a:endParaRPr lang="sv-SE" sz="2400" dirty="0">
              <a:solidFill>
                <a:schemeClr val="accent2"/>
              </a:solidFill>
            </a:endParaRPr>
          </a:p>
          <a:p>
            <a:pPr lvl="0"/>
            <a:r>
              <a:rPr lang="sv-SE" sz="2400" dirty="0" err="1">
                <a:solidFill>
                  <a:schemeClr val="accent2"/>
                </a:solidFill>
              </a:rPr>
              <a:t>Create</a:t>
            </a:r>
            <a:r>
              <a:rPr lang="sv-SE" sz="2400" dirty="0">
                <a:solidFill>
                  <a:schemeClr val="accent2"/>
                </a:solidFill>
              </a:rPr>
              <a:t> and </a:t>
            </a:r>
            <a:r>
              <a:rPr lang="sv-SE" sz="2400" dirty="0" err="1">
                <a:solidFill>
                  <a:schemeClr val="accent2"/>
                </a:solidFill>
              </a:rPr>
              <a:t>tell</a:t>
            </a:r>
            <a:r>
              <a:rPr lang="sv-SE" sz="2400" dirty="0">
                <a:solidFill>
                  <a:schemeClr val="accent2"/>
                </a:solidFill>
              </a:rPr>
              <a:t> a common story </a:t>
            </a:r>
            <a:r>
              <a:rPr lang="sv-SE" sz="2400" dirty="0" err="1">
                <a:solidFill>
                  <a:schemeClr val="accent2"/>
                </a:solidFill>
              </a:rPr>
              <a:t>about</a:t>
            </a:r>
            <a:r>
              <a:rPr lang="sv-SE" sz="2400" dirty="0">
                <a:solidFill>
                  <a:schemeClr val="accent2"/>
                </a:solidFill>
              </a:rPr>
              <a:t> the </a:t>
            </a:r>
            <a:r>
              <a:rPr lang="sv-SE" sz="2400" dirty="0" err="1">
                <a:solidFill>
                  <a:schemeClr val="accent2"/>
                </a:solidFill>
              </a:rPr>
              <a:t>future</a:t>
            </a:r>
            <a:r>
              <a:rPr lang="sv-SE" sz="2400" dirty="0">
                <a:solidFill>
                  <a:schemeClr val="accent2"/>
                </a:solidFill>
              </a:rPr>
              <a:t> </a:t>
            </a:r>
            <a:r>
              <a:rPr lang="sv-SE" sz="2400" dirty="0" err="1">
                <a:solidFill>
                  <a:schemeClr val="accent2"/>
                </a:solidFill>
              </a:rPr>
              <a:t>of</a:t>
            </a:r>
            <a:r>
              <a:rPr lang="sv-SE" sz="2400" dirty="0">
                <a:solidFill>
                  <a:schemeClr val="accent2"/>
                </a:solidFill>
              </a:rPr>
              <a:t> the </a:t>
            </a:r>
            <a:r>
              <a:rPr lang="sv-SE" sz="2400" dirty="0" err="1">
                <a:solidFill>
                  <a:schemeClr val="accent2"/>
                </a:solidFill>
              </a:rPr>
              <a:t>municipality</a:t>
            </a:r>
            <a:r>
              <a:rPr lang="sv-SE" sz="2400" dirty="0">
                <a:solidFill>
                  <a:schemeClr val="accent2"/>
                </a:solidFill>
              </a:rPr>
              <a:t> (or region). </a:t>
            </a:r>
          </a:p>
          <a:p>
            <a:pPr lvl="0"/>
            <a:endParaRPr lang="sv-SE" sz="2400" dirty="0">
              <a:solidFill>
                <a:schemeClr val="accent2"/>
              </a:solidFill>
            </a:endParaRPr>
          </a:p>
          <a:p>
            <a:r>
              <a:rPr lang="sv-SE" sz="2400" dirty="0" err="1">
                <a:solidFill>
                  <a:schemeClr val="accent2"/>
                </a:solidFill>
              </a:rPr>
              <a:t>Relate</a:t>
            </a:r>
            <a:r>
              <a:rPr lang="sv-SE" sz="2400" dirty="0">
                <a:solidFill>
                  <a:schemeClr val="accent2"/>
                </a:solidFill>
              </a:rPr>
              <a:t> the SDGs to </a:t>
            </a:r>
            <a:r>
              <a:rPr lang="sv-SE" sz="2400" dirty="0" err="1">
                <a:solidFill>
                  <a:schemeClr val="accent2"/>
                </a:solidFill>
              </a:rPr>
              <a:t>ongoing</a:t>
            </a:r>
            <a:r>
              <a:rPr lang="sv-SE" sz="2400" dirty="0">
                <a:solidFill>
                  <a:schemeClr val="accent2"/>
                </a:solidFill>
              </a:rPr>
              <a:t> </a:t>
            </a:r>
            <a:r>
              <a:rPr lang="sv-SE" sz="2400" dirty="0" err="1">
                <a:solidFill>
                  <a:schemeClr val="accent2"/>
                </a:solidFill>
              </a:rPr>
              <a:t>local</a:t>
            </a:r>
            <a:r>
              <a:rPr lang="sv-SE" sz="2400" dirty="0">
                <a:solidFill>
                  <a:schemeClr val="accent2"/>
                </a:solidFill>
              </a:rPr>
              <a:t> </a:t>
            </a:r>
            <a:r>
              <a:rPr lang="sv-SE" sz="2400" dirty="0" err="1">
                <a:solidFill>
                  <a:schemeClr val="accent2"/>
                </a:solidFill>
              </a:rPr>
              <a:t>activities</a:t>
            </a:r>
            <a:r>
              <a:rPr lang="sv-SE" sz="2400" dirty="0">
                <a:solidFill>
                  <a:schemeClr val="accent2"/>
                </a:solidFill>
              </a:rPr>
              <a:t>.</a:t>
            </a:r>
          </a:p>
          <a:p>
            <a:endParaRPr lang="sv-SE" sz="2400" dirty="0">
              <a:solidFill>
                <a:schemeClr val="accent2"/>
              </a:solidFill>
            </a:endParaRPr>
          </a:p>
          <a:p>
            <a:r>
              <a:rPr lang="sv-SE" sz="2400" dirty="0">
                <a:solidFill>
                  <a:schemeClr val="accent2"/>
                </a:solidFill>
              </a:rPr>
              <a:t>Support and </a:t>
            </a:r>
            <a:r>
              <a:rPr lang="sv-SE" sz="2400" dirty="0" err="1">
                <a:solidFill>
                  <a:schemeClr val="accent2"/>
                </a:solidFill>
              </a:rPr>
              <a:t>mandate</a:t>
            </a:r>
            <a:r>
              <a:rPr lang="sv-SE" sz="2400" dirty="0">
                <a:solidFill>
                  <a:schemeClr val="accent2"/>
                </a:solidFill>
              </a:rPr>
              <a:t> for the </a:t>
            </a:r>
            <a:r>
              <a:rPr lang="sv-SE" sz="2400" dirty="0" err="1">
                <a:solidFill>
                  <a:schemeClr val="accent2"/>
                </a:solidFill>
              </a:rPr>
              <a:t>work</a:t>
            </a:r>
            <a:r>
              <a:rPr lang="sv-SE" sz="2400" dirty="0">
                <a:solidFill>
                  <a:schemeClr val="accent2"/>
                </a:solidFill>
              </a:rPr>
              <a:t> </a:t>
            </a:r>
            <a:r>
              <a:rPr lang="sv-SE" sz="2400" dirty="0" err="1">
                <a:solidFill>
                  <a:schemeClr val="accent2"/>
                </a:solidFill>
              </a:rPr>
              <a:t>with</a:t>
            </a:r>
            <a:r>
              <a:rPr lang="sv-SE" sz="2400" dirty="0">
                <a:solidFill>
                  <a:schemeClr val="accent2"/>
                </a:solidFill>
              </a:rPr>
              <a:t> the SDGs from the </a:t>
            </a:r>
            <a:r>
              <a:rPr lang="sv-SE" sz="2400" dirty="0" err="1">
                <a:solidFill>
                  <a:schemeClr val="accent2"/>
                </a:solidFill>
              </a:rPr>
              <a:t>leader</a:t>
            </a:r>
            <a:r>
              <a:rPr lang="sv-SE" sz="2400" dirty="0">
                <a:solidFill>
                  <a:schemeClr val="accent2"/>
                </a:solidFill>
              </a:rPr>
              <a:t>(s) in the organisation.</a:t>
            </a:r>
          </a:p>
          <a:p>
            <a:endParaRPr lang="sv-SE" sz="2400" dirty="0">
              <a:solidFill>
                <a:schemeClr val="accent2"/>
              </a:solidFill>
            </a:endParaRPr>
          </a:p>
          <a:p>
            <a:pPr lvl="0"/>
            <a:endParaRPr lang="sv-SE" sz="2400" dirty="0">
              <a:solidFill>
                <a:schemeClr val="accent2"/>
              </a:solidFill>
            </a:endParaRPr>
          </a:p>
          <a:p>
            <a:pPr marL="0" lvl="0" indent="0">
              <a:buNone/>
            </a:pPr>
            <a:endParaRPr lang="sv-SE" sz="2400" dirty="0"/>
          </a:p>
          <a:p>
            <a:pPr lvl="0"/>
            <a:endParaRPr lang="sv-SE" sz="2400" dirty="0"/>
          </a:p>
          <a:p>
            <a:pPr lvl="0"/>
            <a:endParaRPr lang="sv-SE" sz="2400" dirty="0"/>
          </a:p>
          <a:p>
            <a:pPr lvl="0"/>
            <a:endParaRPr lang="sv-SE" sz="2400" dirty="0"/>
          </a:p>
        </p:txBody>
      </p:sp>
    </p:spTree>
    <p:extLst>
      <p:ext uri="{BB962C8B-B14F-4D97-AF65-F5344CB8AC3E}">
        <p14:creationId xmlns:p14="http://schemas.microsoft.com/office/powerpoint/2010/main" val="1314884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28CAC-32FB-4F40-BC9A-4828F2CB4C90}"/>
              </a:ext>
            </a:extLst>
          </p:cNvPr>
          <p:cNvSpPr>
            <a:spLocks noGrp="1"/>
          </p:cNvSpPr>
          <p:nvPr>
            <p:ph type="title"/>
          </p:nvPr>
        </p:nvSpPr>
        <p:spPr/>
        <p:txBody>
          <a:bodyPr/>
          <a:lstStyle/>
          <a:p>
            <a:r>
              <a:rPr lang="sv-SE" sz="4400" dirty="0" err="1"/>
              <a:t>Some</a:t>
            </a:r>
            <a:r>
              <a:rPr lang="sv-SE" sz="4400" dirty="0"/>
              <a:t> </a:t>
            </a:r>
            <a:r>
              <a:rPr lang="sv-SE" sz="4400" dirty="0" err="1"/>
              <a:t>recommendations</a:t>
            </a:r>
            <a:r>
              <a:rPr lang="sv-SE" sz="4400" dirty="0"/>
              <a:t> from the Nordics</a:t>
            </a:r>
          </a:p>
        </p:txBody>
      </p:sp>
      <p:sp>
        <p:nvSpPr>
          <p:cNvPr id="3" name="Date Placeholder 2">
            <a:extLst>
              <a:ext uri="{FF2B5EF4-FFF2-40B4-BE49-F238E27FC236}">
                <a16:creationId xmlns:a16="http://schemas.microsoft.com/office/drawing/2014/main" id="{F34E079E-EDC5-44CA-9992-2E8F71D5A70B}"/>
              </a:ext>
            </a:extLst>
          </p:cNvPr>
          <p:cNvSpPr>
            <a:spLocks noGrp="1"/>
          </p:cNvSpPr>
          <p:nvPr>
            <p:ph type="dt" sz="half" idx="10"/>
          </p:nvPr>
        </p:nvSpPr>
        <p:spPr/>
        <p:txBody>
          <a:bodyPr/>
          <a:lstStyle/>
          <a:p>
            <a:r>
              <a:rPr lang="en-GB"/>
              <a:t>03/09/2018</a:t>
            </a:r>
            <a:endParaRPr lang="en-GB" dirty="0"/>
          </a:p>
        </p:txBody>
      </p:sp>
      <p:sp>
        <p:nvSpPr>
          <p:cNvPr id="4" name="Footer Placeholder 3">
            <a:extLst>
              <a:ext uri="{FF2B5EF4-FFF2-40B4-BE49-F238E27FC236}">
                <a16:creationId xmlns:a16="http://schemas.microsoft.com/office/drawing/2014/main" id="{52460292-39C2-48DF-B204-3C7322A29F04}"/>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D7768AE-D7CC-4CAC-B3A3-DAA206189B20}"/>
              </a:ext>
            </a:extLst>
          </p:cNvPr>
          <p:cNvSpPr>
            <a:spLocks noGrp="1"/>
          </p:cNvSpPr>
          <p:nvPr>
            <p:ph type="sldNum" sz="quarter" idx="12"/>
          </p:nvPr>
        </p:nvSpPr>
        <p:spPr/>
        <p:txBody>
          <a:bodyPr/>
          <a:lstStyle/>
          <a:p>
            <a:fld id="{45D37B1E-C366-494F-A587-962AD9AABC83}" type="slidenum">
              <a:rPr lang="en-GB" smtClean="0"/>
              <a:pPr/>
              <a:t>17</a:t>
            </a:fld>
            <a:endParaRPr lang="en-GB" dirty="0"/>
          </a:p>
        </p:txBody>
      </p:sp>
      <p:sp>
        <p:nvSpPr>
          <p:cNvPr id="6" name="Text Placeholder 5">
            <a:extLst>
              <a:ext uri="{FF2B5EF4-FFF2-40B4-BE49-F238E27FC236}">
                <a16:creationId xmlns:a16="http://schemas.microsoft.com/office/drawing/2014/main" id="{8AE620A6-5DBB-43D7-94EB-71835BC9D761}"/>
              </a:ext>
            </a:extLst>
          </p:cNvPr>
          <p:cNvSpPr>
            <a:spLocks noGrp="1"/>
          </p:cNvSpPr>
          <p:nvPr>
            <p:ph type="body" sz="quarter" idx="13"/>
          </p:nvPr>
        </p:nvSpPr>
        <p:spPr/>
        <p:txBody>
          <a:bodyPr/>
          <a:lstStyle/>
          <a:p>
            <a:pPr marL="514350" indent="-514350">
              <a:spcAft>
                <a:spcPts val="1200"/>
              </a:spcAft>
              <a:buAutoNum type="arabicPeriod"/>
            </a:pPr>
            <a:r>
              <a:rPr lang="de-DE" dirty="0" err="1">
                <a:solidFill>
                  <a:schemeClr val="tx1"/>
                </a:solidFill>
              </a:rPr>
              <a:t>Define</a:t>
            </a:r>
            <a:r>
              <a:rPr lang="de-DE" dirty="0">
                <a:solidFill>
                  <a:schemeClr val="tx1"/>
                </a:solidFill>
              </a:rPr>
              <a:t> </a:t>
            </a:r>
            <a:r>
              <a:rPr lang="de-DE" dirty="0" err="1">
                <a:solidFill>
                  <a:schemeClr val="tx1"/>
                </a:solidFill>
              </a:rPr>
              <a:t>priorities</a:t>
            </a:r>
            <a:r>
              <a:rPr lang="de-DE" dirty="0">
                <a:solidFill>
                  <a:schemeClr val="tx1"/>
                </a:solidFill>
              </a:rPr>
              <a:t> and </a:t>
            </a:r>
            <a:r>
              <a:rPr lang="de-DE" dirty="0" err="1">
                <a:solidFill>
                  <a:schemeClr val="tx1"/>
                </a:solidFill>
              </a:rPr>
              <a:t>concrete</a:t>
            </a:r>
            <a:r>
              <a:rPr lang="de-DE" dirty="0">
                <a:solidFill>
                  <a:schemeClr val="tx1"/>
                </a:solidFill>
              </a:rPr>
              <a:t> </a:t>
            </a:r>
            <a:r>
              <a:rPr lang="de-DE" dirty="0" err="1">
                <a:solidFill>
                  <a:schemeClr val="tx1"/>
                </a:solidFill>
              </a:rPr>
              <a:t>local</a:t>
            </a:r>
            <a:r>
              <a:rPr lang="de-DE" dirty="0">
                <a:solidFill>
                  <a:schemeClr val="tx1"/>
                </a:solidFill>
              </a:rPr>
              <a:t> </a:t>
            </a:r>
            <a:r>
              <a:rPr lang="de-DE" dirty="0" err="1">
                <a:solidFill>
                  <a:schemeClr val="tx1"/>
                </a:solidFill>
              </a:rPr>
              <a:t>goals</a:t>
            </a:r>
            <a:r>
              <a:rPr lang="de-DE" dirty="0">
                <a:solidFill>
                  <a:schemeClr val="tx1"/>
                </a:solidFill>
              </a:rPr>
              <a:t>.</a:t>
            </a:r>
          </a:p>
          <a:p>
            <a:pPr marL="514350" indent="-514350">
              <a:spcAft>
                <a:spcPts val="1200"/>
              </a:spcAft>
              <a:buAutoNum type="arabicPeriod"/>
            </a:pPr>
            <a:r>
              <a:rPr lang="de-DE" dirty="0">
                <a:solidFill>
                  <a:schemeClr val="tx1"/>
                </a:solidFill>
              </a:rPr>
              <a:t>Set </a:t>
            </a:r>
            <a:r>
              <a:rPr lang="de-DE" dirty="0" err="1">
                <a:solidFill>
                  <a:schemeClr val="tx1"/>
                </a:solidFill>
              </a:rPr>
              <a:t>up</a:t>
            </a:r>
            <a:r>
              <a:rPr lang="de-DE" dirty="0">
                <a:solidFill>
                  <a:schemeClr val="tx1"/>
                </a:solidFill>
              </a:rPr>
              <a:t> a </a:t>
            </a:r>
            <a:r>
              <a:rPr lang="de-DE" dirty="0" err="1">
                <a:solidFill>
                  <a:schemeClr val="tx1"/>
                </a:solidFill>
              </a:rPr>
              <a:t>committee</a:t>
            </a:r>
            <a:r>
              <a:rPr lang="de-DE" dirty="0">
                <a:solidFill>
                  <a:schemeClr val="tx1"/>
                </a:solidFill>
              </a:rPr>
              <a:t> </a:t>
            </a:r>
            <a:r>
              <a:rPr lang="de-DE" dirty="0" err="1">
                <a:solidFill>
                  <a:schemeClr val="tx1"/>
                </a:solidFill>
              </a:rPr>
              <a:t>to</a:t>
            </a:r>
            <a:r>
              <a:rPr lang="de-DE" dirty="0">
                <a:solidFill>
                  <a:schemeClr val="tx1"/>
                </a:solidFill>
              </a:rPr>
              <a:t> </a:t>
            </a:r>
            <a:r>
              <a:rPr lang="de-DE" dirty="0" err="1">
                <a:solidFill>
                  <a:schemeClr val="tx1"/>
                </a:solidFill>
              </a:rPr>
              <a:t>coordinate</a:t>
            </a:r>
            <a:r>
              <a:rPr lang="de-DE" dirty="0">
                <a:solidFill>
                  <a:schemeClr val="tx1"/>
                </a:solidFill>
              </a:rPr>
              <a:t> </a:t>
            </a:r>
            <a:r>
              <a:rPr lang="de-DE" dirty="0" err="1">
                <a:solidFill>
                  <a:schemeClr val="tx1"/>
                </a:solidFill>
              </a:rPr>
              <a:t>the</a:t>
            </a:r>
            <a:r>
              <a:rPr lang="de-DE" dirty="0">
                <a:solidFill>
                  <a:schemeClr val="tx1"/>
                </a:solidFill>
              </a:rPr>
              <a:t> </a:t>
            </a:r>
            <a:r>
              <a:rPr lang="de-DE" dirty="0" err="1">
                <a:solidFill>
                  <a:schemeClr val="tx1"/>
                </a:solidFill>
              </a:rPr>
              <a:t>work</a:t>
            </a:r>
            <a:r>
              <a:rPr lang="de-DE" dirty="0">
                <a:solidFill>
                  <a:schemeClr val="tx1"/>
                </a:solidFill>
              </a:rPr>
              <a:t>.</a:t>
            </a:r>
          </a:p>
          <a:p>
            <a:pPr marL="514350" indent="-514350">
              <a:spcAft>
                <a:spcPts val="1200"/>
              </a:spcAft>
              <a:buAutoNum type="arabicPeriod"/>
            </a:pPr>
            <a:r>
              <a:rPr lang="de-DE" dirty="0" err="1">
                <a:solidFill>
                  <a:schemeClr val="tx1"/>
                </a:solidFill>
              </a:rPr>
              <a:t>Involve</a:t>
            </a:r>
            <a:r>
              <a:rPr lang="de-DE" dirty="0">
                <a:solidFill>
                  <a:schemeClr val="tx1"/>
                </a:solidFill>
              </a:rPr>
              <a:t> all </a:t>
            </a:r>
            <a:r>
              <a:rPr lang="de-DE" dirty="0" err="1">
                <a:solidFill>
                  <a:schemeClr val="tx1"/>
                </a:solidFill>
              </a:rPr>
              <a:t>local</a:t>
            </a:r>
            <a:r>
              <a:rPr lang="de-DE" dirty="0">
                <a:solidFill>
                  <a:schemeClr val="tx1"/>
                </a:solidFill>
              </a:rPr>
              <a:t> </a:t>
            </a:r>
            <a:r>
              <a:rPr lang="de-DE" dirty="0" err="1">
                <a:solidFill>
                  <a:schemeClr val="tx1"/>
                </a:solidFill>
              </a:rPr>
              <a:t>departments</a:t>
            </a:r>
            <a:r>
              <a:rPr lang="de-DE" dirty="0">
                <a:solidFill>
                  <a:schemeClr val="tx1"/>
                </a:solidFill>
              </a:rPr>
              <a:t> and </a:t>
            </a:r>
            <a:r>
              <a:rPr lang="de-DE" dirty="0" err="1">
                <a:solidFill>
                  <a:schemeClr val="tx1"/>
                </a:solidFill>
              </a:rPr>
              <a:t>local</a:t>
            </a:r>
            <a:r>
              <a:rPr lang="de-DE" dirty="0">
                <a:solidFill>
                  <a:schemeClr val="tx1"/>
                </a:solidFill>
              </a:rPr>
              <a:t> </a:t>
            </a:r>
            <a:r>
              <a:rPr lang="de-DE" dirty="0" err="1">
                <a:solidFill>
                  <a:schemeClr val="tx1"/>
                </a:solidFill>
              </a:rPr>
              <a:t>politicians</a:t>
            </a:r>
            <a:r>
              <a:rPr lang="de-DE" dirty="0">
                <a:solidFill>
                  <a:schemeClr val="tx1"/>
                </a:solidFill>
              </a:rPr>
              <a:t>.</a:t>
            </a:r>
          </a:p>
          <a:p>
            <a:pPr marL="514350" indent="-514350">
              <a:spcAft>
                <a:spcPts val="1200"/>
              </a:spcAft>
              <a:buAutoNum type="arabicPeriod"/>
            </a:pPr>
            <a:r>
              <a:rPr lang="de-DE" dirty="0" err="1">
                <a:solidFill>
                  <a:schemeClr val="tx1"/>
                </a:solidFill>
              </a:rPr>
              <a:t>Integrate</a:t>
            </a:r>
            <a:r>
              <a:rPr lang="de-DE" dirty="0">
                <a:solidFill>
                  <a:schemeClr val="tx1"/>
                </a:solidFill>
              </a:rPr>
              <a:t> </a:t>
            </a:r>
            <a:r>
              <a:rPr lang="de-DE" dirty="0" err="1">
                <a:solidFill>
                  <a:schemeClr val="tx1"/>
                </a:solidFill>
              </a:rPr>
              <a:t>the</a:t>
            </a:r>
            <a:r>
              <a:rPr lang="de-DE" dirty="0">
                <a:solidFill>
                  <a:schemeClr val="tx1"/>
                </a:solidFill>
              </a:rPr>
              <a:t> SDGs </a:t>
            </a:r>
            <a:r>
              <a:rPr lang="de-DE" dirty="0" err="1">
                <a:solidFill>
                  <a:schemeClr val="tx1"/>
                </a:solidFill>
              </a:rPr>
              <a:t>into</a:t>
            </a:r>
            <a:r>
              <a:rPr lang="de-DE" dirty="0">
                <a:solidFill>
                  <a:schemeClr val="tx1"/>
                </a:solidFill>
              </a:rPr>
              <a:t> </a:t>
            </a:r>
            <a:r>
              <a:rPr lang="de-DE" dirty="0" err="1">
                <a:solidFill>
                  <a:schemeClr val="tx1"/>
                </a:solidFill>
              </a:rPr>
              <a:t>key</a:t>
            </a:r>
            <a:r>
              <a:rPr lang="de-DE" dirty="0">
                <a:solidFill>
                  <a:schemeClr val="tx1"/>
                </a:solidFill>
              </a:rPr>
              <a:t> </a:t>
            </a:r>
            <a:r>
              <a:rPr lang="de-DE" dirty="0" err="1">
                <a:solidFill>
                  <a:schemeClr val="tx1"/>
                </a:solidFill>
              </a:rPr>
              <a:t>steering</a:t>
            </a:r>
            <a:r>
              <a:rPr lang="de-DE" dirty="0">
                <a:solidFill>
                  <a:schemeClr val="tx1"/>
                </a:solidFill>
              </a:rPr>
              <a:t> </a:t>
            </a:r>
            <a:r>
              <a:rPr lang="de-DE" dirty="0" err="1">
                <a:solidFill>
                  <a:schemeClr val="tx1"/>
                </a:solidFill>
              </a:rPr>
              <a:t>documents</a:t>
            </a:r>
            <a:r>
              <a:rPr lang="de-DE" dirty="0">
                <a:solidFill>
                  <a:schemeClr val="tx1"/>
                </a:solidFill>
              </a:rPr>
              <a:t> and/</a:t>
            </a:r>
            <a:r>
              <a:rPr lang="de-DE" dirty="0" err="1">
                <a:solidFill>
                  <a:schemeClr val="tx1"/>
                </a:solidFill>
              </a:rPr>
              <a:t>or</a:t>
            </a:r>
            <a:r>
              <a:rPr lang="de-DE" dirty="0">
                <a:solidFill>
                  <a:schemeClr val="tx1"/>
                </a:solidFill>
              </a:rPr>
              <a:t> </a:t>
            </a:r>
            <a:r>
              <a:rPr lang="de-DE" dirty="0" err="1">
                <a:solidFill>
                  <a:schemeClr val="tx1"/>
                </a:solidFill>
              </a:rPr>
              <a:t>the</a:t>
            </a:r>
            <a:r>
              <a:rPr lang="de-DE" dirty="0">
                <a:solidFill>
                  <a:schemeClr val="tx1"/>
                </a:solidFill>
              </a:rPr>
              <a:t> </a:t>
            </a:r>
            <a:r>
              <a:rPr lang="de-DE" dirty="0" err="1">
                <a:solidFill>
                  <a:schemeClr val="tx1"/>
                </a:solidFill>
              </a:rPr>
              <a:t>budget</a:t>
            </a:r>
            <a:r>
              <a:rPr lang="de-DE" dirty="0">
                <a:solidFill>
                  <a:schemeClr val="tx1"/>
                </a:solidFill>
              </a:rPr>
              <a:t>.</a:t>
            </a:r>
          </a:p>
          <a:p>
            <a:pPr marL="514350" indent="-514350">
              <a:spcAft>
                <a:spcPts val="1200"/>
              </a:spcAft>
              <a:buAutoNum type="arabicPeriod"/>
            </a:pPr>
            <a:r>
              <a:rPr lang="de-DE" dirty="0" err="1">
                <a:solidFill>
                  <a:schemeClr val="tx1"/>
                </a:solidFill>
              </a:rPr>
              <a:t>Involve</a:t>
            </a:r>
            <a:r>
              <a:rPr lang="de-DE" dirty="0">
                <a:solidFill>
                  <a:schemeClr val="tx1"/>
                </a:solidFill>
              </a:rPr>
              <a:t> </a:t>
            </a:r>
            <a:r>
              <a:rPr lang="de-DE" dirty="0" err="1">
                <a:solidFill>
                  <a:schemeClr val="tx1"/>
                </a:solidFill>
              </a:rPr>
              <a:t>the</a:t>
            </a:r>
            <a:r>
              <a:rPr lang="de-DE" dirty="0">
                <a:solidFill>
                  <a:schemeClr val="tx1"/>
                </a:solidFill>
              </a:rPr>
              <a:t> </a:t>
            </a:r>
            <a:r>
              <a:rPr lang="de-DE" dirty="0" err="1">
                <a:solidFill>
                  <a:schemeClr val="tx1"/>
                </a:solidFill>
              </a:rPr>
              <a:t>population</a:t>
            </a:r>
            <a:r>
              <a:rPr lang="de-DE" dirty="0">
                <a:solidFill>
                  <a:schemeClr val="tx1"/>
                </a:solidFill>
              </a:rPr>
              <a:t> (</a:t>
            </a:r>
            <a:r>
              <a:rPr lang="de-DE" dirty="0" err="1">
                <a:solidFill>
                  <a:schemeClr val="tx1"/>
                </a:solidFill>
              </a:rPr>
              <a:t>young</a:t>
            </a:r>
            <a:r>
              <a:rPr lang="de-DE" dirty="0">
                <a:solidFill>
                  <a:schemeClr val="tx1"/>
                </a:solidFill>
              </a:rPr>
              <a:t> </a:t>
            </a:r>
            <a:r>
              <a:rPr lang="de-DE" dirty="0" err="1">
                <a:solidFill>
                  <a:schemeClr val="tx1"/>
                </a:solidFill>
              </a:rPr>
              <a:t>people</a:t>
            </a:r>
            <a:r>
              <a:rPr lang="de-DE" dirty="0">
                <a:solidFill>
                  <a:schemeClr val="tx1"/>
                </a:solidFill>
              </a:rPr>
              <a:t>!), </a:t>
            </a:r>
            <a:r>
              <a:rPr lang="de-DE" dirty="0" err="1">
                <a:solidFill>
                  <a:schemeClr val="tx1"/>
                </a:solidFill>
              </a:rPr>
              <a:t>local</a:t>
            </a:r>
            <a:r>
              <a:rPr lang="de-DE" dirty="0">
                <a:solidFill>
                  <a:schemeClr val="tx1"/>
                </a:solidFill>
              </a:rPr>
              <a:t> </a:t>
            </a:r>
            <a:r>
              <a:rPr lang="de-DE" dirty="0" err="1">
                <a:solidFill>
                  <a:schemeClr val="tx1"/>
                </a:solidFill>
              </a:rPr>
              <a:t>businesses</a:t>
            </a:r>
            <a:r>
              <a:rPr lang="de-DE" dirty="0">
                <a:solidFill>
                  <a:schemeClr val="tx1"/>
                </a:solidFill>
              </a:rPr>
              <a:t> and </a:t>
            </a:r>
            <a:r>
              <a:rPr lang="de-DE" dirty="0" err="1">
                <a:solidFill>
                  <a:schemeClr val="tx1"/>
                </a:solidFill>
              </a:rPr>
              <a:t>organisations</a:t>
            </a:r>
            <a:r>
              <a:rPr lang="de-DE" dirty="0">
                <a:solidFill>
                  <a:schemeClr val="tx1"/>
                </a:solidFill>
              </a:rPr>
              <a:t>.</a:t>
            </a:r>
          </a:p>
          <a:p>
            <a:pPr marL="514350" indent="-514350">
              <a:spcAft>
                <a:spcPts val="1200"/>
              </a:spcAft>
              <a:buAutoNum type="arabicPeriod"/>
            </a:pPr>
            <a:r>
              <a:rPr lang="de-DE" dirty="0">
                <a:solidFill>
                  <a:schemeClr val="tx1"/>
                </a:solidFill>
              </a:rPr>
              <a:t>Network and </a:t>
            </a:r>
            <a:r>
              <a:rPr lang="de-DE" dirty="0" err="1">
                <a:solidFill>
                  <a:schemeClr val="tx1"/>
                </a:solidFill>
              </a:rPr>
              <a:t>learn</a:t>
            </a:r>
            <a:r>
              <a:rPr lang="de-DE" dirty="0">
                <a:solidFill>
                  <a:schemeClr val="tx1"/>
                </a:solidFill>
              </a:rPr>
              <a:t> </a:t>
            </a:r>
            <a:r>
              <a:rPr lang="de-DE" dirty="0" err="1">
                <a:solidFill>
                  <a:schemeClr val="tx1"/>
                </a:solidFill>
              </a:rPr>
              <a:t>from</a:t>
            </a:r>
            <a:r>
              <a:rPr lang="de-DE" dirty="0">
                <a:solidFill>
                  <a:schemeClr val="tx1"/>
                </a:solidFill>
              </a:rPr>
              <a:t> </a:t>
            </a:r>
            <a:r>
              <a:rPr lang="de-DE" dirty="0" err="1">
                <a:solidFill>
                  <a:schemeClr val="tx1"/>
                </a:solidFill>
              </a:rPr>
              <a:t>others</a:t>
            </a:r>
            <a:r>
              <a:rPr lang="de-DE" dirty="0">
                <a:solidFill>
                  <a:schemeClr val="tx1"/>
                </a:solidFill>
              </a:rPr>
              <a:t>.</a:t>
            </a:r>
          </a:p>
          <a:p>
            <a:endParaRPr lang="sv-SE" dirty="0"/>
          </a:p>
        </p:txBody>
      </p:sp>
    </p:spTree>
    <p:extLst>
      <p:ext uri="{BB962C8B-B14F-4D97-AF65-F5344CB8AC3E}">
        <p14:creationId xmlns:p14="http://schemas.microsoft.com/office/powerpoint/2010/main" val="35638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FB2FC-2228-47F1-8D76-B6736EB73326}"/>
              </a:ext>
            </a:extLst>
          </p:cNvPr>
          <p:cNvSpPr>
            <a:spLocks noGrp="1"/>
          </p:cNvSpPr>
          <p:nvPr>
            <p:ph type="title"/>
          </p:nvPr>
        </p:nvSpPr>
        <p:spPr/>
        <p:txBody>
          <a:bodyPr/>
          <a:lstStyle/>
          <a:p>
            <a:r>
              <a:rPr lang="sv-SE" sz="3600" dirty="0" err="1">
                <a:solidFill>
                  <a:srgbClr val="FF0000"/>
                </a:solidFill>
              </a:rPr>
              <a:t>Updated</a:t>
            </a:r>
            <a:r>
              <a:rPr lang="sv-SE" sz="3600" dirty="0">
                <a:solidFill>
                  <a:srgbClr val="FF0000"/>
                </a:solidFill>
              </a:rPr>
              <a:t> policy </a:t>
            </a:r>
            <a:r>
              <a:rPr lang="sv-SE" sz="3600" dirty="0" err="1">
                <a:solidFill>
                  <a:srgbClr val="FF0000"/>
                </a:solidFill>
              </a:rPr>
              <a:t>recommendations</a:t>
            </a:r>
            <a:endParaRPr lang="sv-SE" sz="3600" dirty="0"/>
          </a:p>
        </p:txBody>
      </p:sp>
      <p:sp>
        <p:nvSpPr>
          <p:cNvPr id="3" name="Date Placeholder 2">
            <a:extLst>
              <a:ext uri="{FF2B5EF4-FFF2-40B4-BE49-F238E27FC236}">
                <a16:creationId xmlns:a16="http://schemas.microsoft.com/office/drawing/2014/main" id="{0085561B-9E98-40B7-9595-3BB40ED9A29C}"/>
              </a:ext>
            </a:extLst>
          </p:cNvPr>
          <p:cNvSpPr>
            <a:spLocks noGrp="1"/>
          </p:cNvSpPr>
          <p:nvPr>
            <p:ph type="dt" sz="half" idx="10"/>
          </p:nvPr>
        </p:nvSpPr>
        <p:spPr/>
        <p:txBody>
          <a:bodyPr/>
          <a:lstStyle/>
          <a:p>
            <a:r>
              <a:rPr lang="en-GB"/>
              <a:t>03/09/2018</a:t>
            </a:r>
            <a:endParaRPr lang="en-GB" dirty="0"/>
          </a:p>
        </p:txBody>
      </p:sp>
      <p:sp>
        <p:nvSpPr>
          <p:cNvPr id="4" name="Footer Placeholder 3">
            <a:extLst>
              <a:ext uri="{FF2B5EF4-FFF2-40B4-BE49-F238E27FC236}">
                <a16:creationId xmlns:a16="http://schemas.microsoft.com/office/drawing/2014/main" id="{F24685A2-AC68-43C1-9B08-A46880B1E45B}"/>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5CA14A7-7E01-4697-9544-0EBA46F475A5}"/>
              </a:ext>
            </a:extLst>
          </p:cNvPr>
          <p:cNvSpPr>
            <a:spLocks noGrp="1"/>
          </p:cNvSpPr>
          <p:nvPr>
            <p:ph type="sldNum" sz="quarter" idx="12"/>
          </p:nvPr>
        </p:nvSpPr>
        <p:spPr/>
        <p:txBody>
          <a:bodyPr/>
          <a:lstStyle/>
          <a:p>
            <a:fld id="{45D37B1E-C366-494F-A587-962AD9AABC83}" type="slidenum">
              <a:rPr lang="en-GB" smtClean="0"/>
              <a:pPr/>
              <a:t>18</a:t>
            </a:fld>
            <a:endParaRPr lang="en-GB" dirty="0"/>
          </a:p>
        </p:txBody>
      </p:sp>
      <p:sp>
        <p:nvSpPr>
          <p:cNvPr id="6" name="Text Placeholder 5">
            <a:extLst>
              <a:ext uri="{FF2B5EF4-FFF2-40B4-BE49-F238E27FC236}">
                <a16:creationId xmlns:a16="http://schemas.microsoft.com/office/drawing/2014/main" id="{A59AE45A-58C5-4444-B15B-01F9F3C180D8}"/>
              </a:ext>
            </a:extLst>
          </p:cNvPr>
          <p:cNvSpPr>
            <a:spLocks noGrp="1"/>
          </p:cNvSpPr>
          <p:nvPr>
            <p:ph type="body" sz="quarter" idx="13"/>
          </p:nvPr>
        </p:nvSpPr>
        <p:spPr>
          <a:xfrm>
            <a:off x="693738" y="1361060"/>
            <a:ext cx="6669588" cy="4588890"/>
          </a:xfrm>
        </p:spPr>
        <p:txBody>
          <a:bodyPr/>
          <a:lstStyle/>
          <a:p>
            <a:r>
              <a:rPr lang="sv-SE" sz="2400" dirty="0">
                <a:solidFill>
                  <a:schemeClr val="tx1"/>
                </a:solidFill>
              </a:rPr>
              <a:t>The </a:t>
            </a:r>
            <a:r>
              <a:rPr lang="sv-SE" sz="2400" dirty="0" err="1">
                <a:solidFill>
                  <a:schemeClr val="tx1"/>
                </a:solidFill>
              </a:rPr>
              <a:t>outcome</a:t>
            </a:r>
            <a:r>
              <a:rPr lang="sv-SE" sz="2400" dirty="0">
                <a:solidFill>
                  <a:schemeClr val="tx1"/>
                </a:solidFill>
              </a:rPr>
              <a:t> </a:t>
            </a:r>
            <a:r>
              <a:rPr lang="sv-SE" sz="2400" dirty="0" err="1">
                <a:solidFill>
                  <a:schemeClr val="tx1"/>
                </a:solidFill>
              </a:rPr>
              <a:t>of</a:t>
            </a:r>
            <a:r>
              <a:rPr lang="sv-SE" sz="2400" dirty="0">
                <a:solidFill>
                  <a:schemeClr val="tx1"/>
                </a:solidFill>
              </a:rPr>
              <a:t> </a:t>
            </a:r>
            <a:r>
              <a:rPr lang="sv-SE" sz="2400" dirty="0" err="1">
                <a:solidFill>
                  <a:schemeClr val="tx1"/>
                </a:solidFill>
              </a:rPr>
              <a:t>todays</a:t>
            </a:r>
            <a:r>
              <a:rPr lang="sv-SE" sz="2400" dirty="0">
                <a:solidFill>
                  <a:schemeClr val="tx1"/>
                </a:solidFill>
              </a:rPr>
              <a:t> event is </a:t>
            </a:r>
            <a:r>
              <a:rPr lang="sv-SE" sz="2400" dirty="0" err="1">
                <a:solidFill>
                  <a:schemeClr val="tx1"/>
                </a:solidFill>
              </a:rPr>
              <a:t>intended</a:t>
            </a:r>
            <a:r>
              <a:rPr lang="sv-SE" sz="2400" dirty="0">
                <a:solidFill>
                  <a:schemeClr val="tx1"/>
                </a:solidFill>
              </a:rPr>
              <a:t> to form the </a:t>
            </a:r>
            <a:r>
              <a:rPr lang="sv-SE" sz="2400" dirty="0" err="1">
                <a:solidFill>
                  <a:schemeClr val="tx1"/>
                </a:solidFill>
              </a:rPr>
              <a:t>base</a:t>
            </a:r>
            <a:r>
              <a:rPr lang="sv-SE" sz="2400" dirty="0">
                <a:solidFill>
                  <a:schemeClr val="tx1"/>
                </a:solidFill>
              </a:rPr>
              <a:t> for new policy </a:t>
            </a:r>
            <a:r>
              <a:rPr lang="sv-SE" sz="2400" dirty="0" err="1">
                <a:solidFill>
                  <a:schemeClr val="tx1"/>
                </a:solidFill>
              </a:rPr>
              <a:t>recommendations</a:t>
            </a:r>
            <a:r>
              <a:rPr lang="sv-SE" sz="2400" dirty="0">
                <a:solidFill>
                  <a:schemeClr val="tx1"/>
                </a:solidFill>
              </a:rPr>
              <a:t> for the Nordic Council </a:t>
            </a:r>
            <a:r>
              <a:rPr lang="sv-SE" sz="2400" dirty="0" err="1">
                <a:solidFill>
                  <a:schemeClr val="tx1"/>
                </a:solidFill>
              </a:rPr>
              <a:t>of</a:t>
            </a:r>
            <a:r>
              <a:rPr lang="sv-SE" sz="2400" dirty="0">
                <a:solidFill>
                  <a:schemeClr val="tx1"/>
                </a:solidFill>
              </a:rPr>
              <a:t> Ministers.</a:t>
            </a:r>
          </a:p>
          <a:p>
            <a:endParaRPr lang="sv-SE" sz="2400" dirty="0">
              <a:solidFill>
                <a:schemeClr val="tx1"/>
              </a:solidFill>
            </a:endParaRPr>
          </a:p>
          <a:p>
            <a:r>
              <a:rPr lang="sv-SE" sz="2400" dirty="0" err="1">
                <a:solidFill>
                  <a:schemeClr val="tx1"/>
                </a:solidFill>
              </a:rPr>
              <a:t>We</a:t>
            </a:r>
            <a:r>
              <a:rPr lang="sv-SE" sz="2400" dirty="0">
                <a:solidFill>
                  <a:schemeClr val="tx1"/>
                </a:solidFill>
              </a:rPr>
              <a:t> </a:t>
            </a:r>
            <a:r>
              <a:rPr lang="sv-SE" sz="2400" dirty="0" err="1">
                <a:solidFill>
                  <a:schemeClr val="tx1"/>
                </a:solidFill>
              </a:rPr>
              <a:t>hope</a:t>
            </a:r>
            <a:r>
              <a:rPr lang="sv-SE" sz="2400" dirty="0">
                <a:solidFill>
                  <a:schemeClr val="tx1"/>
                </a:solidFill>
              </a:rPr>
              <a:t> </a:t>
            </a:r>
            <a:r>
              <a:rPr lang="sv-SE" sz="2400" dirty="0" err="1">
                <a:solidFill>
                  <a:schemeClr val="tx1"/>
                </a:solidFill>
              </a:rPr>
              <a:t>that</a:t>
            </a:r>
            <a:r>
              <a:rPr lang="sv-SE" sz="2400" dirty="0">
                <a:solidFill>
                  <a:schemeClr val="tx1"/>
                </a:solidFill>
              </a:rPr>
              <a:t> </a:t>
            </a:r>
            <a:r>
              <a:rPr lang="sv-SE" sz="2400" dirty="0" err="1">
                <a:solidFill>
                  <a:schemeClr val="tx1"/>
                </a:solidFill>
              </a:rPr>
              <a:t>organising</a:t>
            </a:r>
            <a:r>
              <a:rPr lang="sv-SE" sz="2400" dirty="0">
                <a:solidFill>
                  <a:schemeClr val="tx1"/>
                </a:solidFill>
              </a:rPr>
              <a:t> </a:t>
            </a:r>
            <a:r>
              <a:rPr lang="sv-SE" sz="2400" dirty="0" err="1">
                <a:solidFill>
                  <a:schemeClr val="tx1"/>
                </a:solidFill>
              </a:rPr>
              <a:t>this</a:t>
            </a:r>
            <a:r>
              <a:rPr lang="sv-SE" sz="2400" dirty="0">
                <a:solidFill>
                  <a:schemeClr val="tx1"/>
                </a:solidFill>
              </a:rPr>
              <a:t> </a:t>
            </a:r>
            <a:r>
              <a:rPr lang="sv-SE" sz="2400" dirty="0" err="1">
                <a:solidFill>
                  <a:schemeClr val="tx1"/>
                </a:solidFill>
              </a:rPr>
              <a:t>day</a:t>
            </a:r>
            <a:r>
              <a:rPr lang="sv-SE" sz="2400" dirty="0">
                <a:solidFill>
                  <a:schemeClr val="tx1"/>
                </a:solidFill>
              </a:rPr>
              <a:t> </a:t>
            </a:r>
            <a:r>
              <a:rPr lang="sv-SE" sz="2400" dirty="0" err="1">
                <a:solidFill>
                  <a:schemeClr val="tx1"/>
                </a:solidFill>
              </a:rPr>
              <a:t>can</a:t>
            </a:r>
            <a:r>
              <a:rPr lang="sv-SE" sz="2400" dirty="0">
                <a:solidFill>
                  <a:schemeClr val="tx1"/>
                </a:solidFill>
              </a:rPr>
              <a:t> </a:t>
            </a:r>
            <a:r>
              <a:rPr lang="sv-SE" sz="2400" dirty="0" err="1">
                <a:solidFill>
                  <a:schemeClr val="tx1"/>
                </a:solidFill>
              </a:rPr>
              <a:t>give</a:t>
            </a:r>
            <a:r>
              <a:rPr lang="sv-SE" sz="2400" dirty="0">
                <a:solidFill>
                  <a:schemeClr val="tx1"/>
                </a:solidFill>
              </a:rPr>
              <a:t> an </a:t>
            </a:r>
            <a:r>
              <a:rPr lang="sv-SE" sz="2400" dirty="0" err="1">
                <a:solidFill>
                  <a:schemeClr val="tx1"/>
                </a:solidFill>
              </a:rPr>
              <a:t>updated</a:t>
            </a:r>
            <a:r>
              <a:rPr lang="sv-SE" sz="2400" dirty="0">
                <a:solidFill>
                  <a:schemeClr val="tx1"/>
                </a:solidFill>
              </a:rPr>
              <a:t> </a:t>
            </a:r>
            <a:r>
              <a:rPr lang="sv-SE" sz="2400" dirty="0" err="1">
                <a:solidFill>
                  <a:schemeClr val="tx1"/>
                </a:solidFill>
              </a:rPr>
              <a:t>understanding</a:t>
            </a:r>
            <a:r>
              <a:rPr lang="sv-SE" sz="2400" dirty="0">
                <a:solidFill>
                  <a:schemeClr val="tx1"/>
                </a:solidFill>
              </a:rPr>
              <a:t> on </a:t>
            </a:r>
            <a:r>
              <a:rPr lang="sv-SE" sz="2400" dirty="0" err="1">
                <a:solidFill>
                  <a:schemeClr val="tx1"/>
                </a:solidFill>
              </a:rPr>
              <a:t>needs</a:t>
            </a:r>
            <a:r>
              <a:rPr lang="sv-SE" sz="2400" dirty="0">
                <a:solidFill>
                  <a:schemeClr val="tx1"/>
                </a:solidFill>
              </a:rPr>
              <a:t> from </a:t>
            </a:r>
            <a:r>
              <a:rPr lang="sv-SE" sz="2400" dirty="0" err="1">
                <a:solidFill>
                  <a:schemeClr val="tx1"/>
                </a:solidFill>
              </a:rPr>
              <a:t>local</a:t>
            </a:r>
            <a:r>
              <a:rPr lang="sv-SE" sz="2400" dirty="0">
                <a:solidFill>
                  <a:schemeClr val="tx1"/>
                </a:solidFill>
              </a:rPr>
              <a:t> and regional </a:t>
            </a:r>
            <a:r>
              <a:rPr lang="sv-SE" sz="2400" dirty="0" err="1">
                <a:solidFill>
                  <a:schemeClr val="tx1"/>
                </a:solidFill>
              </a:rPr>
              <a:t>authorities</a:t>
            </a:r>
            <a:r>
              <a:rPr lang="sv-SE" sz="2400" dirty="0">
                <a:solidFill>
                  <a:schemeClr val="tx1"/>
                </a:solidFill>
              </a:rPr>
              <a:t>.</a:t>
            </a:r>
          </a:p>
          <a:p>
            <a:endParaRPr lang="sv-SE" sz="2400" dirty="0">
              <a:solidFill>
                <a:schemeClr val="tx1"/>
              </a:solidFill>
            </a:endParaRPr>
          </a:p>
          <a:p>
            <a:r>
              <a:rPr lang="sv-SE" sz="2400" dirty="0" err="1">
                <a:solidFill>
                  <a:schemeClr val="tx1"/>
                </a:solidFill>
              </a:rPr>
              <a:t>Take</a:t>
            </a:r>
            <a:r>
              <a:rPr lang="sv-SE" sz="2400" dirty="0">
                <a:solidFill>
                  <a:schemeClr val="tx1"/>
                </a:solidFill>
              </a:rPr>
              <a:t> the </a:t>
            </a:r>
            <a:r>
              <a:rPr lang="sv-SE" sz="2400" dirty="0" err="1">
                <a:solidFill>
                  <a:schemeClr val="tx1"/>
                </a:solidFill>
              </a:rPr>
              <a:t>opportunity</a:t>
            </a:r>
            <a:r>
              <a:rPr lang="sv-SE" sz="2400" dirty="0">
                <a:solidFill>
                  <a:schemeClr val="tx1"/>
                </a:solidFill>
              </a:rPr>
              <a:t> to </a:t>
            </a:r>
            <a:r>
              <a:rPr lang="sv-SE" sz="2400" dirty="0" err="1">
                <a:solidFill>
                  <a:schemeClr val="tx1"/>
                </a:solidFill>
              </a:rPr>
              <a:t>engage</a:t>
            </a:r>
            <a:r>
              <a:rPr lang="sv-SE" sz="2400" dirty="0">
                <a:solidFill>
                  <a:schemeClr val="tx1"/>
                </a:solidFill>
              </a:rPr>
              <a:t> in </a:t>
            </a:r>
            <a:r>
              <a:rPr lang="sv-SE" sz="2400" dirty="0" err="1">
                <a:solidFill>
                  <a:schemeClr val="tx1"/>
                </a:solidFill>
              </a:rPr>
              <a:t>discussions</a:t>
            </a:r>
            <a:r>
              <a:rPr lang="sv-SE" sz="2400" dirty="0">
                <a:solidFill>
                  <a:schemeClr val="tx1"/>
                </a:solidFill>
              </a:rPr>
              <a:t> and adress </a:t>
            </a:r>
            <a:r>
              <a:rPr lang="sv-SE" sz="2400" dirty="0" err="1">
                <a:solidFill>
                  <a:schemeClr val="tx1"/>
                </a:solidFill>
              </a:rPr>
              <a:t>issues</a:t>
            </a:r>
            <a:r>
              <a:rPr lang="sv-SE" sz="2400" dirty="0">
                <a:solidFill>
                  <a:schemeClr val="tx1"/>
                </a:solidFill>
              </a:rPr>
              <a:t> </a:t>
            </a:r>
            <a:r>
              <a:rPr lang="sv-SE" sz="2400" dirty="0" err="1">
                <a:solidFill>
                  <a:schemeClr val="tx1"/>
                </a:solidFill>
              </a:rPr>
              <a:t>important</a:t>
            </a:r>
            <a:r>
              <a:rPr lang="sv-SE" sz="2400" dirty="0">
                <a:solidFill>
                  <a:schemeClr val="tx1"/>
                </a:solidFill>
              </a:rPr>
              <a:t> for </a:t>
            </a:r>
            <a:r>
              <a:rPr lang="sv-SE" sz="2400" dirty="0" err="1">
                <a:solidFill>
                  <a:schemeClr val="tx1"/>
                </a:solidFill>
              </a:rPr>
              <a:t>you</a:t>
            </a:r>
            <a:r>
              <a:rPr lang="sv-SE" sz="2400" dirty="0">
                <a:solidFill>
                  <a:schemeClr val="tx1"/>
                </a:solidFill>
              </a:rPr>
              <a:t> in the parallell sessions and in the </a:t>
            </a:r>
            <a:r>
              <a:rPr lang="sv-SE" sz="2400" dirty="0" err="1">
                <a:solidFill>
                  <a:schemeClr val="tx1"/>
                </a:solidFill>
              </a:rPr>
              <a:t>afternoon</a:t>
            </a:r>
            <a:r>
              <a:rPr lang="sv-SE" sz="2400" dirty="0">
                <a:solidFill>
                  <a:schemeClr val="tx1"/>
                </a:solidFill>
              </a:rPr>
              <a:t> panel.</a:t>
            </a:r>
          </a:p>
          <a:p>
            <a:endParaRPr lang="sv-SE" dirty="0"/>
          </a:p>
        </p:txBody>
      </p:sp>
      <p:pic>
        <p:nvPicPr>
          <p:cNvPr id="7" name="Picture 6">
            <a:extLst>
              <a:ext uri="{FF2B5EF4-FFF2-40B4-BE49-F238E27FC236}">
                <a16:creationId xmlns:a16="http://schemas.microsoft.com/office/drawing/2014/main" id="{3D8D118E-20EE-4545-8C7C-8636DC2605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21" t="13887" b="10651"/>
          <a:stretch/>
        </p:blipFill>
        <p:spPr>
          <a:xfrm>
            <a:off x="7571872" y="279149"/>
            <a:ext cx="4405767" cy="6075943"/>
          </a:xfrm>
          <a:prstGeom prst="rect">
            <a:avLst/>
          </a:prstGeom>
        </p:spPr>
      </p:pic>
    </p:spTree>
    <p:extLst>
      <p:ext uri="{BB962C8B-B14F-4D97-AF65-F5344CB8AC3E}">
        <p14:creationId xmlns:p14="http://schemas.microsoft.com/office/powerpoint/2010/main" val="163594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1E0FA-8D97-49BF-B5CC-7FB15169DF31}"/>
              </a:ext>
            </a:extLst>
          </p:cNvPr>
          <p:cNvSpPr>
            <a:spLocks noGrp="1"/>
          </p:cNvSpPr>
          <p:nvPr>
            <p:ph type="title"/>
          </p:nvPr>
        </p:nvSpPr>
        <p:spPr>
          <a:xfrm>
            <a:off x="693738" y="1495435"/>
            <a:ext cx="10836932" cy="1018671"/>
          </a:xfrm>
        </p:spPr>
        <p:txBody>
          <a:bodyPr/>
          <a:lstStyle/>
          <a:p>
            <a:r>
              <a:rPr lang="sv-SE" sz="9600" dirty="0" err="1">
                <a:solidFill>
                  <a:srgbClr val="FF0000"/>
                </a:solidFill>
              </a:rPr>
              <a:t>Thanks</a:t>
            </a:r>
            <a:r>
              <a:rPr lang="sv-SE" sz="9600" dirty="0">
                <a:solidFill>
                  <a:srgbClr val="FF0000"/>
                </a:solidFill>
              </a:rPr>
              <a:t>!</a:t>
            </a:r>
          </a:p>
        </p:txBody>
      </p:sp>
      <p:sp>
        <p:nvSpPr>
          <p:cNvPr id="3" name="Date Placeholder 2">
            <a:extLst>
              <a:ext uri="{FF2B5EF4-FFF2-40B4-BE49-F238E27FC236}">
                <a16:creationId xmlns:a16="http://schemas.microsoft.com/office/drawing/2014/main" id="{449BE8AC-5ED6-4C46-BF0E-FCB31E03A684}"/>
              </a:ext>
            </a:extLst>
          </p:cNvPr>
          <p:cNvSpPr>
            <a:spLocks noGrp="1"/>
          </p:cNvSpPr>
          <p:nvPr>
            <p:ph type="dt" sz="half" idx="10"/>
          </p:nvPr>
        </p:nvSpPr>
        <p:spPr/>
        <p:txBody>
          <a:bodyPr/>
          <a:lstStyle/>
          <a:p>
            <a:r>
              <a:rPr lang="en-GB"/>
              <a:t>03/09/2018</a:t>
            </a:r>
            <a:endParaRPr lang="en-GB" dirty="0"/>
          </a:p>
        </p:txBody>
      </p:sp>
      <p:sp>
        <p:nvSpPr>
          <p:cNvPr id="5" name="Slide Number Placeholder 4">
            <a:extLst>
              <a:ext uri="{FF2B5EF4-FFF2-40B4-BE49-F238E27FC236}">
                <a16:creationId xmlns:a16="http://schemas.microsoft.com/office/drawing/2014/main" id="{3BE159C3-DC42-4E74-A778-223D6773DE72}"/>
              </a:ext>
            </a:extLst>
          </p:cNvPr>
          <p:cNvSpPr>
            <a:spLocks noGrp="1"/>
          </p:cNvSpPr>
          <p:nvPr>
            <p:ph type="sldNum" sz="quarter" idx="12"/>
          </p:nvPr>
        </p:nvSpPr>
        <p:spPr/>
        <p:txBody>
          <a:bodyPr/>
          <a:lstStyle/>
          <a:p>
            <a:fld id="{45D37B1E-C366-494F-A587-962AD9AABC83}" type="slidenum">
              <a:rPr lang="en-GB" smtClean="0"/>
              <a:pPr/>
              <a:t>19</a:t>
            </a:fld>
            <a:endParaRPr lang="en-GB" dirty="0"/>
          </a:p>
        </p:txBody>
      </p:sp>
      <p:sp>
        <p:nvSpPr>
          <p:cNvPr id="6" name="Text Placeholder 5">
            <a:extLst>
              <a:ext uri="{FF2B5EF4-FFF2-40B4-BE49-F238E27FC236}">
                <a16:creationId xmlns:a16="http://schemas.microsoft.com/office/drawing/2014/main" id="{22CC5173-6090-4F89-A119-987546ACD600}"/>
              </a:ext>
            </a:extLst>
          </p:cNvPr>
          <p:cNvSpPr>
            <a:spLocks noGrp="1"/>
          </p:cNvSpPr>
          <p:nvPr>
            <p:ph type="body" sz="quarter" idx="13"/>
          </p:nvPr>
        </p:nvSpPr>
        <p:spPr>
          <a:xfrm>
            <a:off x="693738" y="2618913"/>
            <a:ext cx="10799762" cy="3331037"/>
          </a:xfrm>
        </p:spPr>
        <p:txBody>
          <a:bodyPr/>
          <a:lstStyle/>
          <a:p>
            <a:pPr marL="0" indent="0">
              <a:buNone/>
            </a:pPr>
            <a:r>
              <a:rPr lang="sv-SE" sz="2400" dirty="0">
                <a:solidFill>
                  <a:schemeClr val="accent2"/>
                </a:solidFill>
              </a:rPr>
              <a:t>Elin Slätmo, Senior Research </a:t>
            </a:r>
            <a:r>
              <a:rPr lang="sv-SE" sz="2400" dirty="0" err="1">
                <a:solidFill>
                  <a:schemeClr val="accent2"/>
                </a:solidFill>
              </a:rPr>
              <a:t>Fellow</a:t>
            </a:r>
            <a:endParaRPr lang="sv-SE" sz="2400" dirty="0">
              <a:solidFill>
                <a:schemeClr val="accent2"/>
              </a:solidFill>
            </a:endParaRPr>
          </a:p>
          <a:p>
            <a:pPr marL="0" indent="0">
              <a:buNone/>
            </a:pPr>
            <a:r>
              <a:rPr lang="sv-SE" sz="2400" dirty="0">
                <a:solidFill>
                  <a:schemeClr val="accent2"/>
                </a:solidFill>
              </a:rPr>
              <a:t>elin.slatmo@nordregio.org</a:t>
            </a:r>
          </a:p>
          <a:p>
            <a:pPr marL="0" indent="0">
              <a:buNone/>
            </a:pPr>
            <a:endParaRPr lang="sv-SE" sz="2400" dirty="0">
              <a:solidFill>
                <a:schemeClr val="accent2"/>
              </a:solidFill>
            </a:endParaRPr>
          </a:p>
          <a:p>
            <a:pPr marL="0" indent="0">
              <a:buNone/>
            </a:pPr>
            <a:r>
              <a:rPr lang="sv-SE" sz="2400" dirty="0">
                <a:solidFill>
                  <a:schemeClr val="accent2"/>
                </a:solidFill>
              </a:rPr>
              <a:t>Nora Sanchez Gassen, Senior Research </a:t>
            </a:r>
            <a:r>
              <a:rPr lang="sv-SE" sz="2400" dirty="0" err="1">
                <a:solidFill>
                  <a:schemeClr val="accent2"/>
                </a:solidFill>
              </a:rPr>
              <a:t>Fellow</a:t>
            </a:r>
            <a:endParaRPr lang="sv-SE" sz="2400" dirty="0">
              <a:solidFill>
                <a:schemeClr val="accent2"/>
              </a:solidFill>
            </a:endParaRPr>
          </a:p>
          <a:p>
            <a:pPr marL="0" indent="0">
              <a:buNone/>
            </a:pPr>
            <a:r>
              <a:rPr lang="sv-SE" sz="2400" dirty="0">
                <a:solidFill>
                  <a:schemeClr val="accent2"/>
                </a:solidFill>
              </a:rPr>
              <a:t>nora.sanchezgassen@nordregio.org</a:t>
            </a:r>
          </a:p>
          <a:p>
            <a:pPr marL="0" indent="0">
              <a:buNone/>
            </a:pPr>
            <a:endParaRPr lang="sv-SE" sz="2400" dirty="0">
              <a:solidFill>
                <a:schemeClr val="accent2"/>
              </a:solidFill>
            </a:endParaRPr>
          </a:p>
          <a:p>
            <a:pPr marL="0" indent="0">
              <a:buNone/>
            </a:pPr>
            <a:r>
              <a:rPr lang="sv-SE" sz="2400" dirty="0">
                <a:solidFill>
                  <a:schemeClr val="accent2"/>
                </a:solidFill>
              </a:rPr>
              <a:t>Oskar Penje, </a:t>
            </a:r>
            <a:r>
              <a:rPr lang="sv-SE" sz="2400" dirty="0" err="1">
                <a:solidFill>
                  <a:schemeClr val="accent2"/>
                </a:solidFill>
              </a:rPr>
              <a:t>Cartographer</a:t>
            </a:r>
            <a:r>
              <a:rPr lang="sv-SE" sz="2400" dirty="0">
                <a:solidFill>
                  <a:schemeClr val="accent2"/>
                </a:solidFill>
              </a:rPr>
              <a:t>/GIS </a:t>
            </a:r>
            <a:r>
              <a:rPr lang="sv-SE" sz="2400" dirty="0" err="1">
                <a:solidFill>
                  <a:schemeClr val="accent2"/>
                </a:solidFill>
              </a:rPr>
              <a:t>Analyst</a:t>
            </a:r>
            <a:endParaRPr lang="sv-SE" sz="2400" dirty="0">
              <a:solidFill>
                <a:schemeClr val="accent2"/>
              </a:solidFill>
            </a:endParaRPr>
          </a:p>
          <a:p>
            <a:pPr marL="0" indent="0">
              <a:buNone/>
            </a:pPr>
            <a:r>
              <a:rPr lang="sv-SE" sz="2400" dirty="0">
                <a:solidFill>
                  <a:schemeClr val="accent2"/>
                </a:solidFill>
              </a:rPr>
              <a:t>oskar.penje@nordregio.org</a:t>
            </a:r>
          </a:p>
          <a:p>
            <a:pPr marL="0" indent="0">
              <a:buNone/>
            </a:pPr>
            <a:endParaRPr lang="sv-SE" dirty="0">
              <a:solidFill>
                <a:schemeClr val="tx1">
                  <a:lumMod val="85000"/>
                  <a:lumOff val="15000"/>
                </a:schemeClr>
              </a:solidFill>
            </a:endParaRPr>
          </a:p>
          <a:p>
            <a:pPr marL="0" indent="0">
              <a:buNone/>
            </a:pPr>
            <a:endParaRPr lang="sv-SE" dirty="0">
              <a:solidFill>
                <a:schemeClr val="tx1">
                  <a:lumMod val="85000"/>
                  <a:lumOff val="15000"/>
                </a:schemeClr>
              </a:solidFill>
            </a:endParaRPr>
          </a:p>
          <a:p>
            <a:pPr marL="0" indent="0">
              <a:buNone/>
            </a:pPr>
            <a:endParaRPr lang="sv-SE" dirty="0">
              <a:solidFill>
                <a:schemeClr val="tx1">
                  <a:lumMod val="85000"/>
                  <a:lumOff val="15000"/>
                </a:schemeClr>
              </a:solidFill>
            </a:endParaRPr>
          </a:p>
        </p:txBody>
      </p:sp>
      <p:pic>
        <p:nvPicPr>
          <p:cNvPr id="7" name="Picture 6">
            <a:extLst>
              <a:ext uri="{FF2B5EF4-FFF2-40B4-BE49-F238E27FC236}">
                <a16:creationId xmlns:a16="http://schemas.microsoft.com/office/drawing/2014/main" id="{F86ABEF3-C421-4B57-8CC9-4379B1D48ED1}"/>
              </a:ext>
            </a:extLst>
          </p:cNvPr>
          <p:cNvPicPr>
            <a:picLocks noChangeAspect="1"/>
          </p:cNvPicPr>
          <p:nvPr/>
        </p:nvPicPr>
        <p:blipFill>
          <a:blip r:embed="rId3"/>
          <a:stretch>
            <a:fillRect/>
          </a:stretch>
        </p:blipFill>
        <p:spPr>
          <a:xfrm>
            <a:off x="7624762" y="1293581"/>
            <a:ext cx="2343150" cy="2990850"/>
          </a:xfrm>
          <a:prstGeom prst="rect">
            <a:avLst/>
          </a:prstGeom>
        </p:spPr>
      </p:pic>
      <p:sp>
        <p:nvSpPr>
          <p:cNvPr id="8" name="Text Placeholder 4">
            <a:extLst>
              <a:ext uri="{FF2B5EF4-FFF2-40B4-BE49-F238E27FC236}">
                <a16:creationId xmlns:a16="http://schemas.microsoft.com/office/drawing/2014/main" id="{6195A6B1-54D3-4EB3-B8AE-D197815290BD}"/>
              </a:ext>
            </a:extLst>
          </p:cNvPr>
          <p:cNvSpPr txBox="1">
            <a:spLocks/>
          </p:cNvSpPr>
          <p:nvPr/>
        </p:nvSpPr>
        <p:spPr>
          <a:xfrm>
            <a:off x="6995160" y="4284431"/>
            <a:ext cx="4711700" cy="657688"/>
          </a:xfrm>
          <a:prstGeom prst="rect">
            <a:avLst/>
          </a:prstGeom>
        </p:spPr>
        <p:txBody>
          <a:bodyPr vert="horz" lIns="0" tIns="0" rIns="0" bIns="0" rtlCol="0">
            <a:noAutofit/>
          </a:bodyPr>
          <a:lstStyle>
            <a:lvl1pPr marL="594000" indent="-594000" algn="l" defTabSz="914400" rtl="0" eaLnBrk="1" latinLnBrk="0" hangingPunct="1">
              <a:lnSpc>
                <a:spcPct val="100000"/>
              </a:lnSpc>
              <a:spcBef>
                <a:spcPts val="300"/>
              </a:spcBef>
              <a:buFont typeface="Arial" panose="020B0604020202020204" pitchFamily="34" charset="0"/>
              <a:buChar char="―"/>
              <a:defRPr sz="2800" kern="1200">
                <a:solidFill>
                  <a:schemeClr val="accent1"/>
                </a:solidFill>
                <a:latin typeface="+mn-lt"/>
                <a:ea typeface="+mn-ea"/>
                <a:cs typeface="+mn-cs"/>
              </a:defRPr>
            </a:lvl1pPr>
            <a:lvl2pPr marL="846000" indent="-252000" algn="l" defTabSz="914400" rtl="0" eaLnBrk="1" latinLnBrk="0" hangingPunct="1">
              <a:lnSpc>
                <a:spcPct val="100000"/>
              </a:lnSpc>
              <a:spcBef>
                <a:spcPts val="0"/>
              </a:spcBef>
              <a:buFont typeface="Symbol" panose="05050102010706020507" pitchFamily="18" charset="2"/>
              <a:buChar char=""/>
              <a:defRPr sz="2200" kern="1200">
                <a:solidFill>
                  <a:schemeClr val="accent1"/>
                </a:solidFill>
                <a:latin typeface="+mn-lt"/>
                <a:ea typeface="+mn-ea"/>
                <a:cs typeface="+mn-cs"/>
              </a:defRPr>
            </a:lvl2pPr>
            <a:lvl3pPr marL="972000" indent="-252000" algn="l" defTabSz="914400" rtl="0" eaLnBrk="1" latinLnBrk="0" hangingPunct="1">
              <a:lnSpc>
                <a:spcPct val="100000"/>
              </a:lnSpc>
              <a:spcBef>
                <a:spcPts val="0"/>
              </a:spcBef>
              <a:buFont typeface="Arial" panose="020B0604020202020204" pitchFamily="34" charset="0"/>
              <a:buChar char="‒"/>
              <a:defRPr sz="2200" kern="1200">
                <a:solidFill>
                  <a:schemeClr val="accent1"/>
                </a:solidFill>
                <a:latin typeface="+mn-lt"/>
                <a:ea typeface="+mn-ea"/>
                <a:cs typeface="+mn-cs"/>
              </a:defRPr>
            </a:lvl3pPr>
            <a:lvl4pPr marL="1224000" indent="-252000" algn="l" defTabSz="914400" rtl="0" eaLnBrk="1" latinLnBrk="0" hangingPunct="1">
              <a:lnSpc>
                <a:spcPct val="100000"/>
              </a:lnSpc>
              <a:spcBef>
                <a:spcPts val="0"/>
              </a:spcBef>
              <a:buFont typeface="Symbol" panose="05050102010706020507" pitchFamily="18" charset="2"/>
              <a:buChar char="·"/>
              <a:defRPr sz="2200" kern="1200">
                <a:solidFill>
                  <a:schemeClr val="accent1"/>
                </a:solidFill>
                <a:latin typeface="+mn-lt"/>
                <a:ea typeface="+mn-ea"/>
                <a:cs typeface="+mn-cs"/>
              </a:defRPr>
            </a:lvl4pPr>
            <a:lvl5pPr marL="1476000" indent="-252000" algn="l" defTabSz="914400" rtl="0" eaLnBrk="1" latinLnBrk="0" hangingPunct="1">
              <a:lnSpc>
                <a:spcPct val="100000"/>
              </a:lnSpc>
              <a:spcBef>
                <a:spcPts val="0"/>
              </a:spcBef>
              <a:buFont typeface="Arial" panose="020B0604020202020204" pitchFamily="34" charset="0"/>
              <a:buChar char="‒"/>
              <a:defRPr sz="2200" kern="1200" baseline="0">
                <a:solidFill>
                  <a:schemeClr val="accent1"/>
                </a:solidFill>
                <a:latin typeface="+mn-lt"/>
                <a:ea typeface="+mn-ea"/>
                <a:cs typeface="+mn-cs"/>
              </a:defRPr>
            </a:lvl5pPr>
            <a:lvl6pPr marL="1728000" indent="-252000" algn="l" defTabSz="914400" rtl="0" eaLnBrk="1" latinLnBrk="0" hangingPunct="1">
              <a:lnSpc>
                <a:spcPct val="100000"/>
              </a:lnSpc>
              <a:spcBef>
                <a:spcPts val="0"/>
              </a:spcBef>
              <a:buFont typeface="Symbol" panose="05050102010706020507" pitchFamily="18" charset="2"/>
              <a:buChar char="·"/>
              <a:defRPr sz="2200" kern="1200">
                <a:solidFill>
                  <a:schemeClr val="accent1"/>
                </a:solidFill>
                <a:latin typeface="+mn-lt"/>
                <a:ea typeface="+mn-ea"/>
                <a:cs typeface="+mn-cs"/>
              </a:defRPr>
            </a:lvl6pPr>
            <a:lvl7pPr marL="1980000" indent="-252000" algn="l" defTabSz="914400" rtl="0" eaLnBrk="1" latinLnBrk="0" hangingPunct="1">
              <a:lnSpc>
                <a:spcPct val="100000"/>
              </a:lnSpc>
              <a:spcBef>
                <a:spcPts val="0"/>
              </a:spcBef>
              <a:buFont typeface="Arial" panose="020B0604020202020204" pitchFamily="34" charset="0"/>
              <a:buChar char="‒"/>
              <a:defRPr sz="2200" kern="1200">
                <a:solidFill>
                  <a:schemeClr val="accent1"/>
                </a:solidFill>
                <a:latin typeface="+mn-lt"/>
                <a:ea typeface="+mn-ea"/>
                <a:cs typeface="+mn-cs"/>
              </a:defRPr>
            </a:lvl7pPr>
            <a:lvl8pPr marL="2232000" indent="-252000" algn="l" defTabSz="914400" rtl="0" eaLnBrk="1" latinLnBrk="0" hangingPunct="1">
              <a:lnSpc>
                <a:spcPct val="100000"/>
              </a:lnSpc>
              <a:spcBef>
                <a:spcPts val="0"/>
              </a:spcBef>
              <a:buFont typeface="Symbol" panose="05050102010706020507" pitchFamily="18" charset="2"/>
              <a:buChar char="·"/>
              <a:defRPr sz="2200" kern="1200">
                <a:solidFill>
                  <a:schemeClr val="accent1"/>
                </a:solidFill>
                <a:latin typeface="+mn-lt"/>
                <a:ea typeface="+mn-ea"/>
                <a:cs typeface="+mn-cs"/>
              </a:defRPr>
            </a:lvl8pPr>
            <a:lvl9pPr marL="2484000" indent="-252000" algn="l" defTabSz="914400" rtl="0" eaLnBrk="1" latinLnBrk="0" hangingPunct="1">
              <a:lnSpc>
                <a:spcPct val="100000"/>
              </a:lnSpc>
              <a:spcBef>
                <a:spcPts val="0"/>
              </a:spcBef>
              <a:buFont typeface="Arial" panose="020B0604020202020204" pitchFamily="34" charset="0"/>
              <a:buChar char="‒"/>
              <a:defRPr sz="2200" kern="1200">
                <a:solidFill>
                  <a:schemeClr val="accent1"/>
                </a:solidFill>
                <a:latin typeface="+mn-lt"/>
                <a:ea typeface="+mn-ea"/>
                <a:cs typeface="+mn-cs"/>
              </a:defRPr>
            </a:lvl9pPr>
          </a:lstStyle>
          <a:p>
            <a:pPr marL="0" indent="0">
              <a:buNone/>
            </a:pPr>
            <a:r>
              <a:rPr lang="sv-SE" sz="2000" dirty="0">
                <a:solidFill>
                  <a:srgbClr val="FF0000"/>
                </a:solidFill>
              </a:rPr>
              <a:t>The </a:t>
            </a:r>
            <a:r>
              <a:rPr lang="sv-SE" sz="2000" dirty="0" err="1">
                <a:solidFill>
                  <a:srgbClr val="FF0000"/>
                </a:solidFill>
              </a:rPr>
              <a:t>report</a:t>
            </a:r>
            <a:r>
              <a:rPr lang="sv-SE" sz="2000" dirty="0">
                <a:solidFill>
                  <a:srgbClr val="FF0000"/>
                </a:solidFill>
              </a:rPr>
              <a:t> from 2018 </a:t>
            </a:r>
            <a:r>
              <a:rPr lang="sv-SE" sz="2000" dirty="0" err="1">
                <a:solidFill>
                  <a:srgbClr val="FF0000"/>
                </a:solidFill>
              </a:rPr>
              <a:t>can</a:t>
            </a:r>
            <a:r>
              <a:rPr lang="sv-SE" sz="2000" dirty="0">
                <a:solidFill>
                  <a:srgbClr val="FF0000"/>
                </a:solidFill>
              </a:rPr>
              <a:t> be </a:t>
            </a:r>
            <a:r>
              <a:rPr lang="sv-SE" sz="2000" dirty="0" err="1">
                <a:solidFill>
                  <a:srgbClr val="FF0000"/>
                </a:solidFill>
              </a:rPr>
              <a:t>downloaded</a:t>
            </a:r>
            <a:r>
              <a:rPr lang="sv-SE" sz="2000" dirty="0">
                <a:solidFill>
                  <a:srgbClr val="FF0000"/>
                </a:solidFill>
              </a:rPr>
              <a:t> </a:t>
            </a:r>
            <a:r>
              <a:rPr lang="sv-SE" sz="2000" dirty="0" err="1">
                <a:solidFill>
                  <a:srgbClr val="FF0000"/>
                </a:solidFill>
              </a:rPr>
              <a:t>here</a:t>
            </a:r>
            <a:r>
              <a:rPr lang="sv-SE" sz="2000" dirty="0">
                <a:solidFill>
                  <a:srgbClr val="FF0000"/>
                </a:solidFill>
              </a:rPr>
              <a:t> </a:t>
            </a:r>
            <a:r>
              <a:rPr lang="sv-SE" sz="2000" dirty="0">
                <a:solidFill>
                  <a:srgbClr val="FF0000"/>
                </a:solidFill>
                <a:hlinkClick r:id="rId4">
                  <a:extLst>
                    <a:ext uri="{A12FA001-AC4F-418D-AE19-62706E023703}">
                      <ahyp:hlinkClr xmlns:ahyp="http://schemas.microsoft.com/office/drawing/2018/hyperlinkcolor" val="tx"/>
                    </a:ext>
                  </a:extLst>
                </a:hlinkClick>
              </a:rPr>
              <a:t>http://norden.diva-portal.org</a:t>
            </a:r>
            <a:endParaRPr lang="sv-SE" sz="2000" dirty="0">
              <a:solidFill>
                <a:srgbClr val="FF0000"/>
              </a:solidFill>
            </a:endParaRPr>
          </a:p>
          <a:p>
            <a:pPr marL="0" indent="0">
              <a:buNone/>
            </a:pPr>
            <a:r>
              <a:rPr lang="sv-SE" sz="2000" dirty="0">
                <a:solidFill>
                  <a:srgbClr val="FF0000"/>
                </a:solidFill>
              </a:rPr>
              <a:t>In English or in Scandinavian (Swedish).</a:t>
            </a:r>
          </a:p>
          <a:p>
            <a:endParaRPr lang="sv-SE" dirty="0">
              <a:solidFill>
                <a:schemeClr val="accent4"/>
              </a:solidFill>
            </a:endParaRPr>
          </a:p>
        </p:txBody>
      </p:sp>
    </p:spTree>
    <p:extLst>
      <p:ext uri="{BB962C8B-B14F-4D97-AF65-F5344CB8AC3E}">
        <p14:creationId xmlns:p14="http://schemas.microsoft.com/office/powerpoint/2010/main" val="2477922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55511-D122-454C-9F36-7687CE3C201D}"/>
              </a:ext>
            </a:extLst>
          </p:cNvPr>
          <p:cNvSpPr>
            <a:spLocks noGrp="1"/>
          </p:cNvSpPr>
          <p:nvPr>
            <p:ph type="ctrTitle"/>
          </p:nvPr>
        </p:nvSpPr>
        <p:spPr/>
        <p:txBody>
          <a:bodyPr/>
          <a:lstStyle/>
          <a:p>
            <a:r>
              <a:rPr lang="sv-SE" dirty="0"/>
              <a:t>Paula </a:t>
            </a:r>
            <a:r>
              <a:rPr lang="sv-SE" dirty="0" err="1"/>
              <a:t>Lehtomäki</a:t>
            </a:r>
            <a:endParaRPr lang="sv-SE" dirty="0"/>
          </a:p>
        </p:txBody>
      </p:sp>
      <p:sp>
        <p:nvSpPr>
          <p:cNvPr id="5" name="Footer Placeholder 4">
            <a:extLst>
              <a:ext uri="{FF2B5EF4-FFF2-40B4-BE49-F238E27FC236}">
                <a16:creationId xmlns:a16="http://schemas.microsoft.com/office/drawing/2014/main" id="{5C40E343-A796-419C-A461-824A72849F3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3D76A17-18EB-40D4-AD76-ECFF5F1B835D}"/>
              </a:ext>
            </a:extLst>
          </p:cNvPr>
          <p:cNvSpPr>
            <a:spLocks noGrp="1"/>
          </p:cNvSpPr>
          <p:nvPr>
            <p:ph type="sldNum" sz="quarter" idx="12"/>
          </p:nvPr>
        </p:nvSpPr>
        <p:spPr/>
        <p:txBody>
          <a:bodyPr/>
          <a:lstStyle/>
          <a:p>
            <a:fld id="{45D37B1E-C366-494F-A587-962AD9AABC83}" type="slidenum">
              <a:rPr lang="en-GB" smtClean="0"/>
              <a:pPr/>
              <a:t>2</a:t>
            </a:fld>
            <a:endParaRPr lang="en-GB" dirty="0"/>
          </a:p>
        </p:txBody>
      </p:sp>
      <p:sp>
        <p:nvSpPr>
          <p:cNvPr id="7" name="Text Placeholder 6">
            <a:extLst>
              <a:ext uri="{FF2B5EF4-FFF2-40B4-BE49-F238E27FC236}">
                <a16:creationId xmlns:a16="http://schemas.microsoft.com/office/drawing/2014/main" id="{12532041-0A28-44CD-98A4-B17A967C381A}"/>
              </a:ext>
            </a:extLst>
          </p:cNvPr>
          <p:cNvSpPr>
            <a:spLocks noGrp="1"/>
          </p:cNvSpPr>
          <p:nvPr>
            <p:ph type="body" sz="quarter" idx="13"/>
          </p:nvPr>
        </p:nvSpPr>
        <p:spPr/>
        <p:txBody>
          <a:bodyPr/>
          <a:lstStyle/>
          <a:p>
            <a:r>
              <a:rPr lang="sv-SE" dirty="0" err="1"/>
              <a:t>Secretary</a:t>
            </a:r>
            <a:r>
              <a:rPr lang="sv-SE" dirty="0"/>
              <a:t>-General </a:t>
            </a:r>
          </a:p>
          <a:p>
            <a:r>
              <a:rPr lang="sv-SE" dirty="0"/>
              <a:t>Nordic Council </a:t>
            </a:r>
            <a:r>
              <a:rPr lang="sv-SE" dirty="0" err="1"/>
              <a:t>of</a:t>
            </a:r>
            <a:r>
              <a:rPr lang="sv-SE" dirty="0"/>
              <a:t> Ministers</a:t>
            </a:r>
          </a:p>
        </p:txBody>
      </p:sp>
    </p:spTree>
    <p:extLst>
      <p:ext uri="{BB962C8B-B14F-4D97-AF65-F5344CB8AC3E}">
        <p14:creationId xmlns:p14="http://schemas.microsoft.com/office/powerpoint/2010/main" val="2242749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55511-D122-454C-9F36-7687CE3C201D}"/>
              </a:ext>
            </a:extLst>
          </p:cNvPr>
          <p:cNvSpPr>
            <a:spLocks noGrp="1"/>
          </p:cNvSpPr>
          <p:nvPr>
            <p:ph type="ctrTitle"/>
          </p:nvPr>
        </p:nvSpPr>
        <p:spPr/>
        <p:txBody>
          <a:bodyPr/>
          <a:lstStyle/>
          <a:p>
            <a:r>
              <a:rPr lang="sv-SE" dirty="0"/>
              <a:t>Stefano Marta</a:t>
            </a:r>
          </a:p>
        </p:txBody>
      </p:sp>
      <p:sp>
        <p:nvSpPr>
          <p:cNvPr id="5" name="Footer Placeholder 4">
            <a:extLst>
              <a:ext uri="{FF2B5EF4-FFF2-40B4-BE49-F238E27FC236}">
                <a16:creationId xmlns:a16="http://schemas.microsoft.com/office/drawing/2014/main" id="{5C40E343-A796-419C-A461-824A72849F3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3D76A17-18EB-40D4-AD76-ECFF5F1B835D}"/>
              </a:ext>
            </a:extLst>
          </p:cNvPr>
          <p:cNvSpPr>
            <a:spLocks noGrp="1"/>
          </p:cNvSpPr>
          <p:nvPr>
            <p:ph type="sldNum" sz="quarter" idx="12"/>
          </p:nvPr>
        </p:nvSpPr>
        <p:spPr/>
        <p:txBody>
          <a:bodyPr/>
          <a:lstStyle/>
          <a:p>
            <a:fld id="{45D37B1E-C366-494F-A587-962AD9AABC83}" type="slidenum">
              <a:rPr lang="en-GB" smtClean="0"/>
              <a:pPr/>
              <a:t>20</a:t>
            </a:fld>
            <a:endParaRPr lang="en-GB" dirty="0"/>
          </a:p>
        </p:txBody>
      </p:sp>
      <p:sp>
        <p:nvSpPr>
          <p:cNvPr id="7" name="Text Placeholder 6">
            <a:extLst>
              <a:ext uri="{FF2B5EF4-FFF2-40B4-BE49-F238E27FC236}">
                <a16:creationId xmlns:a16="http://schemas.microsoft.com/office/drawing/2014/main" id="{12532041-0A28-44CD-98A4-B17A967C381A}"/>
              </a:ext>
            </a:extLst>
          </p:cNvPr>
          <p:cNvSpPr>
            <a:spLocks noGrp="1"/>
          </p:cNvSpPr>
          <p:nvPr>
            <p:ph type="body" sz="quarter" idx="13"/>
          </p:nvPr>
        </p:nvSpPr>
        <p:spPr/>
        <p:txBody>
          <a:bodyPr/>
          <a:lstStyle/>
          <a:p>
            <a:r>
              <a:rPr lang="sv-SE" dirty="0"/>
              <a:t>OECD</a:t>
            </a:r>
          </a:p>
        </p:txBody>
      </p:sp>
    </p:spTree>
    <p:extLst>
      <p:ext uri="{BB962C8B-B14F-4D97-AF65-F5344CB8AC3E}">
        <p14:creationId xmlns:p14="http://schemas.microsoft.com/office/powerpoint/2010/main" val="1911839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3352" y="4509120"/>
            <a:ext cx="6984776" cy="22467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Georgia"/>
                <a:ea typeface="+mn-ea"/>
                <a:cs typeface="+mn-cs"/>
              </a:rPr>
              <a:t>Agenda 2030 at the Local Level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Georgia"/>
                <a:ea typeface="+mn-ea"/>
                <a:cs typeface="+mn-cs"/>
              </a:rPr>
              <a:t>28 October 2019, Stockholm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Georgia"/>
                <a:ea typeface="+mn-ea"/>
                <a:cs typeface="+mn-cs"/>
              </a:rPr>
              <a:t>Stefano Marta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Georgia"/>
                <a:ea typeface="+mn-ea"/>
                <a:cs typeface="+mn-cs"/>
              </a:rPr>
              <a:t>Programme Coordinator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Georgia"/>
                <a:ea typeface="+mn-ea"/>
                <a:cs typeface="+mn-cs"/>
              </a:rPr>
              <a:t>OECD Programme A territorial approach to the SDGs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Georgia"/>
              <a:ea typeface="+mn-ea"/>
              <a:cs typeface="+mn-cs"/>
            </a:endParaRPr>
          </a:p>
        </p:txBody>
      </p:sp>
      <p:sp>
        <p:nvSpPr>
          <p:cNvPr id="11" name="Rectangle 10"/>
          <p:cNvSpPr/>
          <p:nvPr/>
        </p:nvSpPr>
        <p:spPr>
          <a:xfrm>
            <a:off x="2567608" y="2204864"/>
            <a:ext cx="7488832" cy="14465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Georgia"/>
                <a:ea typeface="+mn-ea"/>
                <a:cs typeface="+mn-cs"/>
              </a:rPr>
              <a:t>A Territorial Approach to the SDGs </a:t>
            </a:r>
          </a:p>
        </p:txBody>
      </p:sp>
    </p:spTree>
    <p:extLst>
      <p:ext uri="{BB962C8B-B14F-4D97-AF65-F5344CB8AC3E}">
        <p14:creationId xmlns:p14="http://schemas.microsoft.com/office/powerpoint/2010/main" val="4137727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2063552" y="1628800"/>
            <a:ext cx="7886700" cy="5075434"/>
          </a:xfrm>
        </p:spPr>
        <p:txBody>
          <a:bodyPr anchor="t">
            <a:normAutofit/>
          </a:bodyPr>
          <a:lstStyle/>
          <a:p>
            <a:pPr algn="ctr"/>
            <a:br>
              <a:rPr lang="fr-FR" sz="1700" b="1" dirty="0">
                <a:latin typeface="Arial" charset="0"/>
                <a:ea typeface="Arial" charset="0"/>
                <a:cs typeface="Arial" charset="0"/>
              </a:rPr>
            </a:br>
            <a:br>
              <a:rPr lang="fr-FR" sz="1700" b="1" dirty="0">
                <a:latin typeface="Arial" charset="0"/>
                <a:ea typeface="Arial" charset="0"/>
                <a:cs typeface="Arial" charset="0"/>
              </a:rPr>
            </a:br>
            <a:endParaRPr lang="en-US" sz="1700" b="1" dirty="0">
              <a:latin typeface="Arial" charset="0"/>
              <a:ea typeface="Arial" charset="0"/>
              <a:cs typeface="Arial" charset="0"/>
            </a:endParaRPr>
          </a:p>
        </p:txBody>
      </p:sp>
      <p:sp>
        <p:nvSpPr>
          <p:cNvPr id="8" name="Title 2"/>
          <p:cNvSpPr txBox="1">
            <a:spLocks/>
          </p:cNvSpPr>
          <p:nvPr/>
        </p:nvSpPr>
        <p:spPr>
          <a:xfrm>
            <a:off x="1775520" y="260648"/>
            <a:ext cx="8856984" cy="1022400"/>
          </a:xfrm>
          <a:prstGeom prst="rect">
            <a:avLst/>
          </a:prstGeom>
        </p:spPr>
        <p:txBody>
          <a:bodyPr vert="horz" lIns="91440" tIns="45720" rIns="91440" bIns="45720" rtlCol="0" anchor="ctr">
            <a:noAutofit/>
          </a:bodyPr>
          <a:lstStyle>
            <a:lvl1pPr algn="l" rtl="0" eaLnBrk="1" latinLnBrk="0" hangingPunct="1">
              <a:spcBef>
                <a:spcPct val="0"/>
              </a:spcBef>
              <a:buNone/>
              <a:defRPr kumimoji="0" sz="32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006299"/>
                </a:solidFill>
                <a:effectLst/>
                <a:uLnTx/>
                <a:uFillTx/>
                <a:latin typeface="Arial"/>
                <a:ea typeface="+mj-ea"/>
                <a:cs typeface="+mj-cs"/>
              </a:rPr>
              <a:t>Rationale for a Territorial Approach to the SDGs </a:t>
            </a:r>
          </a:p>
        </p:txBody>
      </p:sp>
      <p:sp>
        <p:nvSpPr>
          <p:cNvPr id="9" name="Content Placeholder 2"/>
          <p:cNvSpPr>
            <a:spLocks noGrp="1"/>
          </p:cNvSpPr>
          <p:nvPr>
            <p:ph idx="1"/>
          </p:nvPr>
        </p:nvSpPr>
        <p:spPr>
          <a:xfrm>
            <a:off x="726120" y="1494534"/>
            <a:ext cx="9793088" cy="4886794"/>
          </a:xfrm>
        </p:spPr>
        <p:txBody>
          <a:bodyPr>
            <a:normAutofit/>
          </a:bodyPr>
          <a:lstStyle/>
          <a:p>
            <a:pPr>
              <a:buFont typeface="Wingdings" panose="05000000000000000000" pitchFamily="2" charset="2"/>
              <a:buChar char="Ø"/>
            </a:pPr>
            <a:r>
              <a:rPr lang="en-US" sz="1800" dirty="0">
                <a:solidFill>
                  <a:schemeClr val="bg2">
                    <a:lumMod val="10000"/>
                  </a:schemeClr>
                </a:solidFill>
                <a:sym typeface="Calibri"/>
              </a:rPr>
              <a:t>OECD Action Plan on SDGs: </a:t>
            </a:r>
            <a:r>
              <a:rPr lang="en-US" sz="1800" dirty="0" err="1">
                <a:solidFill>
                  <a:schemeClr val="bg2">
                    <a:lumMod val="10000"/>
                  </a:schemeClr>
                </a:solidFill>
                <a:sym typeface="Calibri"/>
              </a:rPr>
              <a:t>i</a:t>
            </a:r>
            <a:r>
              <a:rPr lang="en-US" sz="1800" dirty="0">
                <a:solidFill>
                  <a:schemeClr val="bg2">
                    <a:lumMod val="10000"/>
                  </a:schemeClr>
                </a:solidFill>
                <a:sym typeface="Calibri"/>
              </a:rPr>
              <a:t>) key role of subnational governments and ii) need to look beyond national averages</a:t>
            </a:r>
            <a:endParaRPr lang="en-GB" sz="1800" dirty="0">
              <a:solidFill>
                <a:schemeClr val="bg2">
                  <a:lumMod val="10000"/>
                </a:schemeClr>
              </a:solidFill>
              <a:sym typeface="Calibri"/>
            </a:endParaRPr>
          </a:p>
          <a:p>
            <a:pPr>
              <a:lnSpc>
                <a:spcPct val="150000"/>
              </a:lnSpc>
              <a:buFont typeface="Wingdings" panose="05000000000000000000" pitchFamily="2" charset="2"/>
              <a:buChar char="Ø"/>
            </a:pPr>
            <a:r>
              <a:rPr lang="en-GB" sz="1800" dirty="0">
                <a:solidFill>
                  <a:schemeClr val="bg2">
                    <a:lumMod val="10000"/>
                  </a:schemeClr>
                </a:solidFill>
                <a:sym typeface="Calibri"/>
              </a:rPr>
              <a:t>Leaving no one behind is </a:t>
            </a:r>
            <a:r>
              <a:rPr lang="en-GB" sz="1800" b="1" dirty="0">
                <a:solidFill>
                  <a:schemeClr val="bg2">
                    <a:lumMod val="10000"/>
                  </a:schemeClr>
                </a:solidFill>
                <a:sym typeface="Calibri"/>
              </a:rPr>
              <a:t>a shared responsibility </a:t>
            </a:r>
          </a:p>
          <a:p>
            <a:pPr>
              <a:lnSpc>
                <a:spcPct val="150000"/>
              </a:lnSpc>
              <a:buFont typeface="Wingdings" panose="05000000000000000000" pitchFamily="2" charset="2"/>
              <a:buChar char="Ø"/>
            </a:pPr>
            <a:r>
              <a:rPr lang="en-US" sz="1800" b="1" dirty="0">
                <a:solidFill>
                  <a:schemeClr val="bg2">
                    <a:lumMod val="10000"/>
                  </a:schemeClr>
                </a:solidFill>
              </a:rPr>
              <a:t>100 out of the 169 SDGs targets </a:t>
            </a:r>
            <a:r>
              <a:rPr lang="en-US" sz="1800" dirty="0">
                <a:solidFill>
                  <a:schemeClr val="bg2">
                    <a:lumMod val="10000"/>
                  </a:schemeClr>
                </a:solidFill>
              </a:rPr>
              <a:t>require subnational governments to be achieved </a:t>
            </a:r>
          </a:p>
          <a:p>
            <a:pPr>
              <a:lnSpc>
                <a:spcPct val="150000"/>
              </a:lnSpc>
              <a:buFont typeface="Wingdings" panose="05000000000000000000" pitchFamily="2" charset="2"/>
              <a:buChar char="Ø"/>
            </a:pPr>
            <a:r>
              <a:rPr lang="en-US" sz="1800" dirty="0">
                <a:solidFill>
                  <a:schemeClr val="bg2">
                    <a:lumMod val="10000"/>
                  </a:schemeClr>
                </a:solidFill>
              </a:rPr>
              <a:t>A </a:t>
            </a:r>
            <a:r>
              <a:rPr lang="en-US" sz="1800" b="1" dirty="0">
                <a:solidFill>
                  <a:schemeClr val="bg2">
                    <a:lumMod val="10000"/>
                  </a:schemeClr>
                </a:solidFill>
              </a:rPr>
              <a:t>tool for policy making </a:t>
            </a:r>
            <a:r>
              <a:rPr lang="en-US" sz="1800" dirty="0">
                <a:solidFill>
                  <a:schemeClr val="bg2">
                    <a:lumMod val="10000"/>
                  </a:schemeClr>
                </a:solidFill>
              </a:rPr>
              <a:t>- going </a:t>
            </a:r>
            <a:r>
              <a:rPr lang="en-US" sz="1800" b="1" dirty="0">
                <a:solidFill>
                  <a:schemeClr val="bg2">
                    <a:lumMod val="10000"/>
                  </a:schemeClr>
                </a:solidFill>
              </a:rPr>
              <a:t>beyond the compliance agenda </a:t>
            </a:r>
            <a:r>
              <a:rPr lang="en-US" sz="1800" dirty="0">
                <a:solidFill>
                  <a:schemeClr val="bg2">
                    <a:lumMod val="10000"/>
                  </a:schemeClr>
                </a:solidFill>
              </a:rPr>
              <a:t>to: </a:t>
            </a:r>
          </a:p>
          <a:p>
            <a:pPr lvl="1"/>
            <a:r>
              <a:rPr lang="fr-BE" sz="1800" dirty="0">
                <a:solidFill>
                  <a:schemeClr val="bg2">
                    <a:lumMod val="10000"/>
                  </a:schemeClr>
                </a:solidFill>
              </a:rPr>
              <a:t>Set a vision and </a:t>
            </a:r>
            <a:r>
              <a:rPr lang="en-GB" sz="1800" dirty="0">
                <a:solidFill>
                  <a:schemeClr val="bg2">
                    <a:lumMod val="10000"/>
                  </a:schemeClr>
                </a:solidFill>
              </a:rPr>
              <a:t>re-orient existing strategies and plans </a:t>
            </a:r>
            <a:endParaRPr lang="fr-BE" sz="1800" dirty="0">
              <a:solidFill>
                <a:schemeClr val="bg2">
                  <a:lumMod val="10000"/>
                </a:schemeClr>
              </a:solidFill>
            </a:endParaRPr>
          </a:p>
          <a:p>
            <a:pPr lvl="1"/>
            <a:r>
              <a:rPr lang="fr-BE" sz="1800" dirty="0">
                <a:solidFill>
                  <a:schemeClr val="bg2">
                    <a:lumMod val="10000"/>
                  </a:schemeClr>
                </a:solidFill>
              </a:rPr>
              <a:t>Plan </a:t>
            </a:r>
            <a:r>
              <a:rPr lang="fr-BE" sz="1800" dirty="0" err="1">
                <a:solidFill>
                  <a:schemeClr val="bg2">
                    <a:lumMod val="10000"/>
                  </a:schemeClr>
                </a:solidFill>
              </a:rPr>
              <a:t>coherently</a:t>
            </a:r>
            <a:r>
              <a:rPr lang="fr-BE" sz="1800" dirty="0">
                <a:solidFill>
                  <a:schemeClr val="bg2">
                    <a:lumMod val="10000"/>
                  </a:schemeClr>
                </a:solidFill>
              </a:rPr>
              <a:t> and </a:t>
            </a:r>
            <a:r>
              <a:rPr lang="fr-BE" sz="1800" dirty="0" err="1">
                <a:solidFill>
                  <a:schemeClr val="bg2">
                    <a:lumMod val="10000"/>
                  </a:schemeClr>
                </a:solidFill>
              </a:rPr>
              <a:t>consistently</a:t>
            </a:r>
            <a:r>
              <a:rPr lang="fr-BE" sz="1800" dirty="0">
                <a:solidFill>
                  <a:schemeClr val="bg2">
                    <a:lumMod val="10000"/>
                  </a:schemeClr>
                </a:solidFill>
              </a:rPr>
              <a:t> (multi-</a:t>
            </a:r>
            <a:r>
              <a:rPr lang="fr-BE" sz="1800" dirty="0" err="1">
                <a:solidFill>
                  <a:schemeClr val="bg2">
                    <a:lumMod val="10000"/>
                  </a:schemeClr>
                </a:solidFill>
              </a:rPr>
              <a:t>level</a:t>
            </a:r>
            <a:r>
              <a:rPr lang="fr-BE" sz="1800" dirty="0">
                <a:solidFill>
                  <a:schemeClr val="bg2">
                    <a:lumMod val="10000"/>
                  </a:schemeClr>
                </a:solidFill>
              </a:rPr>
              <a:t>) </a:t>
            </a:r>
          </a:p>
          <a:p>
            <a:pPr lvl="1"/>
            <a:r>
              <a:rPr lang="fr-BE" sz="1800" dirty="0">
                <a:solidFill>
                  <a:schemeClr val="bg2">
                    <a:lumMod val="10000"/>
                  </a:schemeClr>
                </a:solidFill>
              </a:rPr>
              <a:t>Manage </a:t>
            </a:r>
            <a:r>
              <a:rPr lang="fr-BE" sz="1800" dirty="0" err="1">
                <a:solidFill>
                  <a:schemeClr val="bg2">
                    <a:lumMod val="10000"/>
                  </a:schemeClr>
                </a:solidFill>
              </a:rPr>
              <a:t>trade-offs</a:t>
            </a:r>
            <a:r>
              <a:rPr lang="fr-BE" sz="1800" dirty="0">
                <a:solidFill>
                  <a:schemeClr val="bg2">
                    <a:lumMod val="10000"/>
                  </a:schemeClr>
                </a:solidFill>
              </a:rPr>
              <a:t> and </a:t>
            </a:r>
            <a:r>
              <a:rPr lang="fr-BE" sz="1800" dirty="0" err="1">
                <a:solidFill>
                  <a:schemeClr val="bg2">
                    <a:lumMod val="10000"/>
                  </a:schemeClr>
                </a:solidFill>
              </a:rPr>
              <a:t>promote</a:t>
            </a:r>
            <a:r>
              <a:rPr lang="fr-BE" sz="1800" dirty="0">
                <a:solidFill>
                  <a:schemeClr val="bg2">
                    <a:lumMod val="10000"/>
                  </a:schemeClr>
                </a:solidFill>
              </a:rPr>
              <a:t> synergies </a:t>
            </a:r>
            <a:r>
              <a:rPr lang="fr-BE" sz="1800" dirty="0" err="1">
                <a:solidFill>
                  <a:schemeClr val="bg2">
                    <a:lumMod val="10000"/>
                  </a:schemeClr>
                </a:solidFill>
              </a:rPr>
              <a:t>across</a:t>
            </a:r>
            <a:r>
              <a:rPr lang="fr-BE" sz="1800" dirty="0">
                <a:solidFill>
                  <a:schemeClr val="bg2">
                    <a:lumMod val="10000"/>
                  </a:schemeClr>
                </a:solidFill>
              </a:rPr>
              <a:t> </a:t>
            </a:r>
            <a:r>
              <a:rPr lang="fr-BE" sz="1800" dirty="0" err="1">
                <a:solidFill>
                  <a:schemeClr val="bg2">
                    <a:lumMod val="10000"/>
                  </a:schemeClr>
                </a:solidFill>
              </a:rPr>
              <a:t>sectors</a:t>
            </a:r>
            <a:r>
              <a:rPr lang="fr-BE" sz="1800" dirty="0">
                <a:solidFill>
                  <a:schemeClr val="bg2">
                    <a:lumMod val="10000"/>
                  </a:schemeClr>
                </a:solidFill>
              </a:rPr>
              <a:t> </a:t>
            </a:r>
          </a:p>
          <a:p>
            <a:pPr lvl="1"/>
            <a:r>
              <a:rPr lang="fr-BE" sz="1800" dirty="0" err="1">
                <a:solidFill>
                  <a:schemeClr val="bg2">
                    <a:lumMod val="10000"/>
                  </a:schemeClr>
                </a:solidFill>
              </a:rPr>
              <a:t>Revamp</a:t>
            </a:r>
            <a:r>
              <a:rPr lang="fr-BE" sz="1800" dirty="0">
                <a:solidFill>
                  <a:schemeClr val="bg2">
                    <a:lumMod val="10000"/>
                  </a:schemeClr>
                </a:solidFill>
              </a:rPr>
              <a:t> local and </a:t>
            </a:r>
            <a:r>
              <a:rPr lang="fr-BE" sz="1800" dirty="0" err="1">
                <a:solidFill>
                  <a:schemeClr val="bg2">
                    <a:lumMod val="10000"/>
                  </a:schemeClr>
                </a:solidFill>
              </a:rPr>
              <a:t>regional</a:t>
            </a:r>
            <a:r>
              <a:rPr lang="fr-BE" sz="1800" dirty="0">
                <a:solidFill>
                  <a:schemeClr val="bg2">
                    <a:lumMod val="10000"/>
                  </a:schemeClr>
                </a:solidFill>
              </a:rPr>
              <a:t> </a:t>
            </a:r>
            <a:r>
              <a:rPr lang="fr-BE" sz="1800" dirty="0" err="1">
                <a:solidFill>
                  <a:schemeClr val="bg2">
                    <a:lumMod val="10000"/>
                  </a:schemeClr>
                </a:solidFill>
              </a:rPr>
              <a:t>development</a:t>
            </a:r>
            <a:r>
              <a:rPr lang="fr-BE" sz="1800" dirty="0">
                <a:solidFill>
                  <a:schemeClr val="bg2">
                    <a:lumMod val="10000"/>
                  </a:schemeClr>
                </a:solidFill>
              </a:rPr>
              <a:t> </a:t>
            </a:r>
            <a:r>
              <a:rPr lang="fr-BE" sz="1800" dirty="0" err="1">
                <a:solidFill>
                  <a:schemeClr val="bg2">
                    <a:lumMod val="10000"/>
                  </a:schemeClr>
                </a:solidFill>
              </a:rPr>
              <a:t>priorities</a:t>
            </a:r>
            <a:r>
              <a:rPr lang="fr-BE" sz="1800" dirty="0">
                <a:solidFill>
                  <a:schemeClr val="bg2">
                    <a:lumMod val="10000"/>
                  </a:schemeClr>
                </a:solidFill>
              </a:rPr>
              <a:t> </a:t>
            </a:r>
          </a:p>
          <a:p>
            <a:pPr lvl="1"/>
            <a:r>
              <a:rPr lang="fr-BE" sz="1800" dirty="0" err="1">
                <a:solidFill>
                  <a:schemeClr val="bg2">
                    <a:lumMod val="10000"/>
                  </a:schemeClr>
                </a:solidFill>
              </a:rPr>
              <a:t>Prioritise</a:t>
            </a:r>
            <a:r>
              <a:rPr lang="fr-BE" sz="1800" dirty="0">
                <a:solidFill>
                  <a:schemeClr val="bg2">
                    <a:lumMod val="10000"/>
                  </a:schemeClr>
                </a:solidFill>
              </a:rPr>
              <a:t> </a:t>
            </a:r>
            <a:r>
              <a:rPr lang="fr-BE" sz="1800" dirty="0" err="1">
                <a:solidFill>
                  <a:schemeClr val="bg2">
                    <a:lumMod val="10000"/>
                  </a:schemeClr>
                </a:solidFill>
              </a:rPr>
              <a:t>investment</a:t>
            </a:r>
            <a:r>
              <a:rPr lang="fr-BE" sz="1800" dirty="0">
                <a:solidFill>
                  <a:schemeClr val="bg2">
                    <a:lumMod val="10000"/>
                  </a:schemeClr>
                </a:solidFill>
              </a:rPr>
              <a:t> and </a:t>
            </a:r>
            <a:r>
              <a:rPr lang="fr-BE" sz="1800" dirty="0" err="1">
                <a:solidFill>
                  <a:schemeClr val="bg2">
                    <a:lumMod val="10000"/>
                  </a:schemeClr>
                </a:solidFill>
              </a:rPr>
              <a:t>allocate</a:t>
            </a:r>
            <a:r>
              <a:rPr lang="fr-BE" sz="1800" dirty="0">
                <a:solidFill>
                  <a:schemeClr val="bg2">
                    <a:lumMod val="10000"/>
                  </a:schemeClr>
                </a:solidFill>
              </a:rPr>
              <a:t> budget </a:t>
            </a:r>
          </a:p>
          <a:p>
            <a:pPr lvl="1"/>
            <a:r>
              <a:rPr lang="fr-BE" sz="1800" dirty="0">
                <a:solidFill>
                  <a:schemeClr val="bg2">
                    <a:lumMod val="10000"/>
                  </a:schemeClr>
                </a:solidFill>
              </a:rPr>
              <a:t>Engage </a:t>
            </a:r>
            <a:r>
              <a:rPr lang="fr-BE" sz="1800" dirty="0" err="1">
                <a:solidFill>
                  <a:schemeClr val="bg2">
                    <a:lumMod val="10000"/>
                  </a:schemeClr>
                </a:solidFill>
              </a:rPr>
              <a:t>stakeholders</a:t>
            </a:r>
            <a:r>
              <a:rPr lang="fr-BE" sz="1800" dirty="0">
                <a:solidFill>
                  <a:schemeClr val="bg2">
                    <a:lumMod val="10000"/>
                  </a:schemeClr>
                </a:solidFill>
              </a:rPr>
              <a:t>, in </a:t>
            </a:r>
            <a:r>
              <a:rPr lang="fr-BE" sz="1800" dirty="0" err="1">
                <a:solidFill>
                  <a:schemeClr val="bg2">
                    <a:lumMod val="10000"/>
                  </a:schemeClr>
                </a:solidFill>
              </a:rPr>
              <a:t>particular</a:t>
            </a:r>
            <a:r>
              <a:rPr lang="fr-BE" sz="1800" dirty="0">
                <a:solidFill>
                  <a:schemeClr val="bg2">
                    <a:lumMod val="10000"/>
                  </a:schemeClr>
                </a:solidFill>
              </a:rPr>
              <a:t> </a:t>
            </a:r>
            <a:r>
              <a:rPr lang="fr-BE" sz="1800" dirty="0" err="1">
                <a:solidFill>
                  <a:schemeClr val="bg2">
                    <a:lumMod val="10000"/>
                  </a:schemeClr>
                </a:solidFill>
              </a:rPr>
              <a:t>private</a:t>
            </a:r>
            <a:r>
              <a:rPr lang="fr-BE" sz="1800" dirty="0">
                <a:solidFill>
                  <a:schemeClr val="bg2">
                    <a:lumMod val="10000"/>
                  </a:schemeClr>
                </a:solidFill>
              </a:rPr>
              <a:t> </a:t>
            </a:r>
            <a:r>
              <a:rPr lang="fr-BE" sz="1800" dirty="0" err="1">
                <a:solidFill>
                  <a:schemeClr val="bg2">
                    <a:lumMod val="10000"/>
                  </a:schemeClr>
                </a:solidFill>
              </a:rPr>
              <a:t>sector</a:t>
            </a:r>
            <a:r>
              <a:rPr lang="fr-BE" sz="1800" dirty="0">
                <a:solidFill>
                  <a:schemeClr val="bg2">
                    <a:lumMod val="10000"/>
                  </a:schemeClr>
                </a:solidFill>
              </a:rPr>
              <a:t> and civil society  </a:t>
            </a:r>
          </a:p>
          <a:p>
            <a:pPr lvl="1"/>
            <a:r>
              <a:rPr lang="fr-BE" sz="1800" dirty="0">
                <a:solidFill>
                  <a:schemeClr val="bg2">
                    <a:lumMod val="10000"/>
                  </a:schemeClr>
                </a:solidFill>
              </a:rPr>
              <a:t>Push </a:t>
            </a:r>
            <a:r>
              <a:rPr lang="fr-BE" sz="1800" dirty="0" err="1">
                <a:solidFill>
                  <a:schemeClr val="bg2">
                    <a:lumMod val="10000"/>
                  </a:schemeClr>
                </a:solidFill>
              </a:rPr>
              <a:t>forward</a:t>
            </a:r>
            <a:r>
              <a:rPr lang="fr-BE" sz="1800" dirty="0">
                <a:solidFill>
                  <a:schemeClr val="bg2">
                    <a:lumMod val="10000"/>
                  </a:schemeClr>
                </a:solidFill>
              </a:rPr>
              <a:t> the </a:t>
            </a:r>
            <a:r>
              <a:rPr lang="fr-BE" sz="1800" dirty="0" err="1">
                <a:solidFill>
                  <a:schemeClr val="bg2">
                    <a:lumMod val="10000"/>
                  </a:schemeClr>
                </a:solidFill>
              </a:rPr>
              <a:t>statistical</a:t>
            </a:r>
            <a:r>
              <a:rPr lang="fr-BE" sz="1800" dirty="0">
                <a:solidFill>
                  <a:schemeClr val="bg2">
                    <a:lumMod val="10000"/>
                  </a:schemeClr>
                </a:solidFill>
              </a:rPr>
              <a:t> </a:t>
            </a:r>
            <a:r>
              <a:rPr lang="fr-BE" sz="1800" dirty="0" err="1">
                <a:solidFill>
                  <a:schemeClr val="bg2">
                    <a:lumMod val="10000"/>
                  </a:schemeClr>
                </a:solidFill>
              </a:rPr>
              <a:t>fronteer</a:t>
            </a:r>
            <a:r>
              <a:rPr lang="fr-BE" sz="1800" dirty="0">
                <a:solidFill>
                  <a:schemeClr val="bg2">
                    <a:lumMod val="10000"/>
                  </a:schemeClr>
                </a:solidFill>
              </a:rPr>
              <a:t>  </a:t>
            </a:r>
            <a:endParaRPr lang="en-US" sz="1800" dirty="0">
              <a:solidFill>
                <a:schemeClr val="bg2">
                  <a:lumMod val="10000"/>
                </a:schemeClr>
              </a:solidFill>
            </a:endParaRPr>
          </a:p>
        </p:txBody>
      </p:sp>
    </p:spTree>
    <p:extLst>
      <p:ext uri="{BB962C8B-B14F-4D97-AF65-F5344CB8AC3E}">
        <p14:creationId xmlns:p14="http://schemas.microsoft.com/office/powerpoint/2010/main" val="1850494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992314" y="1484784"/>
          <a:ext cx="8218487"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1487488" y="213033"/>
            <a:ext cx="7884488" cy="1022400"/>
          </a:xfrm>
        </p:spPr>
        <p:txBody>
          <a:bodyPr/>
          <a:lstStyle/>
          <a:p>
            <a:r>
              <a:rPr lang="en-GB" sz="2800" b="1" dirty="0">
                <a:solidFill>
                  <a:schemeClr val="tx2"/>
                </a:solidFill>
              </a:rPr>
              <a:t>OECD Programme Objectives</a:t>
            </a:r>
          </a:p>
        </p:txBody>
      </p:sp>
      <p:sp>
        <p:nvSpPr>
          <p:cNvPr id="2" name="TextBox 1"/>
          <p:cNvSpPr txBox="1"/>
          <p:nvPr/>
        </p:nvSpPr>
        <p:spPr>
          <a:xfrm>
            <a:off x="2135560" y="4077073"/>
            <a:ext cx="7632848" cy="95410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E6E6E6">
                    <a:lumMod val="10000"/>
                  </a:srgbClr>
                </a:solidFill>
                <a:effectLst/>
                <a:uLnTx/>
                <a:uFillTx/>
                <a:latin typeface="Georgia"/>
                <a:ea typeface="+mn-ea"/>
                <a:cs typeface="+mn-cs"/>
              </a:rPr>
              <a:t>Peer-to-peer dialogue between cities, regions and national government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E6E6E6">
                    <a:lumMod val="10000"/>
                  </a:srgbClr>
                </a:solidFill>
                <a:effectLst/>
                <a:uLnTx/>
                <a:uFillTx/>
                <a:latin typeface="Georgia"/>
                <a:ea typeface="+mn-ea"/>
                <a:cs typeface="+mn-cs"/>
              </a:rPr>
              <a:t>Twinning during field trips and missions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E6E6E6">
                    <a:lumMod val="10000"/>
                  </a:srgbClr>
                </a:solidFill>
                <a:effectLst/>
                <a:uLnTx/>
                <a:uFillTx/>
                <a:latin typeface="Georgia"/>
                <a:ea typeface="+mn-ea"/>
                <a:cs typeface="+mn-cs"/>
              </a:rPr>
              <a:t>Engagement of umbrella/city networks and stakeholder groups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E6E6E6">
                  <a:lumMod val="10000"/>
                </a:srgbClr>
              </a:solidFill>
              <a:effectLst/>
              <a:uLnTx/>
              <a:uFillTx/>
              <a:latin typeface="Georgia"/>
              <a:ea typeface="+mn-ea"/>
              <a:cs typeface="+mn-cs"/>
            </a:endParaRPr>
          </a:p>
        </p:txBody>
      </p:sp>
      <p:pic>
        <p:nvPicPr>
          <p:cNvPr id="5" name="Picture 4"/>
          <p:cNvPicPr/>
          <p:nvPr/>
        </p:nvPicPr>
        <p:blipFill rotWithShape="1">
          <a:blip r:embed="rId8"/>
          <a:srcRect l="17347" t="9071" r="21301" b="14512"/>
          <a:stretch/>
        </p:blipFill>
        <p:spPr bwMode="auto">
          <a:xfrm>
            <a:off x="8424444" y="1844824"/>
            <a:ext cx="1776012" cy="820936"/>
          </a:xfrm>
          <a:prstGeom prst="rect">
            <a:avLst/>
          </a:prstGeom>
          <a:ln>
            <a:noFill/>
          </a:ln>
          <a:extLst>
            <a:ext uri="{53640926-AAD7-44D8-BBD7-CCE9431645EC}">
              <a14:shadowObscured xmlns:a14="http://schemas.microsoft.com/office/drawing/2010/main"/>
            </a:ext>
          </a:extLst>
        </p:spPr>
      </p:pic>
      <p:grpSp>
        <p:nvGrpSpPr>
          <p:cNvPr id="6" name="Group 5"/>
          <p:cNvGrpSpPr/>
          <p:nvPr/>
        </p:nvGrpSpPr>
        <p:grpSpPr>
          <a:xfrm>
            <a:off x="1703513" y="5631767"/>
            <a:ext cx="6080151" cy="888532"/>
            <a:chOff x="402910" y="4100300"/>
            <a:chExt cx="6080151" cy="888532"/>
          </a:xfrm>
        </p:grpSpPr>
        <p:sp>
          <p:nvSpPr>
            <p:cNvPr id="7" name="Rectangle 6"/>
            <p:cNvSpPr/>
            <p:nvPr/>
          </p:nvSpPr>
          <p:spPr>
            <a:xfrm>
              <a:off x="594338" y="4100300"/>
              <a:ext cx="3225795" cy="879728"/>
            </a:xfrm>
            <a:prstGeom prst="rect">
              <a:avLst/>
            </a:prstGeom>
          </p:spPr>
          <p:txBody>
            <a:bodyPr wrap="square" numCol="1">
              <a:spAutoFit/>
            </a:bodyPr>
            <a:lstStyle/>
            <a:p>
              <a:pPr marL="0" marR="0" lvl="0" indent="0" algn="l" defTabSz="914400" rtl="0" eaLnBrk="1" fontAlgn="auto" latinLnBrk="0" hangingPunct="1">
                <a:lnSpc>
                  <a:spcPct val="150000"/>
                </a:lnSpc>
                <a:spcBef>
                  <a:spcPts val="0"/>
                </a:spcBef>
                <a:spcAft>
                  <a:spcPts val="100"/>
                </a:spcAft>
                <a:buClrTx/>
                <a:buSzTx/>
                <a:buFontTx/>
                <a:buNone/>
                <a:tabLst/>
                <a:defRPr/>
              </a:pPr>
              <a:r>
                <a:rPr kumimoji="0" lang="en-US" sz="1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Province of Córdoba | Argentina</a:t>
              </a:r>
            </a:p>
            <a:p>
              <a:pPr marL="0" marR="0" lvl="0" indent="0" algn="l" defTabSz="914400" rtl="0" eaLnBrk="1" fontAlgn="auto" latinLnBrk="0" hangingPunct="1">
                <a:lnSpc>
                  <a:spcPct val="150000"/>
                </a:lnSpc>
                <a:spcBef>
                  <a:spcPts val="0"/>
                </a:spcBef>
                <a:spcAft>
                  <a:spcPts val="100"/>
                </a:spcAft>
                <a:buClrTx/>
                <a:buSzTx/>
                <a:buFontTx/>
                <a:buNone/>
                <a:tabLst/>
                <a:defRPr/>
              </a:pPr>
              <a:r>
                <a:rPr kumimoji="0" lang="en-US" sz="1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Region of Flanders | Belgium</a:t>
              </a:r>
            </a:p>
            <a:p>
              <a:pPr marL="0" marR="0" lvl="0" indent="0" algn="l" defTabSz="914400" rtl="0" eaLnBrk="1" fontAlgn="auto" latinLnBrk="0" hangingPunct="1">
                <a:lnSpc>
                  <a:spcPct val="150000"/>
                </a:lnSpc>
                <a:spcBef>
                  <a:spcPts val="0"/>
                </a:spcBef>
                <a:spcAft>
                  <a:spcPts val="100"/>
                </a:spcAft>
                <a:buClrTx/>
                <a:buSzTx/>
                <a:buFontTx/>
                <a:buNone/>
                <a:tabLst/>
                <a:defRPr/>
              </a:pPr>
              <a:r>
                <a:rPr kumimoji="0" lang="en-US" sz="1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Region of Southern Denmark | Denmark</a:t>
              </a:r>
            </a:p>
          </p:txBody>
        </p:sp>
        <p:sp>
          <p:nvSpPr>
            <p:cNvPr id="8" name="Rectangle 7"/>
            <p:cNvSpPr/>
            <p:nvPr/>
          </p:nvSpPr>
          <p:spPr>
            <a:xfrm>
              <a:off x="3796893" y="4109104"/>
              <a:ext cx="2686168" cy="879728"/>
            </a:xfrm>
            <a:prstGeom prst="rect">
              <a:avLst/>
            </a:prstGeom>
          </p:spPr>
          <p:txBody>
            <a:bodyPr wrap="square" numCol="1">
              <a:spAutoFit/>
            </a:bodyPr>
            <a:lstStyle/>
            <a:p>
              <a:pPr marL="0" marR="0" lvl="0" indent="0" algn="l" defTabSz="914400" rtl="0" eaLnBrk="1" fontAlgn="auto" latinLnBrk="0" hangingPunct="1">
                <a:lnSpc>
                  <a:spcPct val="150000"/>
                </a:lnSpc>
                <a:spcBef>
                  <a:spcPts val="0"/>
                </a:spcBef>
                <a:spcAft>
                  <a:spcPts val="100"/>
                </a:spcAft>
                <a:buClrTx/>
                <a:buSzTx/>
                <a:buFontTx/>
                <a:buNone/>
                <a:tabLst/>
                <a:defRPr/>
              </a:pPr>
              <a:r>
                <a:rPr kumimoji="0" lang="en-US" sz="1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City of Kitakyushu | Japan</a:t>
              </a:r>
            </a:p>
            <a:p>
              <a:pPr marL="0" marR="0" lvl="0" indent="0" algn="l" defTabSz="914400" rtl="0" eaLnBrk="1" fontAlgn="auto" latinLnBrk="0" hangingPunct="1">
                <a:lnSpc>
                  <a:spcPct val="150000"/>
                </a:lnSpc>
                <a:spcBef>
                  <a:spcPts val="0"/>
                </a:spcBef>
                <a:spcAft>
                  <a:spcPts val="100"/>
                </a:spcAft>
                <a:buClrTx/>
                <a:buSzTx/>
                <a:buFontTx/>
                <a:buNone/>
                <a:tabLst/>
                <a:defRPr/>
              </a:pPr>
              <a:r>
                <a:rPr kumimoji="0" lang="en-US" sz="1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City of Bonn | Germany</a:t>
              </a:r>
            </a:p>
            <a:p>
              <a:pPr marL="0" marR="0" lvl="0" indent="0" algn="l" defTabSz="914400" rtl="0" eaLnBrk="1" fontAlgn="auto" latinLnBrk="0" hangingPunct="1">
                <a:lnSpc>
                  <a:spcPct val="150000"/>
                </a:lnSpc>
                <a:spcBef>
                  <a:spcPts val="0"/>
                </a:spcBef>
                <a:spcAft>
                  <a:spcPts val="100"/>
                </a:spcAft>
                <a:buClrTx/>
                <a:buSzTx/>
                <a:buFontTx/>
                <a:buNone/>
                <a:tabLst/>
                <a:defRPr/>
              </a:pPr>
              <a:r>
                <a:rPr kumimoji="0" lang="en-US" sz="1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Municipality of </a:t>
              </a:r>
              <a:r>
                <a:rPr kumimoji="0" lang="en-US" sz="11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Kópavogur</a:t>
              </a:r>
              <a:r>
                <a:rPr kumimoji="0" lang="en-US" sz="1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|Iceland  </a:t>
              </a:r>
            </a:p>
          </p:txBody>
        </p:sp>
        <p:pic>
          <p:nvPicPr>
            <p:cNvPr id="9" name="Picture 2" descr="C:\Users\heikkila_s\Downloads\belgium-flag-round-icon-256.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2910" y="4425657"/>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heikkila_s\Downloads\germany-flag-round-icon-256.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89015" y="4437890"/>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heikkila_s\Downloads\argentina-flag-round-icon-256.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7768" y="4154779"/>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Users\heikkila_s\Downloads\denmark-flag-round-icon-256.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7768" y="4697812"/>
              <a:ext cx="216000" cy="216000"/>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p:cNvSpPr/>
            <p:nvPr/>
          </p:nvSpPr>
          <p:spPr>
            <a:xfrm>
              <a:off x="3615490" y="4227635"/>
              <a:ext cx="144000" cy="14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eorgia"/>
                <a:ea typeface="+mn-ea"/>
                <a:cs typeface="+mn-cs"/>
              </a:endParaRPr>
            </a:p>
          </p:txBody>
        </p:sp>
        <p:pic>
          <p:nvPicPr>
            <p:cNvPr id="14" name="Picture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93495" y="4717260"/>
              <a:ext cx="216000" cy="216000"/>
            </a:xfrm>
            <a:prstGeom prst="rect">
              <a:avLst/>
            </a:prstGeom>
          </p:spPr>
        </p:pic>
      </p:grpSp>
      <p:pic>
        <p:nvPicPr>
          <p:cNvPr id="15" name="Pictur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968208" y="5681072"/>
            <a:ext cx="216000" cy="216000"/>
          </a:xfrm>
          <a:prstGeom prst="rect">
            <a:avLst/>
          </a:prstGeom>
        </p:spPr>
      </p:pic>
      <p:sp>
        <p:nvSpPr>
          <p:cNvPr id="16" name="Rectangle 15"/>
          <p:cNvSpPr/>
          <p:nvPr/>
        </p:nvSpPr>
        <p:spPr>
          <a:xfrm>
            <a:off x="8184234" y="5577629"/>
            <a:ext cx="1978427" cy="346249"/>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100"/>
              </a:spcAft>
              <a:buClrTx/>
              <a:buSzTx/>
              <a:buFontTx/>
              <a:buNone/>
              <a:tabLst/>
              <a:defRPr/>
            </a:pPr>
            <a:r>
              <a:rPr kumimoji="0" lang="en-US" sz="1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County of </a:t>
            </a:r>
            <a:r>
              <a:rPr kumimoji="0" lang="en-US" sz="11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Viken</a:t>
            </a:r>
            <a:r>
              <a:rPr kumimoji="0" lang="en-US" sz="1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Norway</a:t>
            </a:r>
          </a:p>
        </p:txBody>
      </p:sp>
      <p:pic>
        <p:nvPicPr>
          <p:cNvPr id="17" name="Picture 1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968208" y="6000957"/>
            <a:ext cx="216000" cy="216000"/>
          </a:xfrm>
          <a:prstGeom prst="rect">
            <a:avLst/>
          </a:prstGeom>
        </p:spPr>
      </p:pic>
      <p:sp>
        <p:nvSpPr>
          <p:cNvPr id="18" name="Rectangle 17"/>
          <p:cNvSpPr/>
          <p:nvPr/>
        </p:nvSpPr>
        <p:spPr>
          <a:xfrm>
            <a:off x="8203221" y="5913549"/>
            <a:ext cx="2097173"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City of Moscow| Russian Federation</a:t>
            </a:r>
          </a:p>
        </p:txBody>
      </p:sp>
      <p:pic>
        <p:nvPicPr>
          <p:cNvPr id="19" name="Picture 1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968208" y="6304299"/>
            <a:ext cx="216000" cy="216000"/>
          </a:xfrm>
          <a:prstGeom prst="rect">
            <a:avLst/>
          </a:prstGeom>
        </p:spPr>
      </p:pic>
      <p:sp>
        <p:nvSpPr>
          <p:cNvPr id="20" name="Rectangle 19"/>
          <p:cNvSpPr/>
          <p:nvPr/>
        </p:nvSpPr>
        <p:spPr>
          <a:xfrm>
            <a:off x="8184234" y="6288965"/>
            <a:ext cx="2097173" cy="26161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State of Paraná| Brazil</a:t>
            </a:r>
          </a:p>
        </p:txBody>
      </p:sp>
    </p:spTree>
    <p:extLst>
      <p:ext uri="{BB962C8B-B14F-4D97-AF65-F5344CB8AC3E}">
        <p14:creationId xmlns:p14="http://schemas.microsoft.com/office/powerpoint/2010/main" val="3980999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916833"/>
            <a:ext cx="8496944" cy="3413755"/>
          </a:xfrm>
        </p:spPr>
        <p:txBody>
          <a:bodyPr/>
          <a:lstStyle/>
          <a:p>
            <a:r>
              <a:rPr lang="en-GB" b="1" dirty="0"/>
              <a:t>Highlights from the OECD-</a:t>
            </a:r>
            <a:r>
              <a:rPr lang="en-GB" b="1" dirty="0" err="1"/>
              <a:t>CoR</a:t>
            </a:r>
            <a:r>
              <a:rPr lang="en-GB" b="1" dirty="0"/>
              <a:t> Survey:</a:t>
            </a:r>
            <a:br>
              <a:rPr lang="en-GB" dirty="0"/>
            </a:br>
            <a:br>
              <a:rPr lang="en-GB" dirty="0"/>
            </a:br>
            <a:r>
              <a:rPr lang="en-GB" sz="3600" b="1" i="1" dirty="0">
                <a:effectLst>
                  <a:outerShdw blurRad="38100" dist="38100" dir="2700000" algn="tl">
                    <a:srgbClr val="000000">
                      <a:alpha val="43137"/>
                    </a:srgbClr>
                  </a:outerShdw>
                </a:effectLst>
              </a:rPr>
              <a:t>The key contribution of regions and cities to sustainable development</a:t>
            </a:r>
            <a:br>
              <a:rPr lang="en-GB" b="1" dirty="0"/>
            </a:br>
            <a:endParaRPr lang="en-GB" b="1" dirty="0"/>
          </a:p>
        </p:txBody>
      </p:sp>
    </p:spTree>
    <p:extLst>
      <p:ext uri="{BB962C8B-B14F-4D97-AF65-F5344CB8AC3E}">
        <p14:creationId xmlns:p14="http://schemas.microsoft.com/office/powerpoint/2010/main" val="2036218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75520" y="1484784"/>
            <a:ext cx="8387444" cy="4772473"/>
          </a:xfrm>
          <a:prstGeom prst="rect">
            <a:avLst/>
          </a:prstGeom>
          <a:ln>
            <a:solidFill>
              <a:schemeClr val="tx1"/>
            </a:solidFill>
          </a:ln>
        </p:spPr>
      </p:pic>
      <p:sp>
        <p:nvSpPr>
          <p:cNvPr id="5" name="Rectangle 4"/>
          <p:cNvSpPr/>
          <p:nvPr/>
        </p:nvSpPr>
        <p:spPr>
          <a:xfrm>
            <a:off x="1919536" y="6378289"/>
            <a:ext cx="8058128"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727272"/>
                </a:solidFill>
                <a:effectLst/>
                <a:uLnTx/>
                <a:uFillTx/>
                <a:latin typeface="Georgia"/>
                <a:ea typeface="+mn-ea"/>
                <a:cs typeface="+mn-cs"/>
              </a:rPr>
              <a:t>Source:</a:t>
            </a:r>
            <a:r>
              <a:rPr kumimoji="0" lang="en-GB" sz="1200" b="0" i="0" u="none" strike="noStrike" kern="1200" cap="none" spc="0" normalizeH="0" baseline="0" noProof="0" dirty="0">
                <a:ln>
                  <a:noFill/>
                </a:ln>
                <a:solidFill>
                  <a:srgbClr val="727272"/>
                </a:solidFill>
                <a:effectLst/>
                <a:uLnTx/>
                <a:uFillTx/>
                <a:latin typeface="Georgia"/>
                <a:ea typeface="+mn-ea"/>
                <a:cs typeface="+mn-cs"/>
              </a:rPr>
              <a:t> </a:t>
            </a:r>
            <a:r>
              <a:rPr kumimoji="0" lang="en-GB" sz="1200" b="0" i="0" u="none" strike="noStrike" kern="1200" cap="none" spc="0" normalizeH="0" baseline="0" noProof="0" dirty="0" err="1">
                <a:ln>
                  <a:noFill/>
                </a:ln>
                <a:solidFill>
                  <a:srgbClr val="727272"/>
                </a:solidFill>
                <a:effectLst/>
                <a:uLnTx/>
                <a:uFillTx/>
                <a:latin typeface="Georgia"/>
                <a:ea typeface="+mn-ea"/>
                <a:cs typeface="+mn-cs"/>
              </a:rPr>
              <a:t>CoR</a:t>
            </a:r>
            <a:r>
              <a:rPr kumimoji="0" lang="en-GB" sz="1200" b="0" i="0" u="none" strike="noStrike" kern="1200" cap="none" spc="0" normalizeH="0" baseline="0" noProof="0" dirty="0">
                <a:ln>
                  <a:noFill/>
                </a:ln>
                <a:solidFill>
                  <a:srgbClr val="727272"/>
                </a:solidFill>
                <a:effectLst/>
                <a:uLnTx/>
                <a:uFillTx/>
                <a:latin typeface="Georgia"/>
                <a:ea typeface="+mn-ea"/>
                <a:cs typeface="+mn-cs"/>
              </a:rPr>
              <a:t>-OECD Survey (2019) </a:t>
            </a:r>
            <a:r>
              <a:rPr kumimoji="0" lang="en-GB" sz="1200" b="0" i="1" u="none" strike="noStrike" kern="1200" cap="none" spc="0" normalizeH="0" baseline="0" noProof="0" dirty="0">
                <a:ln>
                  <a:noFill/>
                </a:ln>
                <a:solidFill>
                  <a:srgbClr val="727272"/>
                </a:solidFill>
                <a:effectLst/>
                <a:uLnTx/>
                <a:uFillTx/>
                <a:latin typeface="Georgia"/>
                <a:ea typeface="+mn-ea"/>
                <a:cs typeface="+mn-cs"/>
              </a:rPr>
              <a:t>The key contribution of regions and cities to sustainable development</a:t>
            </a:r>
            <a:endParaRPr kumimoji="0" lang="en-GB" sz="1200" b="0" i="0" u="none" strike="noStrike" kern="1200" cap="none" spc="0" normalizeH="0" baseline="0" noProof="0" dirty="0">
              <a:ln>
                <a:noFill/>
              </a:ln>
              <a:solidFill>
                <a:srgbClr val="727272"/>
              </a:solidFill>
              <a:effectLst/>
              <a:uLnTx/>
              <a:uFillTx/>
              <a:latin typeface="Georgia"/>
              <a:ea typeface="+mn-ea"/>
              <a:cs typeface="+mn-cs"/>
            </a:endParaRPr>
          </a:p>
        </p:txBody>
      </p:sp>
      <p:sp>
        <p:nvSpPr>
          <p:cNvPr id="7" name="Titre 1"/>
          <p:cNvSpPr>
            <a:spLocks noGrp="1"/>
          </p:cNvSpPr>
          <p:nvPr>
            <p:ph type="title"/>
          </p:nvPr>
        </p:nvSpPr>
        <p:spPr>
          <a:xfrm>
            <a:off x="1415480" y="404664"/>
            <a:ext cx="10153128" cy="648072"/>
          </a:xfrm>
        </p:spPr>
        <p:txBody>
          <a:bodyPr anchor="t">
            <a:normAutofit fontScale="90000"/>
          </a:bodyPr>
          <a:lstStyle/>
          <a:p>
            <a:pPr algn="ctr"/>
            <a:r>
              <a:rPr lang="fr-BE" sz="3100" b="1" dirty="0" err="1">
                <a:solidFill>
                  <a:schemeClr val="tx2"/>
                </a:solidFill>
              </a:rPr>
              <a:t>Policies</a:t>
            </a:r>
            <a:r>
              <a:rPr lang="fr-BE" sz="3100" b="1" dirty="0">
                <a:solidFill>
                  <a:schemeClr val="tx2"/>
                </a:solidFill>
              </a:rPr>
              <a:t> and Actions for the </a:t>
            </a:r>
            <a:r>
              <a:rPr lang="fr-BE" sz="3100" b="1" dirty="0" err="1">
                <a:solidFill>
                  <a:schemeClr val="tx2"/>
                </a:solidFill>
              </a:rPr>
              <a:t>implementation</a:t>
            </a:r>
            <a:r>
              <a:rPr lang="fr-BE" sz="3100" b="1" dirty="0">
                <a:solidFill>
                  <a:schemeClr val="tx2"/>
                </a:solidFill>
              </a:rPr>
              <a:t> of the </a:t>
            </a:r>
            <a:r>
              <a:rPr lang="fr-BE" sz="3100" b="1" dirty="0" err="1">
                <a:solidFill>
                  <a:schemeClr val="tx2"/>
                </a:solidFill>
              </a:rPr>
              <a:t>SDGs</a:t>
            </a:r>
            <a:r>
              <a:rPr lang="fr-BE" sz="3100" b="1" dirty="0">
                <a:solidFill>
                  <a:schemeClr val="tx2"/>
                </a:solidFill>
              </a:rPr>
              <a:t> </a:t>
            </a:r>
            <a:br>
              <a:rPr lang="fr-FR" sz="1700" b="1" dirty="0">
                <a:latin typeface="Arial" charset="0"/>
                <a:ea typeface="Arial" charset="0"/>
                <a:cs typeface="Arial" charset="0"/>
              </a:rPr>
            </a:br>
            <a:endParaRPr lang="en-US" sz="1700" b="1" dirty="0">
              <a:latin typeface="Arial" charset="0"/>
              <a:ea typeface="Arial" charset="0"/>
              <a:cs typeface="Arial" charset="0"/>
            </a:endParaRPr>
          </a:p>
        </p:txBody>
      </p:sp>
    </p:spTree>
    <p:extLst>
      <p:ext uri="{BB962C8B-B14F-4D97-AF65-F5344CB8AC3E}">
        <p14:creationId xmlns:p14="http://schemas.microsoft.com/office/powerpoint/2010/main" val="2927851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95600" y="6581001"/>
            <a:ext cx="7550348"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727272"/>
                </a:solidFill>
                <a:effectLst/>
                <a:uLnTx/>
                <a:uFillTx/>
                <a:latin typeface="Georgia"/>
                <a:ea typeface="+mn-ea"/>
                <a:cs typeface="+mn-cs"/>
              </a:rPr>
              <a:t>Source:</a:t>
            </a:r>
            <a:r>
              <a:rPr kumimoji="0" lang="en-GB" sz="1200" b="0" i="0" u="none" strike="noStrike" kern="1200" cap="none" spc="0" normalizeH="0" baseline="0" noProof="0" dirty="0">
                <a:ln>
                  <a:noFill/>
                </a:ln>
                <a:solidFill>
                  <a:srgbClr val="727272"/>
                </a:solidFill>
                <a:effectLst/>
                <a:uLnTx/>
                <a:uFillTx/>
                <a:latin typeface="Georgia"/>
                <a:ea typeface="+mn-ea"/>
                <a:cs typeface="+mn-cs"/>
              </a:rPr>
              <a:t> </a:t>
            </a:r>
            <a:r>
              <a:rPr kumimoji="0" lang="en-GB" sz="1200" b="0" i="0" u="none" strike="noStrike" kern="1200" cap="none" spc="0" normalizeH="0" baseline="0" noProof="0" dirty="0" err="1">
                <a:ln>
                  <a:noFill/>
                </a:ln>
                <a:solidFill>
                  <a:srgbClr val="727272"/>
                </a:solidFill>
                <a:effectLst/>
                <a:uLnTx/>
                <a:uFillTx/>
                <a:latin typeface="Georgia"/>
                <a:ea typeface="+mn-ea"/>
                <a:cs typeface="+mn-cs"/>
              </a:rPr>
              <a:t>CoR</a:t>
            </a:r>
            <a:r>
              <a:rPr kumimoji="0" lang="en-GB" sz="1200" b="0" i="0" u="none" strike="noStrike" kern="1200" cap="none" spc="0" normalizeH="0" baseline="0" noProof="0" dirty="0">
                <a:ln>
                  <a:noFill/>
                </a:ln>
                <a:solidFill>
                  <a:srgbClr val="727272"/>
                </a:solidFill>
                <a:effectLst/>
                <a:uLnTx/>
                <a:uFillTx/>
                <a:latin typeface="Georgia"/>
                <a:ea typeface="+mn-ea"/>
                <a:cs typeface="+mn-cs"/>
              </a:rPr>
              <a:t>-OECD Survey (2019) </a:t>
            </a:r>
            <a:r>
              <a:rPr kumimoji="0" lang="en-GB" sz="1200" b="0" i="1" u="none" strike="noStrike" kern="1200" cap="none" spc="0" normalizeH="0" baseline="0" noProof="0" dirty="0">
                <a:ln>
                  <a:noFill/>
                </a:ln>
                <a:solidFill>
                  <a:srgbClr val="727272"/>
                </a:solidFill>
                <a:effectLst/>
                <a:uLnTx/>
                <a:uFillTx/>
                <a:latin typeface="Georgia"/>
                <a:ea typeface="+mn-ea"/>
                <a:cs typeface="+mn-cs"/>
              </a:rPr>
              <a:t>The key contribution of regions and cities to sustainable development</a:t>
            </a:r>
            <a:endParaRPr kumimoji="0" lang="en-GB" sz="1200" b="0" i="0" u="none" strike="noStrike" kern="1200" cap="none" spc="0" normalizeH="0" baseline="0" noProof="0" dirty="0">
              <a:ln>
                <a:noFill/>
              </a:ln>
              <a:solidFill>
                <a:srgbClr val="727272"/>
              </a:solidFill>
              <a:effectLst/>
              <a:uLnTx/>
              <a:uFillTx/>
              <a:latin typeface="Georgia"/>
              <a:ea typeface="+mn-ea"/>
              <a:cs typeface="+mn-cs"/>
            </a:endParaRPr>
          </a:p>
        </p:txBody>
      </p:sp>
      <p:pic>
        <p:nvPicPr>
          <p:cNvPr id="7" name="Picture 6"/>
          <p:cNvPicPr>
            <a:picLocks noChangeAspect="1"/>
          </p:cNvPicPr>
          <p:nvPr/>
        </p:nvPicPr>
        <p:blipFill>
          <a:blip r:embed="rId3"/>
          <a:stretch>
            <a:fillRect/>
          </a:stretch>
        </p:blipFill>
        <p:spPr>
          <a:xfrm>
            <a:off x="2567609" y="1318518"/>
            <a:ext cx="7056784" cy="5233839"/>
          </a:xfrm>
          <a:prstGeom prst="rect">
            <a:avLst/>
          </a:prstGeom>
          <a:ln>
            <a:solidFill>
              <a:schemeClr val="tx1"/>
            </a:solidFill>
          </a:ln>
        </p:spPr>
      </p:pic>
      <p:sp>
        <p:nvSpPr>
          <p:cNvPr id="8" name="TextBox 7"/>
          <p:cNvSpPr txBox="1"/>
          <p:nvPr/>
        </p:nvSpPr>
        <p:spPr>
          <a:xfrm>
            <a:off x="2063552" y="332656"/>
            <a:ext cx="554461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6299"/>
                </a:solidFill>
                <a:effectLst/>
                <a:uLnTx/>
                <a:uFillTx/>
                <a:latin typeface="Arial"/>
                <a:ea typeface="+mn-ea"/>
                <a:cs typeface="+mn-cs"/>
              </a:rPr>
              <a:t>Sectoral Priorities</a:t>
            </a:r>
          </a:p>
        </p:txBody>
      </p:sp>
    </p:spTree>
    <p:extLst>
      <p:ext uri="{BB962C8B-B14F-4D97-AF65-F5344CB8AC3E}">
        <p14:creationId xmlns:p14="http://schemas.microsoft.com/office/powerpoint/2010/main" val="1195621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07568" y="6381328"/>
            <a:ext cx="7822622"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727272"/>
                </a:solidFill>
                <a:effectLst/>
                <a:uLnTx/>
                <a:uFillTx/>
                <a:latin typeface="Georgia"/>
                <a:ea typeface="+mn-ea"/>
                <a:cs typeface="+mn-cs"/>
              </a:rPr>
              <a:t>Source:</a:t>
            </a:r>
            <a:r>
              <a:rPr kumimoji="0" lang="en-GB" sz="1200" b="0" i="0" u="none" strike="noStrike" kern="1200" cap="none" spc="0" normalizeH="0" baseline="0" noProof="0" dirty="0">
                <a:ln>
                  <a:noFill/>
                </a:ln>
                <a:solidFill>
                  <a:srgbClr val="727272"/>
                </a:solidFill>
                <a:effectLst/>
                <a:uLnTx/>
                <a:uFillTx/>
                <a:latin typeface="Georgia"/>
                <a:ea typeface="+mn-ea"/>
                <a:cs typeface="+mn-cs"/>
              </a:rPr>
              <a:t> </a:t>
            </a:r>
            <a:r>
              <a:rPr kumimoji="0" lang="en-GB" sz="1200" b="0" i="0" u="none" strike="noStrike" kern="1200" cap="none" spc="0" normalizeH="0" baseline="0" noProof="0" dirty="0" err="1">
                <a:ln>
                  <a:noFill/>
                </a:ln>
                <a:solidFill>
                  <a:srgbClr val="727272"/>
                </a:solidFill>
                <a:effectLst/>
                <a:uLnTx/>
                <a:uFillTx/>
                <a:latin typeface="Georgia"/>
                <a:ea typeface="+mn-ea"/>
                <a:cs typeface="+mn-cs"/>
              </a:rPr>
              <a:t>CoR</a:t>
            </a:r>
            <a:r>
              <a:rPr kumimoji="0" lang="en-GB" sz="1200" b="0" i="0" u="none" strike="noStrike" kern="1200" cap="none" spc="0" normalizeH="0" baseline="0" noProof="0" dirty="0">
                <a:ln>
                  <a:noFill/>
                </a:ln>
                <a:solidFill>
                  <a:srgbClr val="727272"/>
                </a:solidFill>
                <a:effectLst/>
                <a:uLnTx/>
                <a:uFillTx/>
                <a:latin typeface="Georgia"/>
                <a:ea typeface="+mn-ea"/>
                <a:cs typeface="+mn-cs"/>
              </a:rPr>
              <a:t>-OECD Survey (2019) </a:t>
            </a:r>
            <a:r>
              <a:rPr kumimoji="0" lang="en-GB" sz="1200" b="0" i="1" u="none" strike="noStrike" kern="1200" cap="none" spc="0" normalizeH="0" baseline="0" noProof="0" dirty="0">
                <a:ln>
                  <a:noFill/>
                </a:ln>
                <a:solidFill>
                  <a:srgbClr val="727272"/>
                </a:solidFill>
                <a:effectLst/>
                <a:uLnTx/>
                <a:uFillTx/>
                <a:latin typeface="Georgia"/>
                <a:ea typeface="+mn-ea"/>
                <a:cs typeface="+mn-cs"/>
              </a:rPr>
              <a:t>The key contribution of regions and cities to sustainable development</a:t>
            </a:r>
            <a:endParaRPr kumimoji="0" lang="en-GB" sz="1200" b="0" i="0" u="none" strike="noStrike" kern="1200" cap="none" spc="0" normalizeH="0" baseline="0" noProof="0" dirty="0">
              <a:ln>
                <a:noFill/>
              </a:ln>
              <a:solidFill>
                <a:srgbClr val="727272"/>
              </a:solidFill>
              <a:effectLst/>
              <a:uLnTx/>
              <a:uFillTx/>
              <a:latin typeface="Georgia"/>
              <a:ea typeface="+mn-ea"/>
              <a:cs typeface="+mn-cs"/>
            </a:endParaRPr>
          </a:p>
        </p:txBody>
      </p:sp>
      <p:graphicFrame>
        <p:nvGraphicFramePr>
          <p:cNvPr id="7" name="Chart 6"/>
          <p:cNvGraphicFramePr/>
          <p:nvPr>
            <p:extLst/>
          </p:nvPr>
        </p:nvGraphicFramePr>
        <p:xfrm>
          <a:off x="2063552" y="1412776"/>
          <a:ext cx="8282425" cy="486077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883155" y="404664"/>
            <a:ext cx="416861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6299"/>
                </a:solidFill>
                <a:effectLst/>
                <a:uLnTx/>
                <a:uFillTx/>
                <a:latin typeface="Arial"/>
                <a:ea typeface="+mn-ea"/>
                <a:cs typeface="+mn-cs"/>
              </a:rPr>
              <a:t>Main Challenges</a:t>
            </a:r>
          </a:p>
        </p:txBody>
      </p:sp>
    </p:spTree>
    <p:extLst>
      <p:ext uri="{BB962C8B-B14F-4D97-AF65-F5344CB8AC3E}">
        <p14:creationId xmlns:p14="http://schemas.microsoft.com/office/powerpoint/2010/main" val="3334984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1624" y="908720"/>
            <a:ext cx="7776864" cy="1990288"/>
          </a:xfrm>
        </p:spPr>
        <p:txBody>
          <a:bodyPr/>
          <a:lstStyle/>
          <a:p>
            <a:r>
              <a:rPr lang="en-GB" b="1" dirty="0"/>
              <a:t>Key lessons from the pilots</a:t>
            </a:r>
            <a:br>
              <a:rPr lang="en-GB" dirty="0"/>
            </a:br>
            <a:br>
              <a:rPr lang="en-GB" b="1" dirty="0"/>
            </a:br>
            <a:endParaRPr lang="en-GB" b="1" dirty="0"/>
          </a:p>
        </p:txBody>
      </p:sp>
      <p:sp>
        <p:nvSpPr>
          <p:cNvPr id="3" name="Rectangle 2"/>
          <p:cNvSpPr/>
          <p:nvPr/>
        </p:nvSpPr>
        <p:spPr>
          <a:xfrm>
            <a:off x="911424" y="2996952"/>
            <a:ext cx="8784976" cy="2554545"/>
          </a:xfrm>
          <a:prstGeom prst="rect">
            <a:avLst/>
          </a:prstGeom>
        </p:spPr>
        <p:txBody>
          <a:bodyPr wrap="square">
            <a:spAutoFit/>
          </a:bodyPr>
          <a:lstStyle/>
          <a:p>
            <a:pPr marL="285750" marR="0" lvl="0" indent="-285750" algn="l" defTabSz="914400" rtl="0" eaLnBrk="1" fontAlgn="auto" latinLnBrk="0" hangingPunct="1">
              <a:lnSpc>
                <a:spcPct val="2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white"/>
                </a:solidFill>
                <a:effectLst/>
                <a:uLnTx/>
                <a:uFillTx/>
                <a:latin typeface="Georgia"/>
                <a:ea typeface="Calibri"/>
                <a:cs typeface="Arial" panose="020B0604020202020204" pitchFamily="34" charset="0"/>
              </a:rPr>
              <a:t>SDGs as a tool for </a:t>
            </a:r>
            <a:r>
              <a:rPr kumimoji="0" lang="en-GB" sz="2000" b="1" i="0" u="none" strike="noStrike" kern="1200" cap="none" spc="0" normalizeH="0" baseline="0" noProof="0" dirty="0">
                <a:ln>
                  <a:noFill/>
                </a:ln>
                <a:solidFill>
                  <a:prstClr val="white"/>
                </a:solidFill>
                <a:effectLst/>
                <a:uLnTx/>
                <a:uFillTx/>
                <a:latin typeface="Georgia"/>
                <a:ea typeface="Calibri"/>
                <a:cs typeface="Arial" panose="020B0604020202020204" pitchFamily="34" charset="0"/>
              </a:rPr>
              <a:t>strategic visioning, planning and budgeting </a:t>
            </a:r>
            <a:r>
              <a:rPr kumimoji="0" lang="en-GB" sz="2000" b="0" i="0" u="none" strike="noStrike" kern="1200" cap="none" spc="0" normalizeH="0" baseline="0" noProof="0" dirty="0">
                <a:ln>
                  <a:noFill/>
                </a:ln>
                <a:solidFill>
                  <a:prstClr val="white"/>
                </a:solidFill>
                <a:effectLst/>
                <a:uLnTx/>
                <a:uFillTx/>
                <a:latin typeface="Georgia"/>
                <a:ea typeface="Calibri"/>
                <a:cs typeface="Arial" panose="020B0604020202020204" pitchFamily="34" charset="0"/>
              </a:rPr>
              <a:t> </a:t>
            </a:r>
          </a:p>
          <a:p>
            <a:pPr marL="285750" marR="0" lvl="0" indent="-285750" algn="l" defTabSz="914400" rtl="0" eaLnBrk="1" fontAlgn="auto" latinLnBrk="0" hangingPunct="1">
              <a:lnSpc>
                <a:spcPct val="2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white"/>
                </a:solidFill>
                <a:effectLst/>
                <a:uLnTx/>
                <a:uFillTx/>
                <a:latin typeface="Georgia"/>
                <a:ea typeface="Calibri"/>
                <a:cs typeface="Arial" panose="020B0604020202020204" pitchFamily="34" charset="0"/>
              </a:rPr>
              <a:t>SDGs as a framework to </a:t>
            </a:r>
            <a:r>
              <a:rPr kumimoji="0" lang="en-GB" sz="2000" b="1" i="0" u="none" strike="noStrike" kern="1200" cap="none" spc="0" normalizeH="0" baseline="0" noProof="0" dirty="0">
                <a:ln>
                  <a:noFill/>
                </a:ln>
                <a:solidFill>
                  <a:prstClr val="white"/>
                </a:solidFill>
                <a:effectLst/>
                <a:uLnTx/>
                <a:uFillTx/>
                <a:latin typeface="Georgia"/>
                <a:ea typeface="Calibri"/>
                <a:cs typeface="Arial" panose="020B0604020202020204" pitchFamily="34" charset="0"/>
              </a:rPr>
              <a:t>manage trade-offs across sectoral policies</a:t>
            </a:r>
          </a:p>
          <a:p>
            <a:pPr marL="285750" marR="0" lvl="0" indent="-285750" algn="l" defTabSz="914400" rtl="0" eaLnBrk="1" fontAlgn="auto" latinLnBrk="0" hangingPunct="1">
              <a:lnSpc>
                <a:spcPct val="2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white"/>
                </a:solidFill>
                <a:effectLst/>
                <a:uLnTx/>
                <a:uFillTx/>
                <a:latin typeface="Georgia"/>
                <a:ea typeface="Calibri"/>
                <a:cs typeface="Arial" panose="020B0604020202020204" pitchFamily="34" charset="0"/>
              </a:rPr>
              <a:t>SDGs to engage the </a:t>
            </a:r>
            <a:r>
              <a:rPr kumimoji="0" lang="en-GB" sz="2000" b="1" i="0" u="none" strike="noStrike" kern="1200" cap="none" spc="0" normalizeH="0" baseline="0" noProof="0" dirty="0">
                <a:ln>
                  <a:noFill/>
                </a:ln>
                <a:solidFill>
                  <a:prstClr val="white"/>
                </a:solidFill>
                <a:effectLst/>
                <a:uLnTx/>
                <a:uFillTx/>
                <a:latin typeface="Georgia"/>
                <a:ea typeface="Calibri"/>
                <a:cs typeface="Arial" panose="020B0604020202020204" pitchFamily="34" charset="0"/>
              </a:rPr>
              <a:t>private sector </a:t>
            </a:r>
            <a:r>
              <a:rPr kumimoji="0" lang="en-GB" sz="2000" b="0" i="0" u="none" strike="noStrike" kern="1200" cap="none" spc="0" normalizeH="0" baseline="0" noProof="0" dirty="0">
                <a:ln>
                  <a:noFill/>
                </a:ln>
                <a:solidFill>
                  <a:prstClr val="white"/>
                </a:solidFill>
                <a:effectLst/>
                <a:uLnTx/>
                <a:uFillTx/>
                <a:latin typeface="Georgia"/>
                <a:ea typeface="Calibri"/>
                <a:cs typeface="Arial" panose="020B0604020202020204" pitchFamily="34" charset="0"/>
              </a:rPr>
              <a:t>and </a:t>
            </a:r>
            <a:r>
              <a:rPr kumimoji="0" lang="en-GB" sz="2000" b="1" i="0" u="none" strike="noStrike" kern="1200" cap="none" spc="0" normalizeH="0" baseline="0" noProof="0" dirty="0">
                <a:ln>
                  <a:noFill/>
                </a:ln>
                <a:solidFill>
                  <a:prstClr val="white"/>
                </a:solidFill>
                <a:effectLst/>
                <a:uLnTx/>
                <a:uFillTx/>
                <a:latin typeface="Georgia"/>
                <a:ea typeface="Calibri"/>
                <a:cs typeface="Arial" panose="020B0604020202020204" pitchFamily="34" charset="0"/>
              </a:rPr>
              <a:t>civil society </a:t>
            </a:r>
            <a:r>
              <a:rPr kumimoji="0" lang="en-GB" sz="2000" b="0" i="0" u="none" strike="noStrike" kern="1200" cap="none" spc="0" normalizeH="0" baseline="0" noProof="0" dirty="0">
                <a:ln>
                  <a:noFill/>
                </a:ln>
                <a:solidFill>
                  <a:prstClr val="white"/>
                </a:solidFill>
                <a:effectLst/>
                <a:uLnTx/>
                <a:uFillTx/>
                <a:latin typeface="Georgia"/>
                <a:ea typeface="Calibri"/>
                <a:cs typeface="Arial" panose="020B0604020202020204" pitchFamily="34" charset="0"/>
              </a:rPr>
              <a:t>beyond CSR </a:t>
            </a:r>
          </a:p>
          <a:p>
            <a:pPr marL="285750" marR="0" lvl="0" indent="-285750" algn="l" defTabSz="914400" rtl="0" eaLnBrk="1" fontAlgn="auto" latinLnBrk="0" hangingPunct="1">
              <a:lnSpc>
                <a:spcPct val="2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white"/>
                </a:solidFill>
                <a:effectLst/>
                <a:uLnTx/>
                <a:uFillTx/>
                <a:latin typeface="Georgia"/>
                <a:ea typeface="Calibri"/>
                <a:cs typeface="Arial" panose="020B0604020202020204" pitchFamily="34" charset="0"/>
              </a:rPr>
              <a:t>Need for a c</a:t>
            </a:r>
            <a:r>
              <a:rPr kumimoji="0" lang="en-GB" sz="2000" b="0" i="0" u="none" strike="noStrike" kern="1200" cap="none" spc="0" normalizeH="0" baseline="0" noProof="0" dirty="0" err="1">
                <a:ln>
                  <a:noFill/>
                </a:ln>
                <a:solidFill>
                  <a:prstClr val="white"/>
                </a:solidFill>
                <a:effectLst/>
                <a:uLnTx/>
                <a:uFillTx/>
                <a:latin typeface="Georgia"/>
                <a:ea typeface="Calibri"/>
                <a:cs typeface="Arial" panose="020B0604020202020204" pitchFamily="34" charset="0"/>
              </a:rPr>
              <a:t>omparable</a:t>
            </a:r>
            <a:r>
              <a:rPr kumimoji="0" lang="en-GB" sz="2000" b="0" i="0" u="none" strike="noStrike" kern="1200" cap="none" spc="0" normalizeH="0" baseline="0" noProof="0" dirty="0">
                <a:ln>
                  <a:noFill/>
                </a:ln>
                <a:solidFill>
                  <a:prstClr val="white"/>
                </a:solidFill>
                <a:effectLst/>
                <a:uLnTx/>
                <a:uFillTx/>
                <a:latin typeface="Georgia"/>
                <a:ea typeface="Calibri"/>
                <a:cs typeface="Arial" panose="020B0604020202020204" pitchFamily="34" charset="0"/>
              </a:rPr>
              <a:t> and </a:t>
            </a:r>
            <a:r>
              <a:rPr kumimoji="0" lang="en-GB" sz="2000" b="1" i="0" u="none" strike="noStrike" kern="1200" cap="none" spc="0" normalizeH="0" baseline="0" noProof="0" dirty="0">
                <a:ln>
                  <a:noFill/>
                </a:ln>
                <a:solidFill>
                  <a:prstClr val="white"/>
                </a:solidFill>
                <a:effectLst/>
                <a:uLnTx/>
                <a:uFillTx/>
                <a:latin typeface="Georgia"/>
                <a:ea typeface="Calibri"/>
                <a:cs typeface="Arial" panose="020B0604020202020204" pitchFamily="34" charset="0"/>
              </a:rPr>
              <a:t>localised SDGs indicator framework </a:t>
            </a:r>
          </a:p>
        </p:txBody>
      </p:sp>
    </p:spTree>
    <p:extLst>
      <p:ext uri="{BB962C8B-B14F-4D97-AF65-F5344CB8AC3E}">
        <p14:creationId xmlns:p14="http://schemas.microsoft.com/office/powerpoint/2010/main" val="2862963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p:cNvSpPr>
            <a:spLocks noGrp="1"/>
          </p:cNvSpPr>
          <p:nvPr>
            <p:ph idx="1"/>
          </p:nvPr>
        </p:nvSpPr>
        <p:spPr>
          <a:xfrm>
            <a:off x="175098" y="1285823"/>
            <a:ext cx="12016902" cy="1475699"/>
          </a:xfrm>
        </p:spPr>
        <p:txBody>
          <a:bodyPr>
            <a:noAutofit/>
          </a:bodyPr>
          <a:lstStyle/>
          <a:p>
            <a:pPr marL="0" indent="0">
              <a:buNone/>
            </a:pPr>
            <a:r>
              <a:rPr lang="en-GB" sz="1800" dirty="0">
                <a:solidFill>
                  <a:schemeClr val="bg2">
                    <a:lumMod val="10000"/>
                  </a:schemeClr>
                </a:solidFill>
              </a:rPr>
              <a:t>Key findings from pilots : </a:t>
            </a:r>
          </a:p>
          <a:p>
            <a:r>
              <a:rPr lang="en-GB" sz="1800" dirty="0">
                <a:solidFill>
                  <a:schemeClr val="bg2">
                    <a:lumMod val="10000"/>
                  </a:schemeClr>
                </a:solidFill>
              </a:rPr>
              <a:t>Using the </a:t>
            </a:r>
            <a:r>
              <a:rPr lang="en-GB" sz="1800" b="1" dirty="0"/>
              <a:t>SDGs as a checklist </a:t>
            </a:r>
            <a:r>
              <a:rPr lang="en-GB" sz="1800" dirty="0">
                <a:solidFill>
                  <a:schemeClr val="bg2">
                    <a:lumMod val="10000"/>
                  </a:schemeClr>
                </a:solidFill>
              </a:rPr>
              <a:t>for ongoing programmes and activities (e.g. Moscow);</a:t>
            </a:r>
          </a:p>
          <a:p>
            <a:r>
              <a:rPr lang="en-GB" sz="1800" b="1" dirty="0"/>
              <a:t>Adapting existing strategies/plans </a:t>
            </a:r>
            <a:r>
              <a:rPr lang="en-GB" sz="1800" dirty="0">
                <a:solidFill>
                  <a:schemeClr val="bg2">
                    <a:lumMod val="10000"/>
                  </a:schemeClr>
                </a:solidFill>
              </a:rPr>
              <a:t>to the SDGs (e.g. Flanders, Cordoba, Parana);</a:t>
            </a:r>
          </a:p>
          <a:p>
            <a:r>
              <a:rPr lang="en-GB" sz="1800" b="1" dirty="0"/>
              <a:t>Developing new plans/ strategies </a:t>
            </a:r>
            <a:r>
              <a:rPr lang="en-GB" sz="1800" dirty="0">
                <a:solidFill>
                  <a:schemeClr val="bg2">
                    <a:lumMod val="10000"/>
                  </a:schemeClr>
                </a:solidFill>
              </a:rPr>
              <a:t>though the SDGs (e.g. Bonn, Southern Denmark, Kitakyushu, </a:t>
            </a:r>
            <a:r>
              <a:rPr lang="en-GB" sz="1800" dirty="0" err="1">
                <a:solidFill>
                  <a:schemeClr val="bg2">
                    <a:lumMod val="10000"/>
                  </a:schemeClr>
                </a:solidFill>
              </a:rPr>
              <a:t>Kopavogur</a:t>
            </a:r>
            <a:r>
              <a:rPr lang="en-GB" sz="1800" dirty="0">
                <a:solidFill>
                  <a:schemeClr val="bg2">
                    <a:lumMod val="10000"/>
                  </a:schemeClr>
                </a:solidFill>
              </a:rPr>
              <a:t>, </a:t>
            </a:r>
            <a:r>
              <a:rPr lang="en-GB" sz="1800" dirty="0" err="1">
                <a:solidFill>
                  <a:schemeClr val="bg2">
                    <a:lumMod val="10000"/>
                  </a:schemeClr>
                </a:solidFill>
              </a:rPr>
              <a:t>Viken</a:t>
            </a:r>
            <a:r>
              <a:rPr lang="en-GB" sz="1800" dirty="0">
                <a:solidFill>
                  <a:schemeClr val="bg2">
                    <a:lumMod val="10000"/>
                  </a:schemeClr>
                </a:solidFill>
              </a:rPr>
              <a:t>).  </a:t>
            </a:r>
            <a:endParaRPr lang="en-GB" sz="1800" b="1" i="1" dirty="0"/>
          </a:p>
          <a:p>
            <a:endParaRPr lang="en-GB" sz="1800" dirty="0">
              <a:solidFill>
                <a:schemeClr val="tx1">
                  <a:lumMod val="50000"/>
                </a:schemeClr>
              </a:solidFill>
            </a:endParaRPr>
          </a:p>
        </p:txBody>
      </p:sp>
      <p:sp>
        <p:nvSpPr>
          <p:cNvPr id="10" name="Title 2"/>
          <p:cNvSpPr>
            <a:spLocks noGrp="1"/>
          </p:cNvSpPr>
          <p:nvPr>
            <p:ph type="title"/>
          </p:nvPr>
        </p:nvSpPr>
        <p:spPr>
          <a:xfrm>
            <a:off x="1559496" y="263423"/>
            <a:ext cx="10632504" cy="1022400"/>
          </a:xfrm>
        </p:spPr>
        <p:txBody>
          <a:bodyPr>
            <a:noAutofit/>
          </a:bodyPr>
          <a:lstStyle/>
          <a:p>
            <a:r>
              <a:rPr lang="en-GB" sz="2800" b="1" dirty="0">
                <a:solidFill>
                  <a:schemeClr val="tx2"/>
                </a:solidFill>
              </a:rPr>
              <a:t>A Tool for Strategic Visioning, Planning and Budgeting</a:t>
            </a:r>
          </a:p>
        </p:txBody>
      </p:sp>
      <p:pic>
        <p:nvPicPr>
          <p:cNvPr id="11" name="Picture 10"/>
          <p:cNvPicPr/>
          <p:nvPr/>
        </p:nvPicPr>
        <p:blipFill rotWithShape="1">
          <a:blip r:embed="rId3">
            <a:extLst>
              <a:ext uri="{28A0092B-C50C-407E-A947-70E740481C1C}">
                <a14:useLocalDpi xmlns:a14="http://schemas.microsoft.com/office/drawing/2010/main" val="0"/>
              </a:ext>
            </a:extLst>
          </a:blip>
          <a:srcRect t="14166" b="20834"/>
          <a:stretch/>
        </p:blipFill>
        <p:spPr bwMode="auto">
          <a:xfrm>
            <a:off x="5770818" y="3717032"/>
            <a:ext cx="6421182" cy="3130270"/>
          </a:xfrm>
          <a:prstGeom prst="rect">
            <a:avLst/>
          </a:prstGeom>
          <a:noFill/>
          <a:ln>
            <a:noFill/>
          </a:ln>
          <a:extLst>
            <a:ext uri="{53640926-AAD7-44D8-BBD7-CCE9431645EC}">
              <a14:shadowObscured xmlns:a14="http://schemas.microsoft.com/office/drawing/2010/main"/>
            </a:ext>
          </a:extLst>
        </p:spPr>
      </p:pic>
      <p:sp>
        <p:nvSpPr>
          <p:cNvPr id="12" name="Rectangle 11"/>
          <p:cNvSpPr/>
          <p:nvPr/>
        </p:nvSpPr>
        <p:spPr>
          <a:xfrm>
            <a:off x="68094" y="3162454"/>
            <a:ext cx="6449438"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6299">
                    <a:lumMod val="75000"/>
                  </a:srgbClr>
                </a:solidFill>
                <a:effectLst/>
                <a:uLnTx/>
                <a:uFillTx/>
                <a:latin typeface="Georgia"/>
                <a:ea typeface="+mn-ea"/>
                <a:cs typeface="+mn-cs"/>
              </a:rPr>
              <a:t>The new Regional Development Strategy (2020-23) of Southern Denmark</a:t>
            </a:r>
          </a:p>
        </p:txBody>
      </p:sp>
      <p:sp>
        <p:nvSpPr>
          <p:cNvPr id="13" name="Rectangle 12"/>
          <p:cNvSpPr/>
          <p:nvPr/>
        </p:nvSpPr>
        <p:spPr>
          <a:xfrm>
            <a:off x="6517532" y="3155712"/>
            <a:ext cx="5535038"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6299">
                    <a:lumMod val="75000"/>
                  </a:srgbClr>
                </a:solidFill>
                <a:effectLst/>
                <a:uLnTx/>
                <a:uFillTx/>
                <a:latin typeface="Georgia"/>
                <a:ea typeface="+mn-ea"/>
                <a:cs typeface="+mn-cs"/>
              </a:rPr>
              <a:t>Key SDGs for the sustainability strategy of the city of Bonn</a:t>
            </a:r>
          </a:p>
        </p:txBody>
      </p:sp>
      <p:pic>
        <p:nvPicPr>
          <p:cNvPr id="14" name="Picture 13"/>
          <p:cNvPicPr>
            <a:picLocks noChangeAspect="1"/>
          </p:cNvPicPr>
          <p:nvPr/>
        </p:nvPicPr>
        <p:blipFill>
          <a:blip r:embed="rId4"/>
          <a:stretch>
            <a:fillRect/>
          </a:stretch>
        </p:blipFill>
        <p:spPr>
          <a:xfrm>
            <a:off x="1551156" y="3717032"/>
            <a:ext cx="3468315" cy="3229312"/>
          </a:xfrm>
          <a:prstGeom prst="rect">
            <a:avLst/>
          </a:prstGeom>
        </p:spPr>
      </p:pic>
    </p:spTree>
    <p:extLst>
      <p:ext uri="{BB962C8B-B14F-4D97-AF65-F5344CB8AC3E}">
        <p14:creationId xmlns:p14="http://schemas.microsoft.com/office/powerpoint/2010/main" val="3465544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55511-D122-454C-9F36-7687CE3C201D}"/>
              </a:ext>
            </a:extLst>
          </p:cNvPr>
          <p:cNvSpPr>
            <a:spLocks noGrp="1"/>
          </p:cNvSpPr>
          <p:nvPr>
            <p:ph type="ctrTitle"/>
          </p:nvPr>
        </p:nvSpPr>
        <p:spPr/>
        <p:txBody>
          <a:bodyPr/>
          <a:lstStyle/>
          <a:p>
            <a:r>
              <a:rPr lang="sv-SE" dirty="0"/>
              <a:t>Elin Slätmo</a:t>
            </a:r>
          </a:p>
        </p:txBody>
      </p:sp>
      <p:sp>
        <p:nvSpPr>
          <p:cNvPr id="5" name="Footer Placeholder 4">
            <a:extLst>
              <a:ext uri="{FF2B5EF4-FFF2-40B4-BE49-F238E27FC236}">
                <a16:creationId xmlns:a16="http://schemas.microsoft.com/office/drawing/2014/main" id="{5C40E343-A796-419C-A461-824A72849F3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3D76A17-18EB-40D4-AD76-ECFF5F1B835D}"/>
              </a:ext>
            </a:extLst>
          </p:cNvPr>
          <p:cNvSpPr>
            <a:spLocks noGrp="1"/>
          </p:cNvSpPr>
          <p:nvPr>
            <p:ph type="sldNum" sz="quarter" idx="12"/>
          </p:nvPr>
        </p:nvSpPr>
        <p:spPr/>
        <p:txBody>
          <a:bodyPr/>
          <a:lstStyle/>
          <a:p>
            <a:fld id="{45D37B1E-C366-494F-A587-962AD9AABC83}" type="slidenum">
              <a:rPr lang="en-GB" smtClean="0"/>
              <a:pPr/>
              <a:t>3</a:t>
            </a:fld>
            <a:endParaRPr lang="en-GB" dirty="0"/>
          </a:p>
        </p:txBody>
      </p:sp>
      <p:sp>
        <p:nvSpPr>
          <p:cNvPr id="7" name="Text Placeholder 6">
            <a:extLst>
              <a:ext uri="{FF2B5EF4-FFF2-40B4-BE49-F238E27FC236}">
                <a16:creationId xmlns:a16="http://schemas.microsoft.com/office/drawing/2014/main" id="{12532041-0A28-44CD-98A4-B17A967C381A}"/>
              </a:ext>
            </a:extLst>
          </p:cNvPr>
          <p:cNvSpPr>
            <a:spLocks noGrp="1"/>
          </p:cNvSpPr>
          <p:nvPr>
            <p:ph type="body" sz="quarter" idx="13"/>
          </p:nvPr>
        </p:nvSpPr>
        <p:spPr/>
        <p:txBody>
          <a:bodyPr/>
          <a:lstStyle/>
          <a:p>
            <a:r>
              <a:rPr lang="sv-SE" dirty="0"/>
              <a:t>Nordregio</a:t>
            </a:r>
          </a:p>
        </p:txBody>
      </p:sp>
    </p:spTree>
    <p:extLst>
      <p:ext uri="{BB962C8B-B14F-4D97-AF65-F5344CB8AC3E}">
        <p14:creationId xmlns:p14="http://schemas.microsoft.com/office/powerpoint/2010/main" val="3731172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75578"/>
            <a:ext cx="1652741" cy="682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2"/>
          <p:cNvSpPr>
            <a:spLocks noGrp="1"/>
          </p:cNvSpPr>
          <p:nvPr>
            <p:ph type="title"/>
          </p:nvPr>
        </p:nvSpPr>
        <p:spPr>
          <a:xfrm>
            <a:off x="1461667" y="260648"/>
            <a:ext cx="10416480" cy="1022400"/>
          </a:xfrm>
        </p:spPr>
        <p:txBody>
          <a:bodyPr>
            <a:noAutofit/>
          </a:bodyPr>
          <a:lstStyle/>
          <a:p>
            <a:r>
              <a:rPr lang="en-GB" sz="2800" b="1" dirty="0">
                <a:solidFill>
                  <a:schemeClr val="tx2"/>
                </a:solidFill>
              </a:rPr>
              <a:t>A Tool to manage sectoral trade-offs</a:t>
            </a:r>
          </a:p>
        </p:txBody>
      </p:sp>
      <p:graphicFrame>
        <p:nvGraphicFramePr>
          <p:cNvPr id="3" name="Content Placeholder 2"/>
          <p:cNvGraphicFramePr>
            <a:graphicFrameLocks noGrp="1"/>
          </p:cNvGraphicFramePr>
          <p:nvPr>
            <p:ph idx="1"/>
            <p:extLst/>
          </p:nvPr>
        </p:nvGraphicFramePr>
        <p:xfrm>
          <a:off x="79026" y="1484784"/>
          <a:ext cx="6588984" cy="5309312"/>
        </p:xfrm>
        <a:graphic>
          <a:graphicData uri="http://schemas.openxmlformats.org/drawingml/2006/table">
            <a:tbl>
              <a:tblPr firstRow="1" bandRow="1">
                <a:tableStyleId>{5C22544A-7EE6-4342-B048-85BDC9FD1C3A}</a:tableStyleId>
              </a:tblPr>
              <a:tblGrid>
                <a:gridCol w="1024762">
                  <a:extLst>
                    <a:ext uri="{9D8B030D-6E8A-4147-A177-3AD203B41FA5}">
                      <a16:colId xmlns:a16="http://schemas.microsoft.com/office/drawing/2014/main" val="819410988"/>
                    </a:ext>
                  </a:extLst>
                </a:gridCol>
                <a:gridCol w="5564222">
                  <a:extLst>
                    <a:ext uri="{9D8B030D-6E8A-4147-A177-3AD203B41FA5}">
                      <a16:colId xmlns:a16="http://schemas.microsoft.com/office/drawing/2014/main" val="2334603872"/>
                    </a:ext>
                  </a:extLst>
                </a:gridCol>
              </a:tblGrid>
              <a:tr h="268007">
                <a:tc>
                  <a:txBody>
                    <a:bodyPr/>
                    <a:lstStyle/>
                    <a:p>
                      <a:pPr algn="ctr">
                        <a:spcBef>
                          <a:spcPts val="100"/>
                        </a:spcBef>
                        <a:spcAft>
                          <a:spcPts val="100"/>
                        </a:spcAft>
                        <a:tabLst>
                          <a:tab pos="215900" algn="l"/>
                          <a:tab pos="431800" algn="l"/>
                        </a:tabLst>
                      </a:pPr>
                      <a:r>
                        <a:rPr lang="en-GB" sz="1400" dirty="0">
                          <a:effectLst/>
                        </a:rPr>
                        <a:t>Pilot </a:t>
                      </a:r>
                      <a:endParaRPr lang="en-GB" sz="1400" dirty="0">
                        <a:effectLst/>
                        <a:latin typeface="Arial Narrow" panose="020B0606020202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spcBef>
                          <a:spcPts val="100"/>
                        </a:spcBef>
                        <a:spcAft>
                          <a:spcPts val="100"/>
                        </a:spcAft>
                        <a:tabLst>
                          <a:tab pos="215900" algn="l"/>
                          <a:tab pos="431800" algn="l"/>
                        </a:tabLst>
                      </a:pPr>
                      <a:r>
                        <a:rPr lang="en-GB" sz="1400" dirty="0">
                          <a:effectLst/>
                        </a:rPr>
                        <a:t>Horizontal coordination approach </a:t>
                      </a:r>
                      <a:endParaRPr lang="en-GB" sz="1400" dirty="0">
                        <a:effectLst/>
                        <a:latin typeface="Arial Narrow" panose="020B0606020202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11047071"/>
                  </a:ext>
                </a:extLst>
              </a:tr>
              <a:tr h="612193">
                <a:tc>
                  <a:txBody>
                    <a:bodyPr/>
                    <a:lstStyle/>
                    <a:p>
                      <a:pPr>
                        <a:spcBef>
                          <a:spcPts val="100"/>
                        </a:spcBef>
                        <a:spcAft>
                          <a:spcPts val="100"/>
                        </a:spcAft>
                        <a:tabLst>
                          <a:tab pos="215900" algn="l"/>
                          <a:tab pos="431800" algn="l"/>
                        </a:tabLst>
                      </a:pPr>
                      <a:r>
                        <a:rPr lang="en-GB" sz="1300" dirty="0">
                          <a:effectLst/>
                        </a:rPr>
                        <a:t>Bonn (Germany)</a:t>
                      </a:r>
                      <a:endParaRPr lang="en-GB" sz="1300" dirty="0">
                        <a:effectLst/>
                        <a:latin typeface="Arial Narrow" panose="020B0606020202030204" pitchFamily="34" charset="0"/>
                        <a:ea typeface="SimSun" panose="02010600030101010101" pitchFamily="2" charset="-122"/>
                        <a:cs typeface="Arial" panose="020B0604020202020204" pitchFamily="34" charset="0"/>
                      </a:endParaRPr>
                    </a:p>
                  </a:txBody>
                  <a:tcPr marL="68580" marR="68580" marT="0" marB="0"/>
                </a:tc>
                <a:tc>
                  <a:txBody>
                    <a:bodyPr/>
                    <a:lstStyle/>
                    <a:p>
                      <a:pPr algn="r">
                        <a:spcBef>
                          <a:spcPts val="100"/>
                        </a:spcBef>
                        <a:spcAft>
                          <a:spcPts val="100"/>
                        </a:spcAft>
                        <a:tabLst>
                          <a:tab pos="215900" algn="l"/>
                          <a:tab pos="431800" algn="l"/>
                        </a:tabLst>
                      </a:pPr>
                      <a:r>
                        <a:rPr lang="en-GB" sz="1300" dirty="0">
                          <a:effectLst/>
                        </a:rPr>
                        <a:t>Project and Steering Groups set up with representatives from all city departments to input to the development of the local sustainability strategy, which implements priority SDGs. It remains unclear if this structure will be institutionalised beyond the strategy development </a:t>
                      </a:r>
                      <a:endParaRPr lang="en-GB" sz="1300" dirty="0">
                        <a:effectLst/>
                        <a:latin typeface="Arial Narrow" panose="020B0606020202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387122221"/>
                  </a:ext>
                </a:extLst>
              </a:tr>
              <a:tr h="612193">
                <a:tc>
                  <a:txBody>
                    <a:bodyPr/>
                    <a:lstStyle/>
                    <a:p>
                      <a:pPr>
                        <a:spcBef>
                          <a:spcPts val="100"/>
                        </a:spcBef>
                        <a:spcAft>
                          <a:spcPts val="100"/>
                        </a:spcAft>
                        <a:tabLst>
                          <a:tab pos="215900" algn="l"/>
                          <a:tab pos="431800" algn="l"/>
                        </a:tabLst>
                      </a:pPr>
                      <a:r>
                        <a:rPr lang="en-GB" sz="1300" dirty="0">
                          <a:effectLst/>
                        </a:rPr>
                        <a:t>Córdoba (Argentina)</a:t>
                      </a:r>
                      <a:endParaRPr lang="en-GB" sz="1300" dirty="0">
                        <a:effectLst/>
                        <a:latin typeface="Arial Narrow" panose="020B0606020202030204" pitchFamily="34" charset="0"/>
                        <a:ea typeface="SimSun" panose="02010600030101010101" pitchFamily="2" charset="-122"/>
                        <a:cs typeface="Arial" panose="020B0604020202020204" pitchFamily="34" charset="0"/>
                      </a:endParaRPr>
                    </a:p>
                  </a:txBody>
                  <a:tcPr marL="68580" marR="68580" marT="0" marB="0"/>
                </a:tc>
                <a:tc>
                  <a:txBody>
                    <a:bodyPr/>
                    <a:lstStyle/>
                    <a:p>
                      <a:pPr algn="r">
                        <a:spcBef>
                          <a:spcPts val="100"/>
                        </a:spcBef>
                        <a:spcAft>
                          <a:spcPts val="100"/>
                        </a:spcAft>
                        <a:tabLst>
                          <a:tab pos="215900" algn="l"/>
                          <a:tab pos="431800" algn="l"/>
                        </a:tabLst>
                      </a:pPr>
                      <a:r>
                        <a:rPr lang="en-GB" sz="1300" dirty="0">
                          <a:effectLst/>
                        </a:rPr>
                        <a:t>Inter-ministerial Roundtable of awareness and adaptation of the SDGs set up, coordinating all the provincial departments that are developing the processes of prioritisation and alignment of their policies to the targets and goals (Ministries, Secretariats and Agencies)</a:t>
                      </a:r>
                      <a:endParaRPr lang="en-GB" sz="1300" dirty="0">
                        <a:effectLst/>
                        <a:latin typeface="Arial Narrow" panose="020B0606020202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691877096"/>
                  </a:ext>
                </a:extLst>
              </a:tr>
              <a:tr h="1101348">
                <a:tc>
                  <a:txBody>
                    <a:bodyPr/>
                    <a:lstStyle/>
                    <a:p>
                      <a:pPr>
                        <a:spcBef>
                          <a:spcPts val="100"/>
                        </a:spcBef>
                        <a:spcAft>
                          <a:spcPts val="100"/>
                        </a:spcAft>
                        <a:tabLst>
                          <a:tab pos="215900" algn="l"/>
                          <a:tab pos="431800" algn="l"/>
                        </a:tabLst>
                      </a:pPr>
                      <a:r>
                        <a:rPr lang="en-GB" sz="1300" dirty="0">
                          <a:effectLst/>
                        </a:rPr>
                        <a:t>Flanders (Belgium)</a:t>
                      </a:r>
                      <a:endParaRPr lang="en-GB" sz="1300" dirty="0">
                        <a:effectLst/>
                        <a:latin typeface="Arial Narrow" panose="020B0606020202030204" pitchFamily="34" charset="0"/>
                        <a:ea typeface="SimSun" panose="02010600030101010101" pitchFamily="2" charset="-122"/>
                        <a:cs typeface="Arial" panose="020B0604020202020204" pitchFamily="34" charset="0"/>
                      </a:endParaRPr>
                    </a:p>
                  </a:txBody>
                  <a:tcPr marL="68580" marR="68580" marT="0" marB="0"/>
                </a:tc>
                <a:tc>
                  <a:txBody>
                    <a:bodyPr/>
                    <a:lstStyle/>
                    <a:p>
                      <a:pPr algn="r">
                        <a:spcBef>
                          <a:spcPts val="100"/>
                        </a:spcBef>
                        <a:spcAft>
                          <a:spcPts val="100"/>
                        </a:spcAft>
                        <a:tabLst>
                          <a:tab pos="215900" algn="l"/>
                          <a:tab pos="431800" algn="l"/>
                        </a:tabLst>
                      </a:pPr>
                      <a:r>
                        <a:rPr lang="en-GB" sz="1300" dirty="0">
                          <a:effectLst/>
                        </a:rPr>
                        <a:t>New governance model based on transition principles: system innovation, taking a long-term perspective, involving stakeholders through partnerships, engaging in co-creation and learning from experiments </a:t>
                      </a:r>
                    </a:p>
                    <a:p>
                      <a:pPr algn="r">
                        <a:spcBef>
                          <a:spcPts val="100"/>
                        </a:spcBef>
                        <a:spcAft>
                          <a:spcPts val="100"/>
                        </a:spcAft>
                        <a:tabLst>
                          <a:tab pos="215900" algn="l"/>
                          <a:tab pos="431800" algn="l"/>
                        </a:tabLst>
                      </a:pPr>
                      <a:r>
                        <a:rPr lang="en-GB" sz="1300" dirty="0">
                          <a:effectLst/>
                        </a:rPr>
                        <a:t>The model is organised around “transition spaces” managed by teams composed of transition managers from the public administration, responsible ministers and external stakeholders</a:t>
                      </a:r>
                      <a:endParaRPr lang="en-GB" sz="1300" dirty="0">
                        <a:effectLst/>
                        <a:latin typeface="Arial Narrow" panose="020B0606020202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4279865348"/>
                  </a:ext>
                </a:extLst>
              </a:tr>
              <a:tr h="459145">
                <a:tc>
                  <a:txBody>
                    <a:bodyPr/>
                    <a:lstStyle/>
                    <a:p>
                      <a:pPr>
                        <a:spcBef>
                          <a:spcPts val="100"/>
                        </a:spcBef>
                        <a:spcAft>
                          <a:spcPts val="100"/>
                        </a:spcAft>
                        <a:tabLst>
                          <a:tab pos="215900" algn="l"/>
                          <a:tab pos="431800" algn="l"/>
                        </a:tabLst>
                      </a:pPr>
                      <a:r>
                        <a:rPr lang="en-GB" sz="1300" dirty="0">
                          <a:effectLst/>
                        </a:rPr>
                        <a:t>Kitakyushu (Japan) </a:t>
                      </a:r>
                      <a:endParaRPr lang="en-GB" sz="1300" dirty="0">
                        <a:effectLst/>
                        <a:latin typeface="Arial Narrow" panose="020B0606020202030204" pitchFamily="34" charset="0"/>
                        <a:ea typeface="SimSun" panose="02010600030101010101" pitchFamily="2" charset="-122"/>
                        <a:cs typeface="Arial" panose="020B0604020202020204" pitchFamily="34" charset="0"/>
                      </a:endParaRPr>
                    </a:p>
                  </a:txBody>
                  <a:tcPr marL="68580" marR="68580" marT="0" marB="0"/>
                </a:tc>
                <a:tc>
                  <a:txBody>
                    <a:bodyPr/>
                    <a:lstStyle/>
                    <a:p>
                      <a:pPr algn="r">
                        <a:spcBef>
                          <a:spcPts val="100"/>
                        </a:spcBef>
                        <a:spcAft>
                          <a:spcPts val="100"/>
                        </a:spcAft>
                        <a:tabLst>
                          <a:tab pos="215900" algn="l"/>
                          <a:tab pos="431800" algn="l"/>
                        </a:tabLst>
                      </a:pPr>
                      <a:r>
                        <a:rPr lang="en-GB" sz="1300" dirty="0">
                          <a:effectLst/>
                        </a:rPr>
                        <a:t>Kitakyushu SDGs Headquarters, SDGs Council and SDGs Club to ensure both horizontal coordination and multi-stakeholder engagement in the implementation of the SDGs Future City Plan</a:t>
                      </a:r>
                      <a:endParaRPr lang="en-GB" sz="1300" dirty="0">
                        <a:effectLst/>
                        <a:latin typeface="Arial Narrow" panose="020B0606020202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607820614"/>
                  </a:ext>
                </a:extLst>
              </a:tr>
              <a:tr h="612193">
                <a:tc>
                  <a:txBody>
                    <a:bodyPr/>
                    <a:lstStyle/>
                    <a:p>
                      <a:pPr>
                        <a:spcBef>
                          <a:spcPts val="100"/>
                        </a:spcBef>
                        <a:spcAft>
                          <a:spcPts val="100"/>
                        </a:spcAft>
                        <a:tabLst>
                          <a:tab pos="215900" algn="l"/>
                          <a:tab pos="431800" algn="l"/>
                        </a:tabLst>
                      </a:pPr>
                      <a:r>
                        <a:rPr lang="en-GB" sz="1300">
                          <a:effectLst/>
                        </a:rPr>
                        <a:t>Kópavogur (Iceland)</a:t>
                      </a:r>
                      <a:endParaRPr lang="en-GB" sz="1300">
                        <a:effectLst/>
                        <a:latin typeface="Arial Narrow" panose="020B0606020202030204" pitchFamily="34" charset="0"/>
                        <a:ea typeface="SimSun" panose="02010600030101010101" pitchFamily="2" charset="-122"/>
                        <a:cs typeface="Arial" panose="020B0604020202020204" pitchFamily="34" charset="0"/>
                      </a:endParaRPr>
                    </a:p>
                  </a:txBody>
                  <a:tcPr marL="68580" marR="68580" marT="0" marB="0"/>
                </a:tc>
                <a:tc>
                  <a:txBody>
                    <a:bodyPr/>
                    <a:lstStyle/>
                    <a:p>
                      <a:pPr algn="r">
                        <a:spcBef>
                          <a:spcPts val="100"/>
                        </a:spcBef>
                        <a:spcAft>
                          <a:spcPts val="100"/>
                        </a:spcAft>
                        <a:tabLst>
                          <a:tab pos="215900" algn="l"/>
                          <a:tab pos="431800" algn="l"/>
                        </a:tabLst>
                      </a:pPr>
                      <a:r>
                        <a:rPr lang="en-GB" sz="1300" dirty="0">
                          <a:effectLst/>
                        </a:rPr>
                        <a:t>Steering Group set up for the development of the local strategy with all heads of department, while the strategy’s Project Group coordinates the contents and strategic action plans by all departments to implement the strategy </a:t>
                      </a:r>
                      <a:endParaRPr lang="en-GB" sz="1300" dirty="0">
                        <a:effectLst/>
                        <a:latin typeface="Arial Narrow" panose="020B0606020202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024797833"/>
                  </a:ext>
                </a:extLst>
              </a:tr>
              <a:tr h="306096">
                <a:tc>
                  <a:txBody>
                    <a:bodyPr/>
                    <a:lstStyle/>
                    <a:p>
                      <a:pPr>
                        <a:spcBef>
                          <a:spcPts val="100"/>
                        </a:spcBef>
                        <a:spcAft>
                          <a:spcPts val="100"/>
                        </a:spcAft>
                        <a:tabLst>
                          <a:tab pos="215900" algn="l"/>
                          <a:tab pos="431800" algn="l"/>
                        </a:tabLst>
                      </a:pPr>
                      <a:r>
                        <a:rPr lang="en-GB" sz="1300" dirty="0">
                          <a:effectLst/>
                        </a:rPr>
                        <a:t>Southern Denmark</a:t>
                      </a:r>
                      <a:endParaRPr lang="en-GB" sz="1300" dirty="0">
                        <a:effectLst/>
                        <a:latin typeface="Arial Narrow" panose="020B0606020202030204" pitchFamily="34" charset="0"/>
                        <a:ea typeface="SimSun" panose="02010600030101010101" pitchFamily="2" charset="-122"/>
                        <a:cs typeface="Arial" panose="020B0604020202020204" pitchFamily="34" charset="0"/>
                      </a:endParaRPr>
                    </a:p>
                  </a:txBody>
                  <a:tcPr marL="68580" marR="68580" marT="0" marB="0"/>
                </a:tc>
                <a:tc>
                  <a:txBody>
                    <a:bodyPr/>
                    <a:lstStyle/>
                    <a:p>
                      <a:pPr algn="r">
                        <a:spcBef>
                          <a:spcPts val="100"/>
                        </a:spcBef>
                        <a:spcAft>
                          <a:spcPts val="100"/>
                        </a:spcAft>
                        <a:tabLst>
                          <a:tab pos="215900" algn="l"/>
                          <a:tab pos="431800" algn="l"/>
                        </a:tabLst>
                      </a:pPr>
                      <a:r>
                        <a:rPr lang="en-GB" sz="1300" dirty="0">
                          <a:effectLst/>
                        </a:rPr>
                        <a:t>An interdisciplinary working group has been set up to identify how the SDGs can be integrated in regional development  </a:t>
                      </a:r>
                      <a:endParaRPr lang="en-GB" sz="1300" dirty="0">
                        <a:effectLst/>
                        <a:latin typeface="Arial Narrow" panose="020B0606020202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864514316"/>
                  </a:ext>
                </a:extLst>
              </a:tr>
              <a:tr h="459145">
                <a:tc>
                  <a:txBody>
                    <a:bodyPr/>
                    <a:lstStyle/>
                    <a:p>
                      <a:pPr>
                        <a:spcBef>
                          <a:spcPts val="100"/>
                        </a:spcBef>
                        <a:spcAft>
                          <a:spcPts val="100"/>
                        </a:spcAft>
                        <a:tabLst>
                          <a:tab pos="215900" algn="l"/>
                          <a:tab pos="431800" algn="l"/>
                        </a:tabLst>
                      </a:pPr>
                      <a:r>
                        <a:rPr lang="en-GB" sz="1300" dirty="0" err="1">
                          <a:effectLst/>
                        </a:rPr>
                        <a:t>Viken</a:t>
                      </a:r>
                      <a:r>
                        <a:rPr lang="en-GB" sz="1300" dirty="0">
                          <a:effectLst/>
                        </a:rPr>
                        <a:t> (Norway) </a:t>
                      </a:r>
                      <a:endParaRPr lang="en-GB" sz="1300" dirty="0">
                        <a:effectLst/>
                        <a:latin typeface="Arial Narrow" panose="020B0606020202030204" pitchFamily="34" charset="0"/>
                        <a:ea typeface="SimSun" panose="02010600030101010101" pitchFamily="2" charset="-122"/>
                        <a:cs typeface="Arial" panose="020B0604020202020204" pitchFamily="34" charset="0"/>
                      </a:endParaRPr>
                    </a:p>
                  </a:txBody>
                  <a:tcPr marL="68580" marR="68580" marT="0" marB="0"/>
                </a:tc>
                <a:tc>
                  <a:txBody>
                    <a:bodyPr/>
                    <a:lstStyle/>
                    <a:p>
                      <a:pPr algn="r">
                        <a:spcBef>
                          <a:spcPts val="100"/>
                        </a:spcBef>
                        <a:spcAft>
                          <a:spcPts val="100"/>
                        </a:spcAft>
                        <a:tabLst>
                          <a:tab pos="215900" algn="l"/>
                          <a:tab pos="431800" algn="l"/>
                        </a:tabLst>
                      </a:pPr>
                      <a:r>
                        <a:rPr lang="en-GB" sz="1300" dirty="0">
                          <a:effectLst/>
                        </a:rPr>
                        <a:t>New county organisation built on the SDGs, where the goals become a new management responsibility and part of everyone’s daily tasks and routines</a:t>
                      </a:r>
                      <a:endParaRPr lang="en-GB" sz="1300" dirty="0">
                        <a:effectLst/>
                        <a:latin typeface="Arial Narrow" panose="020B0606020202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895423095"/>
                  </a:ext>
                </a:extLst>
              </a:tr>
            </a:tbl>
          </a:graphicData>
        </a:graphic>
      </p:graphicFrame>
      <p:pic>
        <p:nvPicPr>
          <p:cNvPr id="17" name="Imagen 14"/>
          <p:cNvPicPr/>
          <p:nvPr/>
        </p:nvPicPr>
        <p:blipFill>
          <a:blip r:embed="rId4">
            <a:extLst>
              <a:ext uri="{28A0092B-C50C-407E-A947-70E740481C1C}">
                <a14:useLocalDpi xmlns:a14="http://schemas.microsoft.com/office/drawing/2010/main" val="0"/>
              </a:ext>
            </a:extLst>
          </a:blip>
          <a:srcRect/>
          <a:stretch>
            <a:fillRect/>
          </a:stretch>
        </p:blipFill>
        <p:spPr bwMode="auto">
          <a:xfrm>
            <a:off x="6889687" y="2225975"/>
            <a:ext cx="5302313" cy="4418016"/>
          </a:xfrm>
          <a:prstGeom prst="rect">
            <a:avLst/>
          </a:prstGeom>
          <a:noFill/>
          <a:ln>
            <a:noFill/>
          </a:ln>
        </p:spPr>
      </p:pic>
      <p:sp>
        <p:nvSpPr>
          <p:cNvPr id="18" name="Rectangle 17"/>
          <p:cNvSpPr/>
          <p:nvPr/>
        </p:nvSpPr>
        <p:spPr>
          <a:xfrm>
            <a:off x="6639340" y="1638851"/>
            <a:ext cx="5412611"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727272"/>
                </a:solidFill>
                <a:effectLst/>
                <a:uLnTx/>
                <a:uFillTx/>
                <a:latin typeface="Times New Roman" panose="02020603050405020304" pitchFamily="18" charset="0"/>
                <a:ea typeface="Calibri" panose="020F0502020204030204" pitchFamily="34" charset="0"/>
                <a:cs typeface="+mn-cs"/>
              </a:rPr>
              <a:t>Inter-linkages&amp; Synergies Matrix in the province of Cordoba, Argentina </a:t>
            </a:r>
            <a:endParaRPr kumimoji="0" lang="en-GB" sz="1400" b="1" i="0" u="none" strike="noStrike" kern="1200" cap="none" spc="0" normalizeH="0" baseline="0" noProof="0" dirty="0">
              <a:ln>
                <a:noFill/>
              </a:ln>
              <a:solidFill>
                <a:srgbClr val="727272"/>
              </a:solidFill>
              <a:effectLst/>
              <a:uLnTx/>
              <a:uFillTx/>
              <a:latin typeface="Georgia"/>
              <a:ea typeface="+mn-ea"/>
              <a:cs typeface="+mn-cs"/>
            </a:endParaRPr>
          </a:p>
        </p:txBody>
      </p:sp>
    </p:spTree>
    <p:extLst>
      <p:ext uri="{BB962C8B-B14F-4D97-AF65-F5344CB8AC3E}">
        <p14:creationId xmlns:p14="http://schemas.microsoft.com/office/powerpoint/2010/main" val="1534431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p:cNvSpPr>
            <a:spLocks noGrp="1"/>
          </p:cNvSpPr>
          <p:nvPr>
            <p:ph idx="1"/>
          </p:nvPr>
        </p:nvSpPr>
        <p:spPr>
          <a:xfrm>
            <a:off x="118514" y="1340663"/>
            <a:ext cx="6056768" cy="1475699"/>
          </a:xfrm>
        </p:spPr>
        <p:txBody>
          <a:bodyPr>
            <a:noAutofit/>
          </a:bodyPr>
          <a:lstStyle/>
          <a:p>
            <a:pPr marL="285750" lvl="0" indent="-285750">
              <a:lnSpc>
                <a:spcPct val="100000"/>
              </a:lnSpc>
              <a:buFont typeface="Wingdings" panose="05000000000000000000" pitchFamily="2" charset="2"/>
              <a:buChar char="Ø"/>
            </a:pPr>
            <a:r>
              <a:rPr lang="en-GB" sz="1600" b="1" dirty="0">
                <a:solidFill>
                  <a:schemeClr val="bg2">
                    <a:lumMod val="10000"/>
                  </a:schemeClr>
                </a:solidFill>
              </a:rPr>
              <a:t>Promoting platforms </a:t>
            </a:r>
            <a:r>
              <a:rPr lang="en-GB" sz="1600" dirty="0">
                <a:solidFill>
                  <a:schemeClr val="bg2">
                    <a:lumMod val="10000"/>
                  </a:schemeClr>
                </a:solidFill>
              </a:rPr>
              <a:t>for coordination, in particular with SMEs (e.g. Cordoba, Bonn) </a:t>
            </a:r>
          </a:p>
          <a:p>
            <a:pPr marL="285750" lvl="0" indent="-285750">
              <a:lnSpc>
                <a:spcPct val="100000"/>
              </a:lnSpc>
              <a:buFont typeface="Wingdings" panose="05000000000000000000" pitchFamily="2" charset="2"/>
              <a:buChar char="Ø"/>
            </a:pPr>
            <a:r>
              <a:rPr lang="en-GB" sz="1600" b="1" dirty="0">
                <a:solidFill>
                  <a:schemeClr val="bg2">
                    <a:lumMod val="10000"/>
                  </a:schemeClr>
                </a:solidFill>
              </a:rPr>
              <a:t>De-risking private investments </a:t>
            </a:r>
            <a:r>
              <a:rPr lang="en-GB" sz="1600" dirty="0">
                <a:solidFill>
                  <a:schemeClr val="bg2">
                    <a:lumMod val="10000"/>
                  </a:schemeClr>
                </a:solidFill>
              </a:rPr>
              <a:t>for innovative SDGs projects (e.g. </a:t>
            </a:r>
            <a:r>
              <a:rPr lang="en-GB" sz="1600" dirty="0" err="1">
                <a:solidFill>
                  <a:schemeClr val="bg2">
                    <a:lumMod val="10000"/>
                  </a:schemeClr>
                </a:solidFill>
              </a:rPr>
              <a:t>Viken</a:t>
            </a:r>
            <a:r>
              <a:rPr lang="en-GB" sz="1600" dirty="0">
                <a:solidFill>
                  <a:schemeClr val="bg2">
                    <a:lumMod val="10000"/>
                  </a:schemeClr>
                </a:solidFill>
              </a:rPr>
              <a:t>) </a:t>
            </a:r>
          </a:p>
          <a:p>
            <a:pPr marL="285750" indent="-285750">
              <a:lnSpc>
                <a:spcPct val="100000"/>
              </a:lnSpc>
              <a:buFont typeface="Wingdings" panose="05000000000000000000" pitchFamily="2" charset="2"/>
              <a:buChar char="Ø"/>
            </a:pPr>
            <a:r>
              <a:rPr lang="en-GB" sz="1600" b="1" dirty="0">
                <a:solidFill>
                  <a:schemeClr val="bg2">
                    <a:lumMod val="10000"/>
                  </a:schemeClr>
                </a:solidFill>
              </a:rPr>
              <a:t>Sustainability as a competitive advantage</a:t>
            </a:r>
            <a:r>
              <a:rPr lang="en-GB" sz="1600" dirty="0">
                <a:solidFill>
                  <a:schemeClr val="bg2">
                    <a:lumMod val="10000"/>
                  </a:schemeClr>
                </a:solidFill>
              </a:rPr>
              <a:t>, but need for willingness to pay by customers (e.g. Denmark) </a:t>
            </a:r>
          </a:p>
          <a:p>
            <a:pPr marL="285750" lvl="0" indent="-285750">
              <a:lnSpc>
                <a:spcPct val="100000"/>
              </a:lnSpc>
              <a:buFont typeface="Wingdings" panose="05000000000000000000" pitchFamily="2" charset="2"/>
              <a:buChar char="Ø"/>
            </a:pPr>
            <a:r>
              <a:rPr lang="en-GB" sz="1600" dirty="0">
                <a:solidFill>
                  <a:schemeClr val="bg2">
                    <a:lumMod val="10000"/>
                  </a:schemeClr>
                </a:solidFill>
              </a:rPr>
              <a:t>Key role of </a:t>
            </a:r>
            <a:r>
              <a:rPr lang="en-GB" sz="1600" b="1" dirty="0">
                <a:solidFill>
                  <a:schemeClr val="bg2">
                    <a:lumMod val="10000"/>
                  </a:schemeClr>
                </a:solidFill>
              </a:rPr>
              <a:t>sustainable</a:t>
            </a:r>
            <a:r>
              <a:rPr lang="en-GB" sz="1600" dirty="0">
                <a:solidFill>
                  <a:schemeClr val="bg2">
                    <a:lumMod val="10000"/>
                  </a:schemeClr>
                </a:solidFill>
              </a:rPr>
              <a:t> </a:t>
            </a:r>
            <a:r>
              <a:rPr lang="en-GB" sz="1600" b="1" dirty="0">
                <a:solidFill>
                  <a:schemeClr val="bg2">
                    <a:lumMod val="10000"/>
                  </a:schemeClr>
                </a:solidFill>
              </a:rPr>
              <a:t>public procurement </a:t>
            </a:r>
            <a:r>
              <a:rPr lang="en-GB" sz="1600" dirty="0">
                <a:solidFill>
                  <a:schemeClr val="bg2">
                    <a:lumMod val="10000"/>
                  </a:schemeClr>
                </a:solidFill>
              </a:rPr>
              <a:t>(e.g. Parana, Southern Denmark, Flanders) </a:t>
            </a:r>
          </a:p>
          <a:p>
            <a:pPr>
              <a:lnSpc>
                <a:spcPct val="100000"/>
              </a:lnSpc>
            </a:pPr>
            <a:endParaRPr lang="en-GB" sz="1600" dirty="0">
              <a:solidFill>
                <a:schemeClr val="tx1">
                  <a:lumMod val="50000"/>
                </a:schemeClr>
              </a:solidFill>
            </a:endParaRPr>
          </a:p>
        </p:txBody>
      </p:sp>
      <p:sp>
        <p:nvSpPr>
          <p:cNvPr id="10" name="Title 2"/>
          <p:cNvSpPr>
            <a:spLocks noGrp="1"/>
          </p:cNvSpPr>
          <p:nvPr>
            <p:ph type="title"/>
          </p:nvPr>
        </p:nvSpPr>
        <p:spPr>
          <a:xfrm>
            <a:off x="1525670" y="187442"/>
            <a:ext cx="10530688" cy="1022400"/>
          </a:xfrm>
        </p:spPr>
        <p:txBody>
          <a:bodyPr>
            <a:noAutofit/>
          </a:bodyPr>
          <a:lstStyle/>
          <a:p>
            <a:r>
              <a:rPr lang="en-GB" sz="2800" b="1" dirty="0">
                <a:solidFill>
                  <a:schemeClr val="tx2"/>
                </a:solidFill>
              </a:rPr>
              <a:t>A tool to engage private sector and civil society </a:t>
            </a:r>
          </a:p>
        </p:txBody>
      </p:sp>
      <p:grpSp>
        <p:nvGrpSpPr>
          <p:cNvPr id="17" name="Group 6"/>
          <p:cNvGrpSpPr>
            <a:grpSpLocks/>
          </p:cNvGrpSpPr>
          <p:nvPr/>
        </p:nvGrpSpPr>
        <p:grpSpPr bwMode="auto">
          <a:xfrm>
            <a:off x="1063633" y="4625973"/>
            <a:ext cx="4411701" cy="1549605"/>
            <a:chOff x="696" y="3208"/>
            <a:chExt cx="3929" cy="966"/>
          </a:xfrm>
        </p:grpSpPr>
        <p:sp>
          <p:nvSpPr>
            <p:cNvPr id="18" name="Oval 7"/>
            <p:cNvSpPr>
              <a:spLocks noChangeArrowheads="1"/>
            </p:cNvSpPr>
            <p:nvPr/>
          </p:nvSpPr>
          <p:spPr bwMode="auto">
            <a:xfrm>
              <a:off x="1111" y="3315"/>
              <a:ext cx="3008" cy="788"/>
            </a:xfrm>
            <a:prstGeom prst="ellipse">
              <a:avLst/>
            </a:prstGeom>
            <a:noFill/>
            <a:ln w="50800">
              <a:solidFill>
                <a:srgbClr val="0033CC"/>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3" tIns="45717" rIns="91433" bIns="45717"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2400" b="0" i="0" u="none" strike="noStrike" kern="1200" cap="none" spc="0" normalizeH="0" baseline="0" noProof="0" dirty="0">
                  <a:ln>
                    <a:noFill/>
                  </a:ln>
                  <a:solidFill>
                    <a:srgbClr val="0033CC"/>
                  </a:solidFill>
                  <a:effectLst/>
                  <a:uLnTx/>
                  <a:uFillTx/>
                  <a:latin typeface="Times New Roman" panose="02020603050405020304" pitchFamily="18" charset="0"/>
                  <a:ea typeface="HGSｺﾞｼｯｸE" panose="020B0900000000000000" pitchFamily="50" charset="-128"/>
                  <a:cs typeface="+mn-cs"/>
                </a:rPr>
                <a:t>Partnership</a:t>
              </a:r>
              <a:endParaRPr kumimoji="1" lang="ja-JP" altLang="en-US" sz="2400" b="0" i="0" u="none" strike="noStrike" kern="1200" cap="none" spc="0" normalizeH="0" baseline="0" noProof="0" dirty="0">
                <a:ln>
                  <a:noFill/>
                </a:ln>
                <a:solidFill>
                  <a:srgbClr val="0033CC"/>
                </a:solidFill>
                <a:effectLst/>
                <a:uLnTx/>
                <a:uFillTx/>
                <a:latin typeface="Times New Roman" panose="02020603050405020304" pitchFamily="18" charset="0"/>
                <a:ea typeface="HGSｺﾞｼｯｸE" panose="020B0900000000000000" pitchFamily="50" charset="-128"/>
                <a:cs typeface="+mn-cs"/>
              </a:endParaRPr>
            </a:p>
          </p:txBody>
        </p:sp>
        <p:sp>
          <p:nvSpPr>
            <p:cNvPr id="19" name="Rectangle 8"/>
            <p:cNvSpPr>
              <a:spLocks noChangeArrowheads="1"/>
            </p:cNvSpPr>
            <p:nvPr/>
          </p:nvSpPr>
          <p:spPr bwMode="auto">
            <a:xfrm>
              <a:off x="2025" y="3208"/>
              <a:ext cx="1282" cy="243"/>
            </a:xfrm>
            <a:prstGeom prst="rect">
              <a:avLst/>
            </a:prstGeom>
            <a:solidFill>
              <a:srgbClr val="CCFF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3" tIns="45717" rIns="91433" bIns="45717"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2400" b="0" i="0" u="none" strike="noStrike" kern="1200" cap="none" spc="0" normalizeH="0" baseline="0" noProof="0" dirty="0">
                  <a:ln>
                    <a:noFill/>
                  </a:ln>
                  <a:solidFill>
                    <a:srgbClr val="727272"/>
                  </a:solidFill>
                  <a:effectLst/>
                  <a:uLnTx/>
                  <a:uFillTx/>
                  <a:latin typeface="Times New Roman" panose="02020603050405020304" pitchFamily="18" charset="0"/>
                  <a:ea typeface="HGSｺﾞｼｯｸE" panose="020B0900000000000000" pitchFamily="50" charset="-128"/>
                  <a:cs typeface="+mn-cs"/>
                </a:rPr>
                <a:t>Citizen</a:t>
              </a:r>
              <a:endParaRPr kumimoji="1" lang="ja-JP" altLang="en-US" sz="2400" b="0" i="0" u="none" strike="noStrike" kern="1200" cap="none" spc="0" normalizeH="0" baseline="0" noProof="0" dirty="0">
                <a:ln>
                  <a:noFill/>
                </a:ln>
                <a:solidFill>
                  <a:srgbClr val="727272"/>
                </a:solidFill>
                <a:effectLst/>
                <a:uLnTx/>
                <a:uFillTx/>
                <a:latin typeface="Times New Roman" panose="02020603050405020304" pitchFamily="18" charset="0"/>
                <a:ea typeface="HGSｺﾞｼｯｸE" panose="020B0900000000000000" pitchFamily="50" charset="-128"/>
                <a:cs typeface="+mn-cs"/>
              </a:endParaRPr>
            </a:p>
          </p:txBody>
        </p:sp>
        <p:sp>
          <p:nvSpPr>
            <p:cNvPr id="20" name="Text Box 9"/>
            <p:cNvSpPr txBox="1">
              <a:spLocks noChangeArrowheads="1"/>
            </p:cNvSpPr>
            <p:nvPr/>
          </p:nvSpPr>
          <p:spPr bwMode="auto">
            <a:xfrm>
              <a:off x="696" y="3892"/>
              <a:ext cx="1567" cy="272"/>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33" tIns="45717" rIns="91433" bIns="45717"/>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en-US" altLang="ja-JP" sz="2400" b="0" i="0" u="none" strike="noStrike" kern="1200" cap="none" spc="0" normalizeH="0" baseline="0" noProof="0" dirty="0">
                  <a:ln>
                    <a:noFill/>
                  </a:ln>
                  <a:solidFill>
                    <a:srgbClr val="006299"/>
                  </a:solidFill>
                  <a:effectLst/>
                  <a:uLnTx/>
                  <a:uFillTx/>
                  <a:latin typeface="Times New Roman" panose="02020603050405020304" pitchFamily="18" charset="0"/>
                  <a:ea typeface="HGSｺﾞｼｯｸE" panose="020B0900000000000000" pitchFamily="50" charset="-128"/>
                  <a:cs typeface="+mn-cs"/>
                </a:rPr>
                <a:t>Government</a:t>
              </a:r>
              <a:endParaRPr kumimoji="1" lang="ja-JP" altLang="en-US" sz="2400" b="0" i="0" u="none" strike="noStrike" kern="1200" cap="none" spc="0" normalizeH="0" baseline="0" noProof="0" dirty="0">
                <a:ln>
                  <a:noFill/>
                </a:ln>
                <a:solidFill>
                  <a:srgbClr val="006299"/>
                </a:solidFill>
                <a:effectLst/>
                <a:uLnTx/>
                <a:uFillTx/>
                <a:latin typeface="Times New Roman" panose="02020603050405020304" pitchFamily="18" charset="0"/>
                <a:ea typeface="HGSｺﾞｼｯｸE" panose="020B0900000000000000" pitchFamily="50" charset="-128"/>
                <a:cs typeface="+mn-cs"/>
              </a:endParaRPr>
            </a:p>
          </p:txBody>
        </p:sp>
        <p:sp>
          <p:nvSpPr>
            <p:cNvPr id="21" name="Text Box 10"/>
            <p:cNvSpPr txBox="1">
              <a:spLocks noChangeArrowheads="1"/>
            </p:cNvSpPr>
            <p:nvPr/>
          </p:nvSpPr>
          <p:spPr bwMode="auto">
            <a:xfrm>
              <a:off x="2793" y="3902"/>
              <a:ext cx="1832" cy="272"/>
            </a:xfrm>
            <a:prstGeom prst="rect">
              <a:avLst/>
            </a:prstGeom>
            <a:solidFill>
              <a:srgbClr val="CC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33" tIns="45717" rIns="91433" bIns="45717"/>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2400" b="0" i="0" u="none" strike="noStrike" kern="1200" cap="none" spc="0" normalizeH="0" baseline="0" noProof="0" dirty="0">
                  <a:ln>
                    <a:noFill/>
                  </a:ln>
                  <a:solidFill>
                    <a:srgbClr val="006299"/>
                  </a:solidFill>
                  <a:effectLst/>
                  <a:uLnTx/>
                  <a:uFillTx/>
                  <a:latin typeface="Times New Roman" panose="02020603050405020304" pitchFamily="18" charset="0"/>
                  <a:ea typeface="HGSｺﾞｼｯｸE" panose="020B0900000000000000" pitchFamily="50" charset="-128"/>
                  <a:cs typeface="Times New Roman" panose="02020603050405020304" pitchFamily="18" charset="0"/>
                </a:rPr>
                <a:t>Private sector</a:t>
              </a:r>
              <a:endParaRPr kumimoji="1" lang="ja-JP" altLang="en-US" sz="2400" b="0" i="0" u="none" strike="noStrike" kern="1200" cap="none" spc="0" normalizeH="0" baseline="0" noProof="0" dirty="0">
                <a:ln>
                  <a:noFill/>
                </a:ln>
                <a:solidFill>
                  <a:srgbClr val="006299"/>
                </a:solidFill>
                <a:effectLst/>
                <a:uLnTx/>
                <a:uFillTx/>
                <a:latin typeface="Times New Roman" panose="02020603050405020304" pitchFamily="18" charset="0"/>
                <a:ea typeface="HGSｺﾞｼｯｸE" panose="020B0900000000000000" pitchFamily="50" charset="-128"/>
                <a:cs typeface="Times New Roman" panose="02020603050405020304" pitchFamily="18" charset="0"/>
              </a:endParaRPr>
            </a:p>
          </p:txBody>
        </p:sp>
      </p:grpSp>
      <p:sp>
        <p:nvSpPr>
          <p:cNvPr id="22" name="Rectangle 21"/>
          <p:cNvSpPr/>
          <p:nvPr/>
        </p:nvSpPr>
        <p:spPr>
          <a:xfrm>
            <a:off x="719847" y="3915946"/>
            <a:ext cx="4854102"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6299">
                    <a:lumMod val="75000"/>
                  </a:srgbClr>
                </a:solidFill>
                <a:effectLst/>
                <a:uLnTx/>
                <a:uFillTx/>
                <a:latin typeface="Georgia"/>
                <a:ea typeface="+mn-ea"/>
                <a:cs typeface="+mn-cs"/>
              </a:rPr>
              <a:t>SDGs Council to engage local stakeholders in Kitakyushu (Japan)</a:t>
            </a:r>
          </a:p>
        </p:txBody>
      </p:sp>
      <p:sp>
        <p:nvSpPr>
          <p:cNvPr id="23" name="Rectangle 22"/>
          <p:cNvSpPr/>
          <p:nvPr/>
        </p:nvSpPr>
        <p:spPr>
          <a:xfrm>
            <a:off x="1889798" y="6258510"/>
            <a:ext cx="3056927"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Source: </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Kitakyushu City the SDGs Report 2018</a:t>
            </a:r>
            <a:endParaRPr kumimoji="0" lang="en-GB" sz="1200" b="0" i="0" u="none" strike="noStrike" kern="1200" cap="none" spc="0" normalizeH="0" baseline="0" noProof="0" dirty="0">
              <a:ln>
                <a:noFill/>
              </a:ln>
              <a:solidFill>
                <a:srgbClr val="727272"/>
              </a:solidFill>
              <a:effectLst/>
              <a:uLnTx/>
              <a:uFillTx/>
              <a:latin typeface="Georgia"/>
              <a:ea typeface="+mn-ea"/>
              <a:cs typeface="+mn-cs"/>
            </a:endParaRPr>
          </a:p>
        </p:txBody>
      </p:sp>
      <p:graphicFrame>
        <p:nvGraphicFramePr>
          <p:cNvPr id="2" name="Table 1"/>
          <p:cNvGraphicFramePr>
            <a:graphicFrameLocks noGrp="1"/>
          </p:cNvGraphicFramePr>
          <p:nvPr>
            <p:extLst/>
          </p:nvPr>
        </p:nvGraphicFramePr>
        <p:xfrm>
          <a:off x="6268028" y="1465880"/>
          <a:ext cx="5923972" cy="4956206"/>
        </p:xfrm>
        <a:graphic>
          <a:graphicData uri="http://schemas.openxmlformats.org/drawingml/2006/table">
            <a:tbl>
              <a:tblPr firstRow="1" bandRow="1">
                <a:tableStyleId>{5C22544A-7EE6-4342-B048-85BDC9FD1C3A}</a:tableStyleId>
              </a:tblPr>
              <a:tblGrid>
                <a:gridCol w="1086083">
                  <a:extLst>
                    <a:ext uri="{9D8B030D-6E8A-4147-A177-3AD203B41FA5}">
                      <a16:colId xmlns:a16="http://schemas.microsoft.com/office/drawing/2014/main" val="1164297149"/>
                    </a:ext>
                  </a:extLst>
                </a:gridCol>
                <a:gridCol w="4837889">
                  <a:extLst>
                    <a:ext uri="{9D8B030D-6E8A-4147-A177-3AD203B41FA5}">
                      <a16:colId xmlns:a16="http://schemas.microsoft.com/office/drawing/2014/main" val="3539400371"/>
                    </a:ext>
                  </a:extLst>
                </a:gridCol>
              </a:tblGrid>
              <a:tr h="495966">
                <a:tc>
                  <a:txBody>
                    <a:bodyPr/>
                    <a:lstStyle/>
                    <a:p>
                      <a:pPr algn="ctr">
                        <a:spcBef>
                          <a:spcPts val="100"/>
                        </a:spcBef>
                        <a:spcAft>
                          <a:spcPts val="100"/>
                        </a:spcAft>
                        <a:tabLst>
                          <a:tab pos="215900" algn="l"/>
                          <a:tab pos="431800" algn="l"/>
                        </a:tabLst>
                      </a:pPr>
                      <a:r>
                        <a:rPr lang="en-GB" sz="1600" dirty="0">
                          <a:effectLst/>
                        </a:rPr>
                        <a:t>Pilot </a:t>
                      </a:r>
                      <a:endParaRPr lang="en-GB" sz="1600" dirty="0">
                        <a:effectLst/>
                        <a:latin typeface="Arial Narrow" panose="020B0606020202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spcBef>
                          <a:spcPts val="100"/>
                        </a:spcBef>
                        <a:spcAft>
                          <a:spcPts val="100"/>
                        </a:spcAft>
                        <a:tabLst>
                          <a:tab pos="215900" algn="l"/>
                          <a:tab pos="431800" algn="l"/>
                        </a:tabLst>
                      </a:pPr>
                      <a:r>
                        <a:rPr lang="en-GB" sz="1600" dirty="0">
                          <a:effectLst/>
                        </a:rPr>
                        <a:t>How is civil society involved</a:t>
                      </a:r>
                      <a:r>
                        <a:rPr lang="en-GB" sz="1600" baseline="0" dirty="0">
                          <a:effectLst/>
                        </a:rPr>
                        <a:t> ? </a:t>
                      </a:r>
                      <a:endParaRPr lang="en-GB" sz="1600" dirty="0">
                        <a:effectLst/>
                      </a:endParaRPr>
                    </a:p>
                  </a:txBody>
                  <a:tcPr marL="68580" marR="68580" marT="0" marB="0"/>
                </a:tc>
                <a:extLst>
                  <a:ext uri="{0D108BD9-81ED-4DB2-BD59-A6C34878D82A}">
                    <a16:rowId xmlns:a16="http://schemas.microsoft.com/office/drawing/2014/main" val="4278043965"/>
                  </a:ext>
                </a:extLst>
              </a:tr>
              <a:tr h="0">
                <a:tc>
                  <a:txBody>
                    <a:bodyPr/>
                    <a:lstStyle/>
                    <a:p>
                      <a:pPr>
                        <a:spcBef>
                          <a:spcPts val="100"/>
                        </a:spcBef>
                        <a:spcAft>
                          <a:spcPts val="100"/>
                        </a:spcAft>
                        <a:tabLst>
                          <a:tab pos="215900" algn="l"/>
                          <a:tab pos="431800" algn="l"/>
                        </a:tabLst>
                      </a:pPr>
                      <a:r>
                        <a:rPr lang="en-GB" sz="1300" dirty="0">
                          <a:effectLst/>
                        </a:rPr>
                        <a:t>Bonn (Germany)</a:t>
                      </a:r>
                      <a:endParaRPr lang="en-GB" sz="1300" dirty="0">
                        <a:effectLst/>
                        <a:latin typeface="Arial Narrow" panose="020B0606020202030204" pitchFamily="34" charset="0"/>
                        <a:ea typeface="SimSun" panose="02010600030101010101" pitchFamily="2" charset="-122"/>
                        <a:cs typeface="Arial" panose="020B0604020202020204" pitchFamily="34" charset="0"/>
                      </a:endParaRPr>
                    </a:p>
                  </a:txBody>
                  <a:tcPr marL="68580" marR="68580" marT="0" marB="0"/>
                </a:tc>
                <a:tc>
                  <a:txBody>
                    <a:bodyPr/>
                    <a:lstStyle/>
                    <a:p>
                      <a:pPr algn="r">
                        <a:spcBef>
                          <a:spcPts val="100"/>
                        </a:spcBef>
                        <a:spcAft>
                          <a:spcPts val="100"/>
                        </a:spcAft>
                        <a:tabLst>
                          <a:tab pos="215900" algn="l"/>
                          <a:tab pos="431800" algn="l"/>
                        </a:tabLst>
                      </a:pPr>
                      <a:r>
                        <a:rPr lang="en-GB" sz="1300" dirty="0">
                          <a:effectLst/>
                        </a:rPr>
                        <a:t>Participation by CSOs in the project working group for the sustainability strategy to input and feedback on the strategy contents</a:t>
                      </a:r>
                      <a:endParaRPr lang="en-GB" sz="1300" dirty="0">
                        <a:effectLst/>
                        <a:latin typeface="Arial Narrow" panose="020B0606020202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881630193"/>
                  </a:ext>
                </a:extLst>
              </a:tr>
              <a:tr h="0">
                <a:tc>
                  <a:txBody>
                    <a:bodyPr/>
                    <a:lstStyle/>
                    <a:p>
                      <a:pPr>
                        <a:spcBef>
                          <a:spcPts val="100"/>
                        </a:spcBef>
                        <a:spcAft>
                          <a:spcPts val="100"/>
                        </a:spcAft>
                        <a:tabLst>
                          <a:tab pos="215900" algn="l"/>
                          <a:tab pos="431800" algn="l"/>
                        </a:tabLst>
                      </a:pPr>
                      <a:r>
                        <a:rPr lang="en-GB" sz="1300" dirty="0">
                          <a:effectLst/>
                        </a:rPr>
                        <a:t>Córdoba (Argentina)</a:t>
                      </a:r>
                      <a:endParaRPr lang="en-GB" sz="1300" dirty="0">
                        <a:effectLst/>
                        <a:latin typeface="Arial Narrow" panose="020B0606020202030204" pitchFamily="34" charset="0"/>
                        <a:ea typeface="SimSun" panose="02010600030101010101" pitchFamily="2" charset="-122"/>
                        <a:cs typeface="Arial" panose="020B0604020202020204" pitchFamily="34" charset="0"/>
                      </a:endParaRPr>
                    </a:p>
                  </a:txBody>
                  <a:tcPr marL="68580" marR="68580" marT="0" marB="0"/>
                </a:tc>
                <a:tc>
                  <a:txBody>
                    <a:bodyPr/>
                    <a:lstStyle/>
                    <a:p>
                      <a:pPr algn="r">
                        <a:spcBef>
                          <a:spcPts val="100"/>
                        </a:spcBef>
                        <a:spcAft>
                          <a:spcPts val="100"/>
                        </a:spcAft>
                        <a:tabLst>
                          <a:tab pos="215900" algn="l"/>
                          <a:tab pos="431800" algn="l"/>
                        </a:tabLst>
                      </a:pPr>
                      <a:r>
                        <a:rPr lang="en-GB" sz="1300" dirty="0">
                          <a:effectLst/>
                        </a:rPr>
                        <a:t>Open Government Roundtable as a forum to engage multi-stakeholder dialogue</a:t>
                      </a:r>
                    </a:p>
                    <a:p>
                      <a:pPr algn="r">
                        <a:spcBef>
                          <a:spcPts val="100"/>
                        </a:spcBef>
                        <a:spcAft>
                          <a:spcPts val="100"/>
                        </a:spcAft>
                        <a:tabLst>
                          <a:tab pos="215900" algn="l"/>
                          <a:tab pos="431800" algn="l"/>
                        </a:tabLst>
                      </a:pPr>
                      <a:r>
                        <a:rPr lang="en-GB" sz="1300" dirty="0">
                          <a:effectLst/>
                        </a:rPr>
                        <a:t>Need for better coordination of CSOs’ actions towards the SDGs </a:t>
                      </a:r>
                      <a:endParaRPr lang="en-GB" sz="1300" dirty="0">
                        <a:effectLst/>
                        <a:latin typeface="Arial Narrow" panose="020B0606020202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45625330"/>
                  </a:ext>
                </a:extLst>
              </a:tr>
              <a:tr h="0">
                <a:tc>
                  <a:txBody>
                    <a:bodyPr/>
                    <a:lstStyle/>
                    <a:p>
                      <a:pPr>
                        <a:spcBef>
                          <a:spcPts val="100"/>
                        </a:spcBef>
                        <a:spcAft>
                          <a:spcPts val="100"/>
                        </a:spcAft>
                        <a:tabLst>
                          <a:tab pos="215900" algn="l"/>
                          <a:tab pos="431800" algn="l"/>
                        </a:tabLst>
                      </a:pPr>
                      <a:r>
                        <a:rPr lang="en-GB" sz="1300">
                          <a:effectLst/>
                        </a:rPr>
                        <a:t>Flanders (Belgium)</a:t>
                      </a:r>
                      <a:endParaRPr lang="en-GB" sz="1300">
                        <a:effectLst/>
                        <a:latin typeface="Arial Narrow" panose="020B0606020202030204" pitchFamily="34" charset="0"/>
                        <a:ea typeface="SimSun" panose="02010600030101010101" pitchFamily="2" charset="-122"/>
                        <a:cs typeface="Arial" panose="020B0604020202020204" pitchFamily="34" charset="0"/>
                      </a:endParaRPr>
                    </a:p>
                  </a:txBody>
                  <a:tcPr marL="68580" marR="68580" marT="0" marB="0"/>
                </a:tc>
                <a:tc>
                  <a:txBody>
                    <a:bodyPr/>
                    <a:lstStyle/>
                    <a:p>
                      <a:pPr algn="r">
                        <a:spcBef>
                          <a:spcPts val="100"/>
                        </a:spcBef>
                        <a:spcAft>
                          <a:spcPts val="100"/>
                        </a:spcAft>
                        <a:tabLst>
                          <a:tab pos="215900" algn="l"/>
                          <a:tab pos="431800" algn="l"/>
                        </a:tabLst>
                      </a:pPr>
                      <a:r>
                        <a:rPr lang="en-GB" sz="1300" dirty="0">
                          <a:effectLst/>
                        </a:rPr>
                        <a:t>Transition spaces and strategic advisory councils provide formal spaces and mechanisms for consultation and collaboration between stakeholders, including CSOs</a:t>
                      </a:r>
                    </a:p>
                    <a:p>
                      <a:pPr algn="r">
                        <a:spcBef>
                          <a:spcPts val="100"/>
                        </a:spcBef>
                        <a:spcAft>
                          <a:spcPts val="100"/>
                        </a:spcAft>
                        <a:tabLst>
                          <a:tab pos="215900" algn="l"/>
                          <a:tab pos="431800" algn="l"/>
                        </a:tabLst>
                      </a:pPr>
                      <a:r>
                        <a:rPr lang="en-GB" sz="1300" dirty="0">
                          <a:effectLst/>
                        </a:rPr>
                        <a:t>Civil society platform Perspective 2030 lobbying for strong accountability by all governments </a:t>
                      </a:r>
                      <a:endParaRPr lang="en-GB" sz="1300" dirty="0">
                        <a:effectLst/>
                        <a:latin typeface="Arial Narrow" panose="020B0606020202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66908592"/>
                  </a:ext>
                </a:extLst>
              </a:tr>
              <a:tr h="0">
                <a:tc>
                  <a:txBody>
                    <a:bodyPr/>
                    <a:lstStyle/>
                    <a:p>
                      <a:pPr>
                        <a:spcBef>
                          <a:spcPts val="100"/>
                        </a:spcBef>
                        <a:spcAft>
                          <a:spcPts val="100"/>
                        </a:spcAft>
                        <a:tabLst>
                          <a:tab pos="215900" algn="l"/>
                          <a:tab pos="431800" algn="l"/>
                        </a:tabLst>
                      </a:pPr>
                      <a:r>
                        <a:rPr lang="en-GB" sz="1300">
                          <a:effectLst/>
                        </a:rPr>
                        <a:t>Kitakyushu (Japan) </a:t>
                      </a:r>
                      <a:endParaRPr lang="en-GB" sz="1300">
                        <a:effectLst/>
                        <a:latin typeface="Arial Narrow" panose="020B0606020202030204" pitchFamily="34" charset="0"/>
                        <a:ea typeface="SimSun" panose="02010600030101010101" pitchFamily="2" charset="-122"/>
                        <a:cs typeface="Arial" panose="020B0604020202020204" pitchFamily="34" charset="0"/>
                      </a:endParaRPr>
                    </a:p>
                  </a:txBody>
                  <a:tcPr marL="68580" marR="68580" marT="0" marB="0"/>
                </a:tc>
                <a:tc>
                  <a:txBody>
                    <a:bodyPr/>
                    <a:lstStyle/>
                    <a:p>
                      <a:pPr algn="r">
                        <a:spcBef>
                          <a:spcPts val="100"/>
                        </a:spcBef>
                        <a:spcAft>
                          <a:spcPts val="100"/>
                        </a:spcAft>
                        <a:tabLst>
                          <a:tab pos="215900" algn="l"/>
                          <a:tab pos="431800" algn="l"/>
                        </a:tabLst>
                      </a:pPr>
                      <a:r>
                        <a:rPr lang="en-GB" sz="1300" dirty="0">
                          <a:effectLst/>
                        </a:rPr>
                        <a:t>SDGs Council and SDGs Club  open to CSOs and local citizens</a:t>
                      </a:r>
                    </a:p>
                    <a:p>
                      <a:pPr algn="r">
                        <a:spcBef>
                          <a:spcPts val="100"/>
                        </a:spcBef>
                        <a:spcAft>
                          <a:spcPts val="100"/>
                        </a:spcAft>
                        <a:tabLst>
                          <a:tab pos="215900" algn="l"/>
                          <a:tab pos="431800" algn="l"/>
                        </a:tabLst>
                      </a:pPr>
                      <a:r>
                        <a:rPr lang="en-GB" sz="1300" dirty="0">
                          <a:effectLst/>
                        </a:rPr>
                        <a:t>Long tradition of civil society as pro-active change agents in the city  </a:t>
                      </a:r>
                      <a:endParaRPr lang="en-GB" sz="1300" dirty="0">
                        <a:effectLst/>
                        <a:latin typeface="Arial Narrow" panose="020B0606020202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473439525"/>
                  </a:ext>
                </a:extLst>
              </a:tr>
              <a:tr h="0">
                <a:tc>
                  <a:txBody>
                    <a:bodyPr/>
                    <a:lstStyle/>
                    <a:p>
                      <a:pPr>
                        <a:spcBef>
                          <a:spcPts val="100"/>
                        </a:spcBef>
                        <a:spcAft>
                          <a:spcPts val="100"/>
                        </a:spcAft>
                        <a:tabLst>
                          <a:tab pos="215900" algn="l"/>
                          <a:tab pos="431800" algn="l"/>
                        </a:tabLst>
                      </a:pPr>
                      <a:r>
                        <a:rPr lang="en-GB" sz="1300">
                          <a:effectLst/>
                        </a:rPr>
                        <a:t>Kópavogur (Iceland)</a:t>
                      </a:r>
                      <a:endParaRPr lang="en-GB" sz="1300">
                        <a:effectLst/>
                        <a:latin typeface="Arial Narrow" panose="020B0606020202030204" pitchFamily="34" charset="0"/>
                        <a:ea typeface="SimSun" panose="02010600030101010101" pitchFamily="2" charset="-122"/>
                        <a:cs typeface="Arial" panose="020B0604020202020204" pitchFamily="34" charset="0"/>
                      </a:endParaRPr>
                    </a:p>
                  </a:txBody>
                  <a:tcPr marL="68580" marR="68580" marT="0" marB="0"/>
                </a:tc>
                <a:tc>
                  <a:txBody>
                    <a:bodyPr/>
                    <a:lstStyle/>
                    <a:p>
                      <a:pPr algn="r">
                        <a:spcBef>
                          <a:spcPts val="100"/>
                        </a:spcBef>
                        <a:spcAft>
                          <a:spcPts val="100"/>
                        </a:spcAft>
                        <a:tabLst>
                          <a:tab pos="215900" algn="l"/>
                          <a:tab pos="431800" algn="l"/>
                        </a:tabLst>
                      </a:pPr>
                      <a:r>
                        <a:rPr lang="en-GB" sz="1300" dirty="0">
                          <a:effectLst/>
                        </a:rPr>
                        <a:t>Involvement of civil society in the strategy development was limited at the initial stages</a:t>
                      </a:r>
                    </a:p>
                    <a:p>
                      <a:pPr algn="r">
                        <a:spcBef>
                          <a:spcPts val="100"/>
                        </a:spcBef>
                        <a:spcAft>
                          <a:spcPts val="100"/>
                        </a:spcAft>
                        <a:tabLst>
                          <a:tab pos="215900" algn="l"/>
                          <a:tab pos="431800" algn="l"/>
                        </a:tabLst>
                      </a:pPr>
                      <a:r>
                        <a:rPr lang="en-GB" sz="1300" dirty="0">
                          <a:effectLst/>
                        </a:rPr>
                        <a:t>Participatory budgeting initiative (OKKAR) will be linked to the SDGs and new online tools for participation are being developed  </a:t>
                      </a:r>
                      <a:endParaRPr lang="en-GB" sz="1300" dirty="0">
                        <a:effectLst/>
                        <a:latin typeface="Arial Narrow" panose="020B0606020202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505774499"/>
                  </a:ext>
                </a:extLst>
              </a:tr>
              <a:tr h="0">
                <a:tc>
                  <a:txBody>
                    <a:bodyPr/>
                    <a:lstStyle/>
                    <a:p>
                      <a:pPr>
                        <a:spcBef>
                          <a:spcPts val="100"/>
                        </a:spcBef>
                        <a:spcAft>
                          <a:spcPts val="100"/>
                        </a:spcAft>
                        <a:tabLst>
                          <a:tab pos="215900" algn="l"/>
                          <a:tab pos="431800" algn="l"/>
                        </a:tabLst>
                      </a:pPr>
                      <a:r>
                        <a:rPr lang="en-GB" sz="1300" dirty="0">
                          <a:effectLst/>
                        </a:rPr>
                        <a:t>Southern Denmark</a:t>
                      </a:r>
                      <a:endParaRPr lang="en-GB" sz="1300" dirty="0">
                        <a:effectLst/>
                        <a:latin typeface="Arial Narrow" panose="020B0606020202030204" pitchFamily="34" charset="0"/>
                        <a:ea typeface="SimSun" panose="02010600030101010101" pitchFamily="2" charset="-122"/>
                        <a:cs typeface="Arial" panose="020B0604020202020204" pitchFamily="34" charset="0"/>
                      </a:endParaRPr>
                    </a:p>
                  </a:txBody>
                  <a:tcPr marL="68580" marR="68580" marT="0" marB="0"/>
                </a:tc>
                <a:tc>
                  <a:txBody>
                    <a:bodyPr/>
                    <a:lstStyle/>
                    <a:p>
                      <a:pPr algn="r">
                        <a:spcBef>
                          <a:spcPts val="100"/>
                        </a:spcBef>
                        <a:spcAft>
                          <a:spcPts val="100"/>
                        </a:spcAft>
                        <a:tabLst>
                          <a:tab pos="215900" algn="l"/>
                          <a:tab pos="431800" algn="l"/>
                        </a:tabLst>
                      </a:pPr>
                      <a:r>
                        <a:rPr lang="en-GB" sz="1300" dirty="0">
                          <a:effectLst/>
                        </a:rPr>
                        <a:t>Collaboration between civil society and municipalities to foster integration of asylum seekers and long-term unemployed</a:t>
                      </a:r>
                      <a:endParaRPr lang="en-GB" sz="1300" dirty="0">
                        <a:effectLst/>
                        <a:latin typeface="Arial Narrow" panose="020B0606020202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727226524"/>
                  </a:ext>
                </a:extLst>
              </a:tr>
              <a:tr h="0">
                <a:tc>
                  <a:txBody>
                    <a:bodyPr/>
                    <a:lstStyle/>
                    <a:p>
                      <a:pPr>
                        <a:spcBef>
                          <a:spcPts val="100"/>
                        </a:spcBef>
                        <a:spcAft>
                          <a:spcPts val="100"/>
                        </a:spcAft>
                        <a:tabLst>
                          <a:tab pos="215900" algn="l"/>
                          <a:tab pos="431800" algn="l"/>
                        </a:tabLst>
                      </a:pPr>
                      <a:r>
                        <a:rPr lang="en-GB" sz="1300">
                          <a:effectLst/>
                        </a:rPr>
                        <a:t>Viken (Norway) </a:t>
                      </a:r>
                      <a:endParaRPr lang="en-GB" sz="1300">
                        <a:effectLst/>
                        <a:latin typeface="Arial Narrow" panose="020B0606020202030204" pitchFamily="34" charset="0"/>
                        <a:ea typeface="SimSun" panose="02010600030101010101" pitchFamily="2" charset="-122"/>
                        <a:cs typeface="Arial" panose="020B0604020202020204" pitchFamily="34" charset="0"/>
                      </a:endParaRPr>
                    </a:p>
                  </a:txBody>
                  <a:tcPr marL="68580" marR="68580" marT="0" marB="0"/>
                </a:tc>
                <a:tc>
                  <a:txBody>
                    <a:bodyPr/>
                    <a:lstStyle/>
                    <a:p>
                      <a:pPr algn="r">
                        <a:spcBef>
                          <a:spcPts val="100"/>
                        </a:spcBef>
                        <a:spcAft>
                          <a:spcPts val="100"/>
                        </a:spcAft>
                        <a:tabLst>
                          <a:tab pos="215900" algn="l"/>
                          <a:tab pos="431800" algn="l"/>
                        </a:tabLst>
                      </a:pPr>
                      <a:r>
                        <a:rPr lang="en-GB" sz="1300" dirty="0">
                          <a:effectLst/>
                        </a:rPr>
                        <a:t>Involvement of CSOs and local citizens as formal requirements of the Regional Planning Strategy process</a:t>
                      </a:r>
                      <a:endParaRPr lang="en-GB" sz="1300" dirty="0">
                        <a:effectLst/>
                        <a:latin typeface="Arial Narrow" panose="020B0606020202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336397290"/>
                  </a:ext>
                </a:extLst>
              </a:tr>
            </a:tbl>
          </a:graphicData>
        </a:graphic>
      </p:graphicFrame>
    </p:spTree>
    <p:extLst>
      <p:ext uri="{BB962C8B-B14F-4D97-AF65-F5344CB8AC3E}">
        <p14:creationId xmlns:p14="http://schemas.microsoft.com/office/powerpoint/2010/main" val="2106549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p:cNvSpPr>
          <p:nvPr>
            <p:ph type="title"/>
          </p:nvPr>
        </p:nvSpPr>
        <p:spPr>
          <a:xfrm>
            <a:off x="1415480" y="140873"/>
            <a:ext cx="10776520" cy="1022400"/>
          </a:xfrm>
        </p:spPr>
        <p:txBody>
          <a:bodyPr>
            <a:noAutofit/>
          </a:bodyPr>
          <a:lstStyle/>
          <a:p>
            <a:r>
              <a:rPr lang="en-GB" sz="2800" b="1" dirty="0">
                <a:solidFill>
                  <a:schemeClr val="tx2"/>
                </a:solidFill>
              </a:rPr>
              <a:t>OECD Localised Indicator Framework </a:t>
            </a:r>
          </a:p>
        </p:txBody>
      </p:sp>
      <p:pic>
        <p:nvPicPr>
          <p:cNvPr id="17" name="Content Placeholder 10"/>
          <p:cNvPicPr>
            <a:picLocks noGrp="1" noChangeAspect="1"/>
          </p:cNvPicPr>
          <p:nvPr>
            <p:ph idx="1"/>
          </p:nvPr>
        </p:nvPicPr>
        <p:blipFill>
          <a:blip r:embed="rId3"/>
          <a:stretch>
            <a:fillRect/>
          </a:stretch>
        </p:blipFill>
        <p:spPr>
          <a:xfrm>
            <a:off x="1165945" y="2263689"/>
            <a:ext cx="10185345" cy="4068434"/>
          </a:xfrm>
          <a:prstGeom prst="rect">
            <a:avLst/>
          </a:prstGeom>
        </p:spPr>
      </p:pic>
      <p:sp>
        <p:nvSpPr>
          <p:cNvPr id="18" name="Rectangle 17"/>
          <p:cNvSpPr/>
          <p:nvPr/>
        </p:nvSpPr>
        <p:spPr>
          <a:xfrm>
            <a:off x="3105887" y="6332123"/>
            <a:ext cx="6920466"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27272"/>
                </a:solidFill>
                <a:effectLst/>
                <a:uLnTx/>
                <a:uFillTx/>
                <a:latin typeface="Arial Narrow" panose="020B0606020202030204" pitchFamily="34" charset="0"/>
                <a:ea typeface="+mn-ea"/>
                <a:cs typeface="+mn-cs"/>
              </a:rPr>
              <a:t>% of subnational Targets with at least one available indicator, by Goal </a:t>
            </a:r>
          </a:p>
        </p:txBody>
      </p:sp>
      <p:sp>
        <p:nvSpPr>
          <p:cNvPr id="19" name="Rectangle 18"/>
          <p:cNvSpPr/>
          <p:nvPr/>
        </p:nvSpPr>
        <p:spPr>
          <a:xfrm>
            <a:off x="2456219" y="1664312"/>
            <a:ext cx="809669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27272"/>
                </a:solidFill>
                <a:effectLst/>
                <a:uLnTx/>
                <a:uFillTx/>
                <a:latin typeface="Calibri" panose="020F0502020204030204" pitchFamily="34" charset="0"/>
                <a:ea typeface="Calibri" panose="020F0502020204030204" pitchFamily="34" charset="0"/>
                <a:cs typeface="Times New Roman" panose="02020603050405020304" pitchFamily="18" charset="0"/>
              </a:rPr>
              <a:t>Around 117 indicators that allow monitoring progress in 60 out of the 103 targets identified as very relevant for regions and cities from OECD countries (in progress) </a:t>
            </a:r>
            <a:endParaRPr kumimoji="0" lang="en-GB" sz="1800" b="0" i="0" u="none" strike="noStrike" kern="1200" cap="none" spc="0" normalizeH="0" baseline="0" noProof="0" dirty="0">
              <a:ln>
                <a:noFill/>
              </a:ln>
              <a:solidFill>
                <a:srgbClr val="727272"/>
              </a:solidFill>
              <a:effectLst/>
              <a:uLnTx/>
              <a:uFillTx/>
              <a:latin typeface="Georgia"/>
              <a:ea typeface="+mn-ea"/>
              <a:cs typeface="+mn-cs"/>
            </a:endParaRPr>
          </a:p>
        </p:txBody>
      </p:sp>
    </p:spTree>
    <p:extLst>
      <p:ext uri="{BB962C8B-B14F-4D97-AF65-F5344CB8AC3E}">
        <p14:creationId xmlns:p14="http://schemas.microsoft.com/office/powerpoint/2010/main" val="1545915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p:cNvSpPr>
          <p:nvPr>
            <p:ph type="title"/>
          </p:nvPr>
        </p:nvSpPr>
        <p:spPr>
          <a:xfrm>
            <a:off x="1559497" y="222135"/>
            <a:ext cx="10375870" cy="1022400"/>
          </a:xfrm>
        </p:spPr>
        <p:txBody>
          <a:bodyPr>
            <a:noAutofit/>
          </a:bodyPr>
          <a:lstStyle/>
          <a:p>
            <a:r>
              <a:rPr lang="en-GB" sz="2800" b="1" dirty="0">
                <a:solidFill>
                  <a:schemeClr val="tx2"/>
                </a:solidFill>
              </a:rPr>
              <a:t>Preliminary results (work in progress)</a:t>
            </a: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0" y="2373550"/>
            <a:ext cx="5778230" cy="4143240"/>
          </a:xfrm>
          <a:prstGeom prst="rect">
            <a:avLst/>
          </a:prstGeom>
          <a:noFill/>
        </p:spPr>
      </p:pic>
      <p:sp>
        <p:nvSpPr>
          <p:cNvPr id="3" name="Rectangle 2"/>
          <p:cNvSpPr/>
          <p:nvPr/>
        </p:nvSpPr>
        <p:spPr>
          <a:xfrm>
            <a:off x="932507" y="1622306"/>
            <a:ext cx="4218914"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27272"/>
                </a:solidFill>
                <a:effectLst/>
                <a:uLnTx/>
                <a:uFillTx/>
                <a:latin typeface="Georgia"/>
                <a:ea typeface="Calibri" panose="020F0502020204030204" pitchFamily="34" charset="0"/>
                <a:cs typeface="+mn-cs"/>
              </a:rPr>
              <a:t>Distance of OECD Regions to the end values for 2030, by Goal</a:t>
            </a:r>
            <a:r>
              <a:rPr kumimoji="0" lang="en-GB" sz="1800" b="1" i="0" u="none" strike="noStrike" kern="1200" cap="none" spc="0" normalizeH="0" baseline="0" noProof="0" dirty="0">
                <a:ln>
                  <a:noFill/>
                </a:ln>
                <a:solidFill>
                  <a:srgbClr val="727272"/>
                </a:solidFill>
                <a:effectLst/>
                <a:uLnTx/>
                <a:uFillTx/>
                <a:latin typeface="Georgia"/>
                <a:ea typeface="SimSun" panose="02010600030101010101" pitchFamily="2" charset="-122"/>
                <a:cs typeface="+mn-cs"/>
              </a:rPr>
              <a:t> </a:t>
            </a:r>
            <a:r>
              <a:rPr kumimoji="0" lang="en-GB" sz="1800" b="1" i="0" u="none" strike="noStrike" kern="1200" cap="none" spc="0" normalizeH="0" baseline="0" noProof="0" dirty="0">
                <a:ln>
                  <a:noFill/>
                </a:ln>
                <a:solidFill>
                  <a:srgbClr val="727272"/>
                </a:solidFill>
                <a:effectLst/>
                <a:uLnTx/>
                <a:uFillTx/>
                <a:latin typeface="Georgia"/>
                <a:ea typeface="+mn-ea"/>
                <a:cs typeface="+mn-cs"/>
              </a:rPr>
              <a:t> </a:t>
            </a:r>
            <a:r>
              <a:rPr kumimoji="0" lang="en-GB" sz="1800" b="1" i="0" u="none" strike="noStrike" kern="1200" cap="none" spc="0" normalizeH="0" baseline="0" noProof="0" dirty="0">
                <a:ln>
                  <a:noFill/>
                </a:ln>
                <a:solidFill>
                  <a:srgbClr val="727272"/>
                </a:solidFill>
                <a:effectLst/>
                <a:uLnTx/>
                <a:uFillTx/>
                <a:latin typeface="Georgia"/>
                <a:ea typeface="SimSun" panose="02010600030101010101" pitchFamily="2" charset="-122"/>
                <a:cs typeface="+mn-cs"/>
              </a:rPr>
              <a:t> </a:t>
            </a:r>
          </a:p>
        </p:txBody>
      </p:sp>
      <p:pic>
        <p:nvPicPr>
          <p:cNvPr id="12" name="Picture 11"/>
          <p:cNvPicPr/>
          <p:nvPr/>
        </p:nvPicPr>
        <p:blipFill>
          <a:blip r:embed="rId4">
            <a:extLst>
              <a:ext uri="{28A0092B-C50C-407E-A947-70E740481C1C}">
                <a14:useLocalDpi xmlns:a14="http://schemas.microsoft.com/office/drawing/2010/main" val="0"/>
              </a:ext>
            </a:extLst>
          </a:blip>
          <a:srcRect/>
          <a:stretch>
            <a:fillRect/>
          </a:stretch>
        </p:blipFill>
        <p:spPr bwMode="auto">
          <a:xfrm>
            <a:off x="5913164" y="2534661"/>
            <a:ext cx="6035644" cy="3821018"/>
          </a:xfrm>
          <a:prstGeom prst="rect">
            <a:avLst/>
          </a:prstGeom>
          <a:noFill/>
        </p:spPr>
      </p:pic>
      <p:sp>
        <p:nvSpPr>
          <p:cNvPr id="4" name="Rectangle 3"/>
          <p:cNvSpPr/>
          <p:nvPr/>
        </p:nvSpPr>
        <p:spPr>
          <a:xfrm>
            <a:off x="6545662" y="1666550"/>
            <a:ext cx="4980532"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727272"/>
                </a:solidFill>
                <a:effectLst/>
                <a:uLnTx/>
                <a:uFillTx/>
                <a:latin typeface="Georgia"/>
                <a:ea typeface="Calibri" panose="020F0502020204030204" pitchFamily="34" charset="0"/>
                <a:cs typeface="+mn-cs"/>
              </a:rPr>
              <a:t>Share of Regions that have not achieved the end values for 2030, by Goal</a:t>
            </a:r>
          </a:p>
        </p:txBody>
      </p:sp>
    </p:spTree>
    <p:extLst>
      <p:ext uri="{BB962C8B-B14F-4D97-AF65-F5344CB8AC3E}">
        <p14:creationId xmlns:p14="http://schemas.microsoft.com/office/powerpoint/2010/main" val="3841643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19737" y="2996952"/>
            <a:ext cx="4608511" cy="181588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white"/>
                </a:solidFill>
                <a:effectLst/>
                <a:uLnTx/>
                <a:uFillTx/>
                <a:latin typeface="Georgia"/>
                <a:ea typeface="+mn-ea"/>
                <a:cs typeface="+mn-cs"/>
              </a:rPr>
              <a:t>THANK YOU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Georgia"/>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Georgia"/>
              <a:ea typeface="+mn-ea"/>
              <a:cs typeface="+mn-cs"/>
            </a:endParaRPr>
          </a:p>
        </p:txBody>
      </p:sp>
    </p:spTree>
    <p:extLst>
      <p:ext uri="{BB962C8B-B14F-4D97-AF65-F5344CB8AC3E}">
        <p14:creationId xmlns:p14="http://schemas.microsoft.com/office/powerpoint/2010/main" val="4377874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ADB90-0FFE-4487-AD43-BE8F034C3D0A}"/>
              </a:ext>
            </a:extLst>
          </p:cNvPr>
          <p:cNvSpPr>
            <a:spLocks noGrp="1"/>
          </p:cNvSpPr>
          <p:nvPr>
            <p:ph type="title"/>
          </p:nvPr>
        </p:nvSpPr>
        <p:spPr/>
        <p:txBody>
          <a:bodyPr/>
          <a:lstStyle/>
          <a:p>
            <a:r>
              <a:rPr lang="sv-SE" dirty="0"/>
              <a:t>PARALLEL SESSIONS</a:t>
            </a:r>
          </a:p>
        </p:txBody>
      </p:sp>
      <p:sp>
        <p:nvSpPr>
          <p:cNvPr id="3" name="Date Placeholder 2">
            <a:extLst>
              <a:ext uri="{FF2B5EF4-FFF2-40B4-BE49-F238E27FC236}">
                <a16:creationId xmlns:a16="http://schemas.microsoft.com/office/drawing/2014/main" id="{DB68B774-F334-439A-9A74-3A4B0038BCDE}"/>
              </a:ext>
            </a:extLst>
          </p:cNvPr>
          <p:cNvSpPr>
            <a:spLocks noGrp="1"/>
          </p:cNvSpPr>
          <p:nvPr>
            <p:ph type="dt" sz="half" idx="10"/>
          </p:nvPr>
        </p:nvSpPr>
        <p:spPr/>
        <p:txBody>
          <a:bodyPr/>
          <a:lstStyle/>
          <a:p>
            <a:endParaRPr lang="en-GB" dirty="0"/>
          </a:p>
        </p:txBody>
      </p:sp>
      <p:sp>
        <p:nvSpPr>
          <p:cNvPr id="5" name="Slide Number Placeholder 4">
            <a:extLst>
              <a:ext uri="{FF2B5EF4-FFF2-40B4-BE49-F238E27FC236}">
                <a16:creationId xmlns:a16="http://schemas.microsoft.com/office/drawing/2014/main" id="{0FD7D33E-E75E-481B-B529-70360CEE6EE7}"/>
              </a:ext>
            </a:extLst>
          </p:cNvPr>
          <p:cNvSpPr>
            <a:spLocks noGrp="1"/>
          </p:cNvSpPr>
          <p:nvPr>
            <p:ph type="sldNum" sz="quarter" idx="12"/>
          </p:nvPr>
        </p:nvSpPr>
        <p:spPr/>
        <p:txBody>
          <a:bodyPr/>
          <a:lstStyle/>
          <a:p>
            <a:fld id="{45D37B1E-C366-494F-A587-962AD9AABC83}" type="slidenum">
              <a:rPr lang="en-GB" smtClean="0"/>
              <a:pPr/>
              <a:t>35</a:t>
            </a:fld>
            <a:endParaRPr lang="en-GB" dirty="0"/>
          </a:p>
        </p:txBody>
      </p:sp>
      <p:sp>
        <p:nvSpPr>
          <p:cNvPr id="6" name="Text Placeholder 5">
            <a:extLst>
              <a:ext uri="{FF2B5EF4-FFF2-40B4-BE49-F238E27FC236}">
                <a16:creationId xmlns:a16="http://schemas.microsoft.com/office/drawing/2014/main" id="{86097D7B-7D8D-4B7E-8843-3D3ABA5AF1D6}"/>
              </a:ext>
            </a:extLst>
          </p:cNvPr>
          <p:cNvSpPr>
            <a:spLocks noGrp="1"/>
          </p:cNvSpPr>
          <p:nvPr>
            <p:ph type="body" sz="quarter" idx="13"/>
          </p:nvPr>
        </p:nvSpPr>
        <p:spPr/>
        <p:txBody>
          <a:bodyPr/>
          <a:lstStyle/>
          <a:p>
            <a:pPr marL="0" indent="0">
              <a:buNone/>
            </a:pPr>
            <a:r>
              <a:rPr lang="sv-SE" sz="3600" i="1" dirty="0" err="1"/>
              <a:t>How</a:t>
            </a:r>
            <a:r>
              <a:rPr lang="sv-SE" sz="3600" i="1" dirty="0"/>
              <a:t> to get </a:t>
            </a:r>
            <a:r>
              <a:rPr lang="sv-SE" sz="3600" i="1" dirty="0" err="1"/>
              <a:t>started</a:t>
            </a:r>
            <a:r>
              <a:rPr lang="sv-SE" sz="3600" i="1" dirty="0"/>
              <a:t>: </a:t>
            </a:r>
            <a:r>
              <a:rPr lang="sv-SE" sz="3600" i="1" dirty="0" err="1"/>
              <a:t>Room</a:t>
            </a:r>
            <a:r>
              <a:rPr lang="sv-SE" sz="3600" i="1" dirty="0"/>
              <a:t> 4</a:t>
            </a:r>
          </a:p>
          <a:p>
            <a:pPr marL="0" indent="0">
              <a:buNone/>
            </a:pPr>
            <a:endParaRPr lang="sv-SE" sz="3600" i="1" dirty="0"/>
          </a:p>
          <a:p>
            <a:pPr marL="0" indent="0">
              <a:buNone/>
            </a:pPr>
            <a:r>
              <a:rPr lang="sv-SE" sz="3600" i="1" dirty="0" err="1"/>
              <a:t>How</a:t>
            </a:r>
            <a:r>
              <a:rPr lang="sv-SE" sz="3600" i="1" dirty="0"/>
              <a:t> to </a:t>
            </a:r>
            <a:r>
              <a:rPr lang="sv-SE" sz="3600" i="1" dirty="0" err="1"/>
              <a:t>implement</a:t>
            </a:r>
            <a:r>
              <a:rPr lang="sv-SE" sz="3600" i="1" dirty="0"/>
              <a:t>: </a:t>
            </a:r>
            <a:r>
              <a:rPr lang="sv-SE" sz="3600" i="1" dirty="0" err="1"/>
              <a:t>Room</a:t>
            </a:r>
            <a:r>
              <a:rPr lang="sv-SE" sz="3600" i="1" dirty="0"/>
              <a:t> 6+7</a:t>
            </a:r>
          </a:p>
          <a:p>
            <a:pPr marL="0" indent="0">
              <a:buNone/>
            </a:pPr>
            <a:endParaRPr lang="sv-SE" sz="3600" i="1" dirty="0"/>
          </a:p>
          <a:p>
            <a:pPr marL="0" indent="0">
              <a:buNone/>
            </a:pPr>
            <a:r>
              <a:rPr lang="sv-SE" sz="3600" i="1" dirty="0" err="1"/>
              <a:t>How</a:t>
            </a:r>
            <a:r>
              <a:rPr lang="sv-SE" sz="3600" i="1" dirty="0"/>
              <a:t> to </a:t>
            </a:r>
            <a:r>
              <a:rPr lang="sv-SE" sz="3600" i="1" dirty="0" err="1"/>
              <a:t>follow</a:t>
            </a:r>
            <a:r>
              <a:rPr lang="sv-SE" sz="3600" i="1" dirty="0"/>
              <a:t> </a:t>
            </a:r>
            <a:r>
              <a:rPr lang="sv-SE" sz="3600" i="1" dirty="0" err="1"/>
              <a:t>up</a:t>
            </a:r>
            <a:r>
              <a:rPr lang="sv-SE" sz="3600" i="1" dirty="0"/>
              <a:t>: </a:t>
            </a:r>
            <a:r>
              <a:rPr lang="sv-SE" sz="3600" i="1" dirty="0" err="1"/>
              <a:t>Room</a:t>
            </a:r>
            <a:r>
              <a:rPr lang="sv-SE" sz="3600" i="1" dirty="0"/>
              <a:t> 5</a:t>
            </a:r>
          </a:p>
        </p:txBody>
      </p:sp>
    </p:spTree>
    <p:extLst>
      <p:ext uri="{BB962C8B-B14F-4D97-AF65-F5344CB8AC3E}">
        <p14:creationId xmlns:p14="http://schemas.microsoft.com/office/powerpoint/2010/main" val="3280224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ADB90-0FFE-4487-AD43-BE8F034C3D0A}"/>
              </a:ext>
            </a:extLst>
          </p:cNvPr>
          <p:cNvSpPr>
            <a:spLocks noGrp="1"/>
          </p:cNvSpPr>
          <p:nvPr>
            <p:ph type="title"/>
          </p:nvPr>
        </p:nvSpPr>
        <p:spPr/>
        <p:txBody>
          <a:bodyPr/>
          <a:lstStyle/>
          <a:p>
            <a:r>
              <a:rPr lang="sv-SE" dirty="0"/>
              <a:t>PARALLEL SESSIONS</a:t>
            </a:r>
          </a:p>
        </p:txBody>
      </p:sp>
      <p:sp>
        <p:nvSpPr>
          <p:cNvPr id="3" name="Date Placeholder 2">
            <a:extLst>
              <a:ext uri="{FF2B5EF4-FFF2-40B4-BE49-F238E27FC236}">
                <a16:creationId xmlns:a16="http://schemas.microsoft.com/office/drawing/2014/main" id="{DB68B774-F334-439A-9A74-3A4B0038BCDE}"/>
              </a:ext>
            </a:extLst>
          </p:cNvPr>
          <p:cNvSpPr>
            <a:spLocks noGrp="1"/>
          </p:cNvSpPr>
          <p:nvPr>
            <p:ph type="dt" sz="half" idx="10"/>
          </p:nvPr>
        </p:nvSpPr>
        <p:spPr/>
        <p:txBody>
          <a:bodyPr/>
          <a:lstStyle/>
          <a:p>
            <a:endParaRPr lang="en-GB" dirty="0"/>
          </a:p>
        </p:txBody>
      </p:sp>
      <p:sp>
        <p:nvSpPr>
          <p:cNvPr id="5" name="Slide Number Placeholder 4">
            <a:extLst>
              <a:ext uri="{FF2B5EF4-FFF2-40B4-BE49-F238E27FC236}">
                <a16:creationId xmlns:a16="http://schemas.microsoft.com/office/drawing/2014/main" id="{0FD7D33E-E75E-481B-B529-70360CEE6EE7}"/>
              </a:ext>
            </a:extLst>
          </p:cNvPr>
          <p:cNvSpPr>
            <a:spLocks noGrp="1"/>
          </p:cNvSpPr>
          <p:nvPr>
            <p:ph type="sldNum" sz="quarter" idx="12"/>
          </p:nvPr>
        </p:nvSpPr>
        <p:spPr/>
        <p:txBody>
          <a:bodyPr/>
          <a:lstStyle/>
          <a:p>
            <a:fld id="{45D37B1E-C366-494F-A587-962AD9AABC83}" type="slidenum">
              <a:rPr lang="en-GB" smtClean="0"/>
              <a:pPr/>
              <a:t>36</a:t>
            </a:fld>
            <a:endParaRPr lang="en-GB" dirty="0"/>
          </a:p>
        </p:txBody>
      </p:sp>
      <p:sp>
        <p:nvSpPr>
          <p:cNvPr id="6" name="Text Placeholder 5">
            <a:extLst>
              <a:ext uri="{FF2B5EF4-FFF2-40B4-BE49-F238E27FC236}">
                <a16:creationId xmlns:a16="http://schemas.microsoft.com/office/drawing/2014/main" id="{86097D7B-7D8D-4B7E-8843-3D3ABA5AF1D6}"/>
              </a:ext>
            </a:extLst>
          </p:cNvPr>
          <p:cNvSpPr>
            <a:spLocks noGrp="1"/>
          </p:cNvSpPr>
          <p:nvPr>
            <p:ph type="body" sz="quarter" idx="13"/>
          </p:nvPr>
        </p:nvSpPr>
        <p:spPr/>
        <p:txBody>
          <a:bodyPr/>
          <a:lstStyle/>
          <a:p>
            <a:pPr marL="0" indent="0">
              <a:buNone/>
            </a:pPr>
            <a:r>
              <a:rPr lang="sv-SE" sz="3600" i="1" dirty="0" err="1"/>
              <a:t>Environmental</a:t>
            </a:r>
            <a:r>
              <a:rPr lang="sv-SE" sz="3600" i="1" dirty="0"/>
              <a:t>: </a:t>
            </a:r>
            <a:r>
              <a:rPr lang="sv-SE" sz="3600" i="1" dirty="0" err="1"/>
              <a:t>Room</a:t>
            </a:r>
            <a:r>
              <a:rPr lang="sv-SE" sz="3600" i="1" dirty="0"/>
              <a:t> 4</a:t>
            </a:r>
          </a:p>
          <a:p>
            <a:pPr marL="0" indent="0">
              <a:buNone/>
            </a:pPr>
            <a:endParaRPr lang="sv-SE" sz="3600" i="1" dirty="0"/>
          </a:p>
          <a:p>
            <a:pPr marL="0" indent="0">
              <a:buNone/>
            </a:pPr>
            <a:r>
              <a:rPr lang="sv-SE" sz="3600" i="1" dirty="0"/>
              <a:t>Social: </a:t>
            </a:r>
            <a:r>
              <a:rPr lang="sv-SE" sz="3600" i="1" dirty="0" err="1"/>
              <a:t>Room</a:t>
            </a:r>
            <a:r>
              <a:rPr lang="sv-SE" sz="3600" i="1" dirty="0"/>
              <a:t> 5</a:t>
            </a:r>
          </a:p>
          <a:p>
            <a:pPr marL="0" indent="0">
              <a:buNone/>
            </a:pPr>
            <a:endParaRPr lang="sv-SE" sz="3600" i="1" dirty="0"/>
          </a:p>
          <a:p>
            <a:pPr marL="0" indent="0">
              <a:buNone/>
            </a:pPr>
            <a:r>
              <a:rPr lang="sv-SE" sz="3600" i="1" dirty="0" err="1"/>
              <a:t>Economic</a:t>
            </a:r>
            <a:r>
              <a:rPr lang="sv-SE" sz="3600" i="1" dirty="0"/>
              <a:t>: </a:t>
            </a:r>
            <a:r>
              <a:rPr lang="sv-SE" sz="3600" i="1" dirty="0" err="1"/>
              <a:t>Room</a:t>
            </a:r>
            <a:r>
              <a:rPr lang="sv-SE" sz="3600" i="1" dirty="0"/>
              <a:t> 6</a:t>
            </a:r>
          </a:p>
        </p:txBody>
      </p:sp>
    </p:spTree>
    <p:extLst>
      <p:ext uri="{BB962C8B-B14F-4D97-AF65-F5344CB8AC3E}">
        <p14:creationId xmlns:p14="http://schemas.microsoft.com/office/powerpoint/2010/main" val="4090948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DBCC1-1F2F-49C1-AE30-39BA4CE52CC8}"/>
              </a:ext>
            </a:extLst>
          </p:cNvPr>
          <p:cNvSpPr>
            <a:spLocks noGrp="1"/>
          </p:cNvSpPr>
          <p:nvPr>
            <p:ph type="ctrTitle"/>
          </p:nvPr>
        </p:nvSpPr>
        <p:spPr/>
        <p:txBody>
          <a:bodyPr/>
          <a:lstStyle/>
          <a:p>
            <a:r>
              <a:rPr lang="sv-SE" dirty="0" err="1"/>
              <a:t>Messages</a:t>
            </a:r>
            <a:r>
              <a:rPr lang="sv-SE" dirty="0"/>
              <a:t> for the Ministers</a:t>
            </a:r>
          </a:p>
        </p:txBody>
      </p:sp>
      <p:sp>
        <p:nvSpPr>
          <p:cNvPr id="5" name="Footer Placeholder 4">
            <a:extLst>
              <a:ext uri="{FF2B5EF4-FFF2-40B4-BE49-F238E27FC236}">
                <a16:creationId xmlns:a16="http://schemas.microsoft.com/office/drawing/2014/main" id="{7665EB6A-34AB-4867-BDE4-F76DCC3857D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9EB6A6F-B626-4E31-A7D4-235F18532DA8}"/>
              </a:ext>
            </a:extLst>
          </p:cNvPr>
          <p:cNvSpPr>
            <a:spLocks noGrp="1"/>
          </p:cNvSpPr>
          <p:nvPr>
            <p:ph type="sldNum" sz="quarter" idx="12"/>
          </p:nvPr>
        </p:nvSpPr>
        <p:spPr/>
        <p:txBody>
          <a:bodyPr/>
          <a:lstStyle/>
          <a:p>
            <a:fld id="{45D37B1E-C366-494F-A587-962AD9AABC83}" type="slidenum">
              <a:rPr lang="en-GB" smtClean="0"/>
              <a:pPr/>
              <a:t>37</a:t>
            </a:fld>
            <a:endParaRPr lang="en-GB" dirty="0"/>
          </a:p>
        </p:txBody>
      </p:sp>
    </p:spTree>
    <p:extLst>
      <p:ext uri="{BB962C8B-B14F-4D97-AF65-F5344CB8AC3E}">
        <p14:creationId xmlns:p14="http://schemas.microsoft.com/office/powerpoint/2010/main" val="2281510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AEA9B-065C-445E-927C-94D86237FEF0}"/>
              </a:ext>
            </a:extLst>
          </p:cNvPr>
          <p:cNvSpPr>
            <a:spLocks noGrp="1"/>
          </p:cNvSpPr>
          <p:nvPr>
            <p:ph type="ctrTitle"/>
          </p:nvPr>
        </p:nvSpPr>
        <p:spPr>
          <a:xfrm>
            <a:off x="661704" y="661382"/>
            <a:ext cx="5467917" cy="4766558"/>
          </a:xfrm>
        </p:spPr>
        <p:txBody>
          <a:bodyPr/>
          <a:lstStyle/>
          <a:p>
            <a:r>
              <a:rPr lang="sv-SE" sz="6000" dirty="0" err="1">
                <a:solidFill>
                  <a:srgbClr val="FF0000"/>
                </a:solidFill>
              </a:rPr>
              <a:t>Who</a:t>
            </a:r>
            <a:r>
              <a:rPr lang="sv-SE" sz="6000" dirty="0">
                <a:solidFill>
                  <a:srgbClr val="FF0000"/>
                </a:solidFill>
              </a:rPr>
              <a:t> is in the </a:t>
            </a:r>
            <a:r>
              <a:rPr lang="sv-SE" sz="6000" dirty="0" err="1">
                <a:solidFill>
                  <a:srgbClr val="FF0000"/>
                </a:solidFill>
              </a:rPr>
              <a:t>room</a:t>
            </a:r>
            <a:r>
              <a:rPr lang="sv-SE" sz="6000" dirty="0">
                <a:solidFill>
                  <a:srgbClr val="FF0000"/>
                </a:solidFill>
              </a:rPr>
              <a:t>?</a:t>
            </a:r>
            <a:br>
              <a:rPr lang="sv-SE" sz="6000" dirty="0"/>
            </a:br>
            <a:endParaRPr lang="sv-SE" sz="6000" dirty="0"/>
          </a:p>
        </p:txBody>
      </p:sp>
      <p:sp>
        <p:nvSpPr>
          <p:cNvPr id="5" name="Footer Placeholder 4">
            <a:extLst>
              <a:ext uri="{FF2B5EF4-FFF2-40B4-BE49-F238E27FC236}">
                <a16:creationId xmlns:a16="http://schemas.microsoft.com/office/drawing/2014/main" id="{76F94FDC-ACFA-453D-871E-DA01ABA4081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72B12A4-A19D-4FA8-9B0E-484E2B4B514E}"/>
              </a:ext>
            </a:extLst>
          </p:cNvPr>
          <p:cNvSpPr>
            <a:spLocks noGrp="1"/>
          </p:cNvSpPr>
          <p:nvPr>
            <p:ph type="sldNum" sz="quarter" idx="12"/>
          </p:nvPr>
        </p:nvSpPr>
        <p:spPr/>
        <p:txBody>
          <a:bodyPr/>
          <a:lstStyle/>
          <a:p>
            <a:fld id="{45D37B1E-C366-494F-A587-962AD9AABC83}" type="slidenum">
              <a:rPr lang="en-GB" smtClean="0"/>
              <a:pPr/>
              <a:t>4</a:t>
            </a:fld>
            <a:endParaRPr lang="en-GB" dirty="0"/>
          </a:p>
        </p:txBody>
      </p:sp>
      <p:sp>
        <p:nvSpPr>
          <p:cNvPr id="7" name="TextBox 6">
            <a:extLst>
              <a:ext uri="{FF2B5EF4-FFF2-40B4-BE49-F238E27FC236}">
                <a16:creationId xmlns:a16="http://schemas.microsoft.com/office/drawing/2014/main" id="{61D98F36-C65E-4035-8518-10B1E1D27629}"/>
              </a:ext>
            </a:extLst>
          </p:cNvPr>
          <p:cNvSpPr txBox="1"/>
          <p:nvPr/>
        </p:nvSpPr>
        <p:spPr>
          <a:xfrm>
            <a:off x="6400800" y="818147"/>
            <a:ext cx="5059362" cy="677108"/>
          </a:xfrm>
          <a:prstGeom prst="rect">
            <a:avLst/>
          </a:prstGeom>
          <a:noFill/>
        </p:spPr>
        <p:txBody>
          <a:bodyPr wrap="square" lIns="0" tIns="0" rIns="0" bIns="0" rtlCol="0">
            <a:spAutoFit/>
          </a:bodyPr>
          <a:lstStyle/>
          <a:p>
            <a:pPr algn="l"/>
            <a:endParaRPr lang="sv-SE" sz="2200" dirty="0">
              <a:solidFill>
                <a:srgbClr val="F42941"/>
              </a:solidFill>
            </a:endParaRPr>
          </a:p>
          <a:p>
            <a:pPr algn="l"/>
            <a:endParaRPr lang="en-GB" sz="2200" dirty="0" err="1">
              <a:solidFill>
                <a:srgbClr val="F42941"/>
              </a:solidFill>
            </a:endParaRPr>
          </a:p>
        </p:txBody>
      </p:sp>
      <p:sp>
        <p:nvSpPr>
          <p:cNvPr id="8" name="TextBox 7">
            <a:extLst>
              <a:ext uri="{FF2B5EF4-FFF2-40B4-BE49-F238E27FC236}">
                <a16:creationId xmlns:a16="http://schemas.microsoft.com/office/drawing/2014/main" id="{39D67467-6B2B-4B5C-93D8-55BE9064EE42}"/>
              </a:ext>
            </a:extLst>
          </p:cNvPr>
          <p:cNvSpPr txBox="1"/>
          <p:nvPr/>
        </p:nvSpPr>
        <p:spPr>
          <a:xfrm>
            <a:off x="6400800" y="1130968"/>
            <a:ext cx="4860758" cy="4401205"/>
          </a:xfrm>
          <a:prstGeom prst="rect">
            <a:avLst/>
          </a:prstGeom>
          <a:noFill/>
        </p:spPr>
        <p:txBody>
          <a:bodyPr wrap="square" lIns="0" tIns="0" rIns="0" bIns="0" rtlCol="0">
            <a:spAutoFit/>
          </a:bodyPr>
          <a:lstStyle/>
          <a:p>
            <a:r>
              <a:rPr lang="en-GB" sz="2400" dirty="0">
                <a:solidFill>
                  <a:srgbClr val="FF0000"/>
                </a:solidFill>
              </a:rPr>
              <a:t>Representatives from</a:t>
            </a:r>
          </a:p>
          <a:p>
            <a:pPr marL="342900" indent="-342900">
              <a:buFont typeface="Arial" panose="020B0604020202020204" pitchFamily="34" charset="0"/>
              <a:buChar char="•"/>
            </a:pPr>
            <a:r>
              <a:rPr lang="en-GB" sz="2400" dirty="0">
                <a:solidFill>
                  <a:srgbClr val="FF0000"/>
                </a:solidFill>
              </a:rPr>
              <a:t>Civil society?</a:t>
            </a:r>
          </a:p>
          <a:p>
            <a:pPr marL="342900" indent="-342900">
              <a:buFont typeface="Arial" panose="020B0604020202020204" pitchFamily="34" charset="0"/>
              <a:buChar char="•"/>
            </a:pPr>
            <a:r>
              <a:rPr lang="en-GB" sz="2400" dirty="0">
                <a:solidFill>
                  <a:srgbClr val="FF0000"/>
                </a:solidFill>
              </a:rPr>
              <a:t>Researchers and academia?</a:t>
            </a:r>
          </a:p>
          <a:p>
            <a:pPr marL="342900" indent="-342900">
              <a:buFont typeface="Arial" panose="020B0604020202020204" pitchFamily="34" charset="0"/>
              <a:buChar char="•"/>
            </a:pPr>
            <a:r>
              <a:rPr lang="en-GB" sz="2400">
                <a:solidFill>
                  <a:srgbClr val="FF0000"/>
                </a:solidFill>
              </a:rPr>
              <a:t>Companies </a:t>
            </a:r>
            <a:r>
              <a:rPr lang="en-GB" sz="2400" dirty="0">
                <a:solidFill>
                  <a:srgbClr val="FF0000"/>
                </a:solidFill>
              </a:rPr>
              <a:t>and think tanks?</a:t>
            </a:r>
          </a:p>
          <a:p>
            <a:pPr marL="342900" indent="-342900">
              <a:buFont typeface="Arial" panose="020B0604020202020204" pitchFamily="34" charset="0"/>
              <a:buChar char="•"/>
            </a:pPr>
            <a:r>
              <a:rPr lang="en-GB" sz="2400" dirty="0">
                <a:solidFill>
                  <a:srgbClr val="FF0000"/>
                </a:solidFill>
              </a:rPr>
              <a:t>Banks and Foundations?</a:t>
            </a:r>
          </a:p>
          <a:p>
            <a:pPr marL="342900" indent="-342900">
              <a:buFont typeface="Arial" panose="020B0604020202020204" pitchFamily="34" charset="0"/>
              <a:buChar char="•"/>
            </a:pPr>
            <a:r>
              <a:rPr lang="en-GB" sz="2400" dirty="0">
                <a:solidFill>
                  <a:srgbClr val="FF0000"/>
                </a:solidFill>
              </a:rPr>
              <a:t>Associations for local and regional authorities?</a:t>
            </a:r>
          </a:p>
          <a:p>
            <a:pPr marL="342900" indent="-342900">
              <a:buFont typeface="Arial" panose="020B0604020202020204" pitchFamily="34" charset="0"/>
              <a:buChar char="•"/>
            </a:pPr>
            <a:r>
              <a:rPr lang="en-GB" sz="2400" dirty="0">
                <a:solidFill>
                  <a:srgbClr val="FF0000"/>
                </a:solidFill>
              </a:rPr>
              <a:t>State authorities, ministries, embassies?</a:t>
            </a:r>
          </a:p>
          <a:p>
            <a:pPr marL="342900" indent="-342900">
              <a:buFont typeface="Arial" panose="020B0604020202020204" pitchFamily="34" charset="0"/>
              <a:buChar char="•"/>
            </a:pPr>
            <a:r>
              <a:rPr lang="en-GB" sz="2400" dirty="0">
                <a:solidFill>
                  <a:srgbClr val="FF0000"/>
                </a:solidFill>
              </a:rPr>
              <a:t>Local and regional authorities?</a:t>
            </a:r>
          </a:p>
          <a:p>
            <a:pPr marL="342900" indent="-342900">
              <a:buFont typeface="Arial" panose="020B0604020202020204" pitchFamily="34" charset="0"/>
              <a:buChar char="•"/>
            </a:pPr>
            <a:r>
              <a:rPr lang="en-GB" sz="2400" dirty="0">
                <a:solidFill>
                  <a:srgbClr val="FF0000"/>
                </a:solidFill>
              </a:rPr>
              <a:t>Other?</a:t>
            </a:r>
          </a:p>
          <a:p>
            <a:pPr algn="l"/>
            <a:endParaRPr lang="sv-SE" sz="2200" dirty="0" err="1">
              <a:solidFill>
                <a:srgbClr val="F42941"/>
              </a:solidFill>
            </a:endParaRPr>
          </a:p>
        </p:txBody>
      </p:sp>
    </p:spTree>
    <p:extLst>
      <p:ext uri="{BB962C8B-B14F-4D97-AF65-F5344CB8AC3E}">
        <p14:creationId xmlns:p14="http://schemas.microsoft.com/office/powerpoint/2010/main" val="84888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F61DF-2FB2-462D-B835-1D5E353A845D}"/>
              </a:ext>
            </a:extLst>
          </p:cNvPr>
          <p:cNvSpPr>
            <a:spLocks noGrp="1"/>
          </p:cNvSpPr>
          <p:nvPr>
            <p:ph type="ctrTitle"/>
          </p:nvPr>
        </p:nvSpPr>
        <p:spPr>
          <a:xfrm>
            <a:off x="3326834" y="675392"/>
            <a:ext cx="8133328" cy="4766558"/>
          </a:xfrm>
        </p:spPr>
        <p:txBody>
          <a:bodyPr/>
          <a:lstStyle/>
          <a:p>
            <a:br>
              <a:rPr lang="sv-SE" sz="4800" dirty="0">
                <a:solidFill>
                  <a:srgbClr val="F42941"/>
                </a:solidFill>
              </a:rPr>
            </a:br>
            <a:r>
              <a:rPr lang="sv-SE" sz="4800" b="0" dirty="0">
                <a:solidFill>
                  <a:srgbClr val="F42941"/>
                </a:solidFill>
              </a:rPr>
              <a:t>Invitation survey: </a:t>
            </a:r>
            <a:br>
              <a:rPr lang="sv-SE" sz="4800" b="0" dirty="0">
                <a:solidFill>
                  <a:srgbClr val="F42941"/>
                </a:solidFill>
              </a:rPr>
            </a:br>
            <a:br>
              <a:rPr lang="sv-SE" sz="4800" b="0" dirty="0">
                <a:solidFill>
                  <a:srgbClr val="F42941"/>
                </a:solidFill>
              </a:rPr>
            </a:br>
            <a:r>
              <a:rPr lang="sv-SE" sz="4800" b="0" dirty="0" err="1">
                <a:solidFill>
                  <a:srgbClr val="F42941"/>
                </a:solidFill>
              </a:rPr>
              <a:t>responses</a:t>
            </a:r>
            <a:r>
              <a:rPr lang="sv-SE" sz="4800" b="0" dirty="0">
                <a:solidFill>
                  <a:srgbClr val="F42941"/>
                </a:solidFill>
              </a:rPr>
              <a:t> from 22 organisations </a:t>
            </a:r>
            <a:r>
              <a:rPr lang="sv-SE" sz="4800" b="0" dirty="0" err="1">
                <a:solidFill>
                  <a:srgbClr val="F42941"/>
                </a:solidFill>
              </a:rPr>
              <a:t>identified</a:t>
            </a:r>
            <a:r>
              <a:rPr lang="sv-SE" sz="4800" b="0" dirty="0">
                <a:solidFill>
                  <a:srgbClr val="F42941"/>
                </a:solidFill>
              </a:rPr>
              <a:t> as  </a:t>
            </a:r>
            <a:r>
              <a:rPr lang="sv-SE" sz="4800" b="0" dirty="0" err="1">
                <a:solidFill>
                  <a:srgbClr val="F42941"/>
                </a:solidFill>
              </a:rPr>
              <a:t>local</a:t>
            </a:r>
            <a:r>
              <a:rPr lang="sv-SE" sz="4800" b="0" dirty="0">
                <a:solidFill>
                  <a:srgbClr val="F42941"/>
                </a:solidFill>
              </a:rPr>
              <a:t> and regional </a:t>
            </a:r>
            <a:r>
              <a:rPr lang="sv-SE" sz="4800" b="0" dirty="0" err="1">
                <a:solidFill>
                  <a:srgbClr val="F42941"/>
                </a:solidFill>
              </a:rPr>
              <a:t>authorities</a:t>
            </a:r>
            <a:br>
              <a:rPr lang="sv-SE" sz="4800" b="0" dirty="0">
                <a:solidFill>
                  <a:srgbClr val="F42941"/>
                </a:solidFill>
              </a:rPr>
            </a:br>
            <a:br>
              <a:rPr lang="sv-SE" sz="3600" b="0" dirty="0">
                <a:solidFill>
                  <a:srgbClr val="F42941"/>
                </a:solidFill>
              </a:rPr>
            </a:br>
            <a:r>
              <a:rPr lang="sv-SE" sz="3600" b="0" dirty="0">
                <a:solidFill>
                  <a:srgbClr val="F42941"/>
                </a:solidFill>
              </a:rPr>
              <a:t>(</a:t>
            </a:r>
            <a:r>
              <a:rPr lang="sv-SE" sz="3600" b="0" dirty="0" err="1">
                <a:solidFill>
                  <a:srgbClr val="F42941"/>
                </a:solidFill>
              </a:rPr>
              <a:t>municipality</a:t>
            </a:r>
            <a:r>
              <a:rPr lang="sv-SE" sz="3600" b="0" dirty="0">
                <a:solidFill>
                  <a:srgbClr val="F42941"/>
                </a:solidFill>
              </a:rPr>
              <a:t>, city, region or </a:t>
            </a:r>
            <a:r>
              <a:rPr lang="sv-SE" sz="3600" b="0" dirty="0" err="1">
                <a:solidFill>
                  <a:srgbClr val="F42941"/>
                </a:solidFill>
              </a:rPr>
              <a:t>county</a:t>
            </a:r>
            <a:r>
              <a:rPr lang="sv-SE" sz="3600" b="0" dirty="0">
                <a:solidFill>
                  <a:srgbClr val="F42941"/>
                </a:solidFill>
              </a:rPr>
              <a:t> administration)</a:t>
            </a:r>
            <a:endParaRPr lang="sv-SE" b="0" dirty="0"/>
          </a:p>
        </p:txBody>
      </p:sp>
      <p:sp>
        <p:nvSpPr>
          <p:cNvPr id="5" name="Footer Placeholder 4">
            <a:extLst>
              <a:ext uri="{FF2B5EF4-FFF2-40B4-BE49-F238E27FC236}">
                <a16:creationId xmlns:a16="http://schemas.microsoft.com/office/drawing/2014/main" id="{C3457809-6D91-4E88-82EA-8186EF4C12F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11C28A8-C9E2-4B46-83A9-19BB396929CD}"/>
              </a:ext>
            </a:extLst>
          </p:cNvPr>
          <p:cNvSpPr>
            <a:spLocks noGrp="1"/>
          </p:cNvSpPr>
          <p:nvPr>
            <p:ph type="sldNum" sz="quarter" idx="12"/>
          </p:nvPr>
        </p:nvSpPr>
        <p:spPr/>
        <p:txBody>
          <a:bodyPr/>
          <a:lstStyle/>
          <a:p>
            <a:fld id="{45D37B1E-C366-494F-A587-962AD9AABC83}" type="slidenum">
              <a:rPr lang="en-GB" smtClean="0"/>
              <a:pPr/>
              <a:t>5</a:t>
            </a:fld>
            <a:endParaRPr lang="en-GB" dirty="0"/>
          </a:p>
        </p:txBody>
      </p:sp>
    </p:spTree>
    <p:extLst>
      <p:ext uri="{BB962C8B-B14F-4D97-AF65-F5344CB8AC3E}">
        <p14:creationId xmlns:p14="http://schemas.microsoft.com/office/powerpoint/2010/main" val="1830533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9F36123-27D3-462B-9DAD-27E71596AA38}"/>
              </a:ext>
            </a:extLst>
          </p:cNvPr>
          <p:cNvSpPr>
            <a:spLocks noGrp="1"/>
          </p:cNvSpPr>
          <p:nvPr>
            <p:ph type="subTitle" idx="1"/>
          </p:nvPr>
        </p:nvSpPr>
        <p:spPr/>
        <p:txBody>
          <a:bodyPr/>
          <a:lstStyle/>
          <a:p>
            <a:r>
              <a:rPr lang="sv-SE" sz="1400" dirty="0" err="1">
                <a:solidFill>
                  <a:srgbClr val="F42941"/>
                </a:solidFill>
              </a:rPr>
              <a:t>Based</a:t>
            </a:r>
            <a:r>
              <a:rPr lang="sv-SE" sz="1400" dirty="0">
                <a:solidFill>
                  <a:srgbClr val="F42941"/>
                </a:solidFill>
              </a:rPr>
              <a:t> on </a:t>
            </a:r>
            <a:r>
              <a:rPr lang="sv-SE" sz="1400" dirty="0" err="1">
                <a:solidFill>
                  <a:srgbClr val="F42941"/>
                </a:solidFill>
              </a:rPr>
              <a:t>responses</a:t>
            </a:r>
            <a:r>
              <a:rPr lang="sv-SE" sz="1400" dirty="0">
                <a:solidFill>
                  <a:srgbClr val="F42941"/>
                </a:solidFill>
              </a:rPr>
              <a:t> from 22 organisations </a:t>
            </a:r>
            <a:r>
              <a:rPr lang="sv-SE" sz="1400" dirty="0" err="1">
                <a:solidFill>
                  <a:srgbClr val="F42941"/>
                </a:solidFill>
              </a:rPr>
              <a:t>identified</a:t>
            </a:r>
            <a:r>
              <a:rPr lang="sv-SE" sz="1400" dirty="0">
                <a:solidFill>
                  <a:srgbClr val="F42941"/>
                </a:solidFill>
              </a:rPr>
              <a:t> as  </a:t>
            </a:r>
            <a:r>
              <a:rPr lang="sv-SE" sz="1400" dirty="0" err="1">
                <a:solidFill>
                  <a:srgbClr val="F42941"/>
                </a:solidFill>
              </a:rPr>
              <a:t>local</a:t>
            </a:r>
            <a:r>
              <a:rPr lang="sv-SE" sz="1400" dirty="0">
                <a:solidFill>
                  <a:srgbClr val="F42941"/>
                </a:solidFill>
              </a:rPr>
              <a:t> and regional </a:t>
            </a:r>
            <a:r>
              <a:rPr lang="sv-SE" sz="1400" dirty="0" err="1">
                <a:solidFill>
                  <a:srgbClr val="F42941"/>
                </a:solidFill>
              </a:rPr>
              <a:t>authorities</a:t>
            </a:r>
            <a:r>
              <a:rPr lang="sv-SE" sz="1400" dirty="0">
                <a:solidFill>
                  <a:srgbClr val="F42941"/>
                </a:solidFill>
              </a:rPr>
              <a:t> </a:t>
            </a:r>
            <a:r>
              <a:rPr lang="sv-SE" sz="1400" dirty="0" err="1">
                <a:solidFill>
                  <a:srgbClr val="F42941"/>
                </a:solidFill>
              </a:rPr>
              <a:t>here</a:t>
            </a:r>
            <a:r>
              <a:rPr lang="sv-SE" sz="1400" dirty="0">
                <a:solidFill>
                  <a:srgbClr val="F42941"/>
                </a:solidFill>
              </a:rPr>
              <a:t> at the event</a:t>
            </a:r>
            <a:endParaRPr lang="en-GB" dirty="0"/>
          </a:p>
        </p:txBody>
      </p:sp>
      <p:sp>
        <p:nvSpPr>
          <p:cNvPr id="5" name="Footer Placeholder 4">
            <a:extLst>
              <a:ext uri="{FF2B5EF4-FFF2-40B4-BE49-F238E27FC236}">
                <a16:creationId xmlns:a16="http://schemas.microsoft.com/office/drawing/2014/main" id="{3C641AD7-FCBD-454B-AA29-8B1B13713FB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F51C595-826B-48CB-9684-74C9956E2A47}"/>
              </a:ext>
            </a:extLst>
          </p:cNvPr>
          <p:cNvSpPr>
            <a:spLocks noGrp="1"/>
          </p:cNvSpPr>
          <p:nvPr>
            <p:ph type="sldNum" sz="quarter" idx="12"/>
          </p:nvPr>
        </p:nvSpPr>
        <p:spPr/>
        <p:txBody>
          <a:bodyPr/>
          <a:lstStyle/>
          <a:p>
            <a:fld id="{45D37B1E-C366-494F-A587-962AD9AABC83}" type="slidenum">
              <a:rPr lang="en-GB" smtClean="0"/>
              <a:pPr/>
              <a:t>6</a:t>
            </a:fld>
            <a:endParaRPr lang="en-GB" dirty="0"/>
          </a:p>
        </p:txBody>
      </p:sp>
      <p:pic>
        <p:nvPicPr>
          <p:cNvPr id="2" name="Picture 1">
            <a:extLst>
              <a:ext uri="{FF2B5EF4-FFF2-40B4-BE49-F238E27FC236}">
                <a16:creationId xmlns:a16="http://schemas.microsoft.com/office/drawing/2014/main" id="{33AE6D89-73FC-4192-AF2F-F11FD1D1E38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15311" y="0"/>
            <a:ext cx="10358203" cy="5999658"/>
          </a:xfrm>
          <a:prstGeom prst="rect">
            <a:avLst/>
          </a:prstGeom>
        </p:spPr>
      </p:pic>
    </p:spTree>
    <p:extLst>
      <p:ext uri="{BB962C8B-B14F-4D97-AF65-F5344CB8AC3E}">
        <p14:creationId xmlns:p14="http://schemas.microsoft.com/office/powerpoint/2010/main" val="2266237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96C141F-38F2-48A4-BCA8-78DE8C0FEB83}"/>
              </a:ext>
            </a:extLst>
          </p:cNvPr>
          <p:cNvSpPr>
            <a:spLocks noGrp="1"/>
          </p:cNvSpPr>
          <p:nvPr>
            <p:ph type="subTitle" idx="1"/>
          </p:nvPr>
        </p:nvSpPr>
        <p:spPr>
          <a:xfrm>
            <a:off x="6094413" y="6041776"/>
            <a:ext cx="5399086" cy="279799"/>
          </a:xfrm>
        </p:spPr>
        <p:txBody>
          <a:bodyPr/>
          <a:lstStyle/>
          <a:p>
            <a:r>
              <a:rPr lang="en-US" dirty="0"/>
              <a:t>Based on responses from 22 </a:t>
            </a:r>
            <a:r>
              <a:rPr lang="en-US" dirty="0" err="1"/>
              <a:t>organisations</a:t>
            </a:r>
            <a:r>
              <a:rPr lang="en-US" dirty="0"/>
              <a:t> identified as  local and regional authorities here at the event</a:t>
            </a:r>
          </a:p>
          <a:p>
            <a:endParaRPr lang="en-GB" dirty="0"/>
          </a:p>
        </p:txBody>
      </p:sp>
      <p:sp>
        <p:nvSpPr>
          <p:cNvPr id="5" name="Footer Placeholder 4">
            <a:extLst>
              <a:ext uri="{FF2B5EF4-FFF2-40B4-BE49-F238E27FC236}">
                <a16:creationId xmlns:a16="http://schemas.microsoft.com/office/drawing/2014/main" id="{D075BF10-1C1C-45FD-9FEC-390376A4A4C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17FC4D1-5E7D-4A77-8A4E-AD8C55A6FE42}"/>
              </a:ext>
            </a:extLst>
          </p:cNvPr>
          <p:cNvSpPr>
            <a:spLocks noGrp="1"/>
          </p:cNvSpPr>
          <p:nvPr>
            <p:ph type="sldNum" sz="quarter" idx="12"/>
          </p:nvPr>
        </p:nvSpPr>
        <p:spPr/>
        <p:txBody>
          <a:bodyPr/>
          <a:lstStyle/>
          <a:p>
            <a:fld id="{45D37B1E-C366-494F-A587-962AD9AABC83}" type="slidenum">
              <a:rPr lang="en-GB" smtClean="0"/>
              <a:pPr/>
              <a:t>7</a:t>
            </a:fld>
            <a:endParaRPr lang="en-GB" dirty="0"/>
          </a:p>
        </p:txBody>
      </p:sp>
      <p:pic>
        <p:nvPicPr>
          <p:cNvPr id="8" name="Picture 7">
            <a:extLst>
              <a:ext uri="{FF2B5EF4-FFF2-40B4-BE49-F238E27FC236}">
                <a16:creationId xmlns:a16="http://schemas.microsoft.com/office/drawing/2014/main" id="{7A5E3386-EBD5-4E8B-92E3-438C8DBD6A6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96898" y="-1820"/>
            <a:ext cx="10211725" cy="6131220"/>
          </a:xfrm>
          <a:prstGeom prst="rect">
            <a:avLst/>
          </a:prstGeom>
        </p:spPr>
      </p:pic>
    </p:spTree>
    <p:extLst>
      <p:ext uri="{BB962C8B-B14F-4D97-AF65-F5344CB8AC3E}">
        <p14:creationId xmlns:p14="http://schemas.microsoft.com/office/powerpoint/2010/main" val="4023435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955586A-18D2-4A42-8A92-CFA61245B2B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83B3F54-F1B6-471D-A245-B02FD0D87489}"/>
              </a:ext>
            </a:extLst>
          </p:cNvPr>
          <p:cNvSpPr>
            <a:spLocks noGrp="1"/>
          </p:cNvSpPr>
          <p:nvPr>
            <p:ph type="sldNum" sz="quarter" idx="12"/>
          </p:nvPr>
        </p:nvSpPr>
        <p:spPr>
          <a:xfrm>
            <a:off x="8796338" y="6504692"/>
            <a:ext cx="2663824" cy="222501"/>
          </a:xfrm>
        </p:spPr>
        <p:txBody>
          <a:bodyPr/>
          <a:lstStyle/>
          <a:p>
            <a:fld id="{45D37B1E-C366-494F-A587-962AD9AABC83}" type="slidenum">
              <a:rPr lang="en-GB" smtClean="0"/>
              <a:pPr/>
              <a:t>8</a:t>
            </a:fld>
            <a:endParaRPr lang="en-GB" dirty="0"/>
          </a:p>
        </p:txBody>
      </p:sp>
      <p:pic>
        <p:nvPicPr>
          <p:cNvPr id="2" name="Picture 1">
            <a:extLst>
              <a:ext uri="{FF2B5EF4-FFF2-40B4-BE49-F238E27FC236}">
                <a16:creationId xmlns:a16="http://schemas.microsoft.com/office/drawing/2014/main" id="{C0A12041-A851-4290-A442-CD38CD0B16C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058851" y="82782"/>
            <a:ext cx="8085275" cy="5345158"/>
          </a:xfrm>
          <a:prstGeom prst="rect">
            <a:avLst/>
          </a:prstGeom>
        </p:spPr>
      </p:pic>
      <p:sp>
        <p:nvSpPr>
          <p:cNvPr id="7" name="Subtitle 2">
            <a:extLst>
              <a:ext uri="{FF2B5EF4-FFF2-40B4-BE49-F238E27FC236}">
                <a16:creationId xmlns:a16="http://schemas.microsoft.com/office/drawing/2014/main" id="{9EE9A2B3-7250-46A1-8353-98567B1A5F59}"/>
              </a:ext>
            </a:extLst>
          </p:cNvPr>
          <p:cNvSpPr>
            <a:spLocks noGrp="1"/>
          </p:cNvSpPr>
          <p:nvPr>
            <p:ph type="subTitle" idx="1"/>
          </p:nvPr>
        </p:nvSpPr>
        <p:spPr>
          <a:xfrm>
            <a:off x="6094413" y="6041776"/>
            <a:ext cx="5399086" cy="279799"/>
          </a:xfrm>
        </p:spPr>
        <p:txBody>
          <a:bodyPr/>
          <a:lstStyle/>
          <a:p>
            <a:r>
              <a:rPr lang="en-US" dirty="0"/>
              <a:t>Based on responses from 22 </a:t>
            </a:r>
            <a:r>
              <a:rPr lang="en-US" dirty="0" err="1"/>
              <a:t>organisations</a:t>
            </a:r>
            <a:r>
              <a:rPr lang="en-US" dirty="0"/>
              <a:t> identified as  local and regional authorities here at the event</a:t>
            </a:r>
          </a:p>
          <a:p>
            <a:endParaRPr lang="en-GB" dirty="0"/>
          </a:p>
        </p:txBody>
      </p:sp>
    </p:spTree>
    <p:extLst>
      <p:ext uri="{BB962C8B-B14F-4D97-AF65-F5344CB8AC3E}">
        <p14:creationId xmlns:p14="http://schemas.microsoft.com/office/powerpoint/2010/main" val="2108127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FD21D-2EA7-48CF-9EEA-DF288FC21A53}"/>
              </a:ext>
            </a:extLst>
          </p:cNvPr>
          <p:cNvSpPr>
            <a:spLocks noGrp="1"/>
          </p:cNvSpPr>
          <p:nvPr>
            <p:ph type="ctrTitle"/>
          </p:nvPr>
        </p:nvSpPr>
        <p:spPr>
          <a:xfrm>
            <a:off x="1514299" y="968300"/>
            <a:ext cx="8117857" cy="4766558"/>
          </a:xfrm>
        </p:spPr>
        <p:txBody>
          <a:bodyPr/>
          <a:lstStyle/>
          <a:p>
            <a:r>
              <a:rPr lang="en-GB" sz="6000" dirty="0">
                <a:solidFill>
                  <a:srgbClr val="FF0000"/>
                </a:solidFill>
              </a:rPr>
              <a:t>Global </a:t>
            </a:r>
            <a:r>
              <a:rPr lang="en-US" sz="6000" dirty="0">
                <a:solidFill>
                  <a:srgbClr val="FF0000"/>
                </a:solidFill>
              </a:rPr>
              <a:t>Goals for Local Priorities</a:t>
            </a:r>
            <a:br>
              <a:rPr lang="en-US" sz="6000" dirty="0">
                <a:solidFill>
                  <a:srgbClr val="FF0000"/>
                </a:solidFill>
              </a:rPr>
            </a:br>
            <a:r>
              <a:rPr lang="en-US" sz="4000" b="0" dirty="0">
                <a:solidFill>
                  <a:srgbClr val="FF0000"/>
                </a:solidFill>
              </a:rPr>
              <a:t>Nordic experiences in implementing the 2030 Agenda on the local level</a:t>
            </a:r>
            <a:br>
              <a:rPr lang="en-US" sz="6000" dirty="0">
                <a:solidFill>
                  <a:srgbClr val="FF0000"/>
                </a:solidFill>
              </a:rPr>
            </a:br>
            <a:endParaRPr lang="sv-SE" sz="6000" dirty="0">
              <a:solidFill>
                <a:srgbClr val="FF0000"/>
              </a:solidFill>
            </a:endParaRPr>
          </a:p>
        </p:txBody>
      </p:sp>
      <p:sp>
        <p:nvSpPr>
          <p:cNvPr id="3" name="Subtitle 2">
            <a:extLst>
              <a:ext uri="{FF2B5EF4-FFF2-40B4-BE49-F238E27FC236}">
                <a16:creationId xmlns:a16="http://schemas.microsoft.com/office/drawing/2014/main" id="{CD90B362-2E74-470C-980D-37B06E29CA0E}"/>
              </a:ext>
            </a:extLst>
          </p:cNvPr>
          <p:cNvSpPr>
            <a:spLocks noGrp="1"/>
          </p:cNvSpPr>
          <p:nvPr>
            <p:ph type="subTitle" idx="1"/>
          </p:nvPr>
        </p:nvSpPr>
        <p:spPr/>
        <p:txBody>
          <a:bodyPr/>
          <a:lstStyle/>
          <a:p>
            <a:r>
              <a:rPr lang="de-DE" sz="1400" b="1" dirty="0">
                <a:solidFill>
                  <a:srgbClr val="FF0000"/>
                </a:solidFill>
              </a:rPr>
              <a:t>Elin Slätmo, </a:t>
            </a:r>
            <a:r>
              <a:rPr lang="en-US" b="1" dirty="0"/>
              <a:t>Senior Research Fellow</a:t>
            </a:r>
            <a:endParaRPr lang="sv-SE" b="1" dirty="0"/>
          </a:p>
          <a:p>
            <a:r>
              <a:rPr lang="de-DE" sz="1400" b="1" dirty="0">
                <a:solidFill>
                  <a:srgbClr val="FF0000"/>
                </a:solidFill>
              </a:rPr>
              <a:t>Also in </a:t>
            </a:r>
            <a:r>
              <a:rPr lang="de-DE" sz="1400" b="1" dirty="0" err="1">
                <a:solidFill>
                  <a:srgbClr val="FF0000"/>
                </a:solidFill>
              </a:rPr>
              <a:t>research</a:t>
            </a:r>
            <a:r>
              <a:rPr lang="de-DE" sz="1400" b="1" dirty="0">
                <a:solidFill>
                  <a:srgbClr val="FF0000"/>
                </a:solidFill>
              </a:rPr>
              <a:t> </a:t>
            </a:r>
            <a:r>
              <a:rPr lang="de-DE" sz="1400" b="1" dirty="0" err="1">
                <a:solidFill>
                  <a:srgbClr val="FF0000"/>
                </a:solidFill>
              </a:rPr>
              <a:t>team</a:t>
            </a:r>
            <a:r>
              <a:rPr lang="de-DE" sz="1400" b="1" dirty="0">
                <a:solidFill>
                  <a:srgbClr val="FF0000"/>
                </a:solidFill>
              </a:rPr>
              <a:t>: </a:t>
            </a:r>
            <a:r>
              <a:rPr lang="de-DE" sz="1400" b="1" dirty="0"/>
              <a:t>Nora Sánchez Gassen, Oskar Penje</a:t>
            </a:r>
            <a:r>
              <a:rPr lang="de-DE" sz="1400" b="1" dirty="0">
                <a:solidFill>
                  <a:srgbClr val="FF0000"/>
                </a:solidFill>
              </a:rPr>
              <a:t> </a:t>
            </a:r>
          </a:p>
        </p:txBody>
      </p:sp>
      <p:sp>
        <p:nvSpPr>
          <p:cNvPr id="4" name="Date Placeholder 3">
            <a:extLst>
              <a:ext uri="{FF2B5EF4-FFF2-40B4-BE49-F238E27FC236}">
                <a16:creationId xmlns:a16="http://schemas.microsoft.com/office/drawing/2014/main" id="{71B8D6A9-677F-4865-9C51-EB64E39714DB}"/>
              </a:ext>
            </a:extLst>
          </p:cNvPr>
          <p:cNvSpPr>
            <a:spLocks noGrp="1"/>
          </p:cNvSpPr>
          <p:nvPr>
            <p:ph type="dt" sz="half" idx="10"/>
          </p:nvPr>
        </p:nvSpPr>
        <p:spPr>
          <a:xfrm>
            <a:off x="8794751" y="6363407"/>
            <a:ext cx="2698748" cy="176724"/>
          </a:xfrm>
        </p:spPr>
        <p:txBody>
          <a:bodyPr/>
          <a:lstStyle/>
          <a:p>
            <a:r>
              <a:rPr lang="en-GB" dirty="0">
                <a:solidFill>
                  <a:srgbClr val="FF0000"/>
                </a:solidFill>
              </a:rPr>
              <a:t>28 Oct 2019</a:t>
            </a:r>
          </a:p>
        </p:txBody>
      </p:sp>
      <p:sp>
        <p:nvSpPr>
          <p:cNvPr id="5" name="Footer Placeholder 4">
            <a:extLst>
              <a:ext uri="{FF2B5EF4-FFF2-40B4-BE49-F238E27FC236}">
                <a16:creationId xmlns:a16="http://schemas.microsoft.com/office/drawing/2014/main" id="{0DB5CE71-CA3C-416B-A6E5-3039FA07972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229F354-CC3E-400C-9AF7-7A18F22543BD}"/>
              </a:ext>
            </a:extLst>
          </p:cNvPr>
          <p:cNvSpPr>
            <a:spLocks noGrp="1"/>
          </p:cNvSpPr>
          <p:nvPr>
            <p:ph type="sldNum" sz="quarter" idx="12"/>
          </p:nvPr>
        </p:nvSpPr>
        <p:spPr/>
        <p:txBody>
          <a:bodyPr/>
          <a:lstStyle/>
          <a:p>
            <a:fld id="{45D37B1E-C366-494F-A587-962AD9AABC83}" type="slidenum">
              <a:rPr lang="en-GB" smtClean="0"/>
              <a:pPr/>
              <a:t>9</a:t>
            </a:fld>
            <a:endParaRPr lang="en-GB" dirty="0"/>
          </a:p>
        </p:txBody>
      </p:sp>
    </p:spTree>
    <p:extLst>
      <p:ext uri="{BB962C8B-B14F-4D97-AF65-F5344CB8AC3E}">
        <p14:creationId xmlns:p14="http://schemas.microsoft.com/office/powerpoint/2010/main" val="233985860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4.jpeg"/></Relationships>
</file>

<file path=ppt/theme/theme1.xml><?xml version="1.0" encoding="utf-8"?>
<a:theme xmlns:a="http://schemas.openxmlformats.org/drawingml/2006/main" name="16-9 skabelon UK 2010">
  <a:themeElements>
    <a:clrScheme name="Agenda 2030">
      <a:dk1>
        <a:srgbClr val="000000"/>
      </a:dk1>
      <a:lt1>
        <a:srgbClr val="FFFFFF"/>
      </a:lt1>
      <a:dk2>
        <a:srgbClr val="E1E0DC"/>
      </a:dk2>
      <a:lt2>
        <a:srgbClr val="FBA9B3"/>
      </a:lt2>
      <a:accent1>
        <a:srgbClr val="F42941"/>
      </a:accent1>
      <a:accent2>
        <a:srgbClr val="404040"/>
      </a:accent2>
      <a:accent3>
        <a:srgbClr val="595959"/>
      </a:accent3>
      <a:accent4>
        <a:srgbClr val="7F7F7F"/>
      </a:accent4>
      <a:accent5>
        <a:srgbClr val="A6A6A6"/>
      </a:accent5>
      <a:accent6>
        <a:srgbClr val="BFBFBF"/>
      </a:accent6>
      <a:hlink>
        <a:srgbClr val="006EB6"/>
      </a:hlink>
      <a:folHlink>
        <a:srgbClr val="385988"/>
      </a:folHlink>
    </a:clrScheme>
    <a:fontScheme name="Corbel">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a:defRPr sz="2200" dirty="0" err="1" smtClean="0">
            <a:solidFill>
              <a:srgbClr val="E1E0DC"/>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200" dirty="0" err="1" smtClean="0">
            <a:solidFill>
              <a:srgbClr val="F42941"/>
            </a:solidFill>
          </a:defRPr>
        </a:defPPr>
      </a:lstStyle>
    </a:txDef>
  </a:objectDefaults>
  <a:extraClrSchemeLst/>
  <a:extLst>
    <a:ext uri="{05A4C25C-085E-4340-85A3-A5531E510DB2}">
      <thm15:themeFamily xmlns:thm15="http://schemas.microsoft.com/office/thememl/2012/main" name="Nordisk Ministerad 16-9 skabelon UK.potx" id="{807943BC-83A0-48BF-A001-5EDF5F5DFAF7}" vid="{B893AAA3-6A1D-4AAC-9768-CF8FCC258013}"/>
    </a:ext>
  </a:extLst>
</a:theme>
</file>

<file path=ppt/theme/theme2.xml><?xml version="1.0" encoding="utf-8"?>
<a:theme xmlns:a="http://schemas.openxmlformats.org/drawingml/2006/main" name="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3402</Words>
  <Application>Microsoft Office PowerPoint</Application>
  <PresentationFormat>Widescreen</PresentationFormat>
  <Paragraphs>367</Paragraphs>
  <Slides>37</Slides>
  <Notes>27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37</vt:i4>
      </vt:variant>
    </vt:vector>
  </HeadingPairs>
  <TitlesOfParts>
    <vt:vector size="50" baseType="lpstr">
      <vt:lpstr>Arial</vt:lpstr>
      <vt:lpstr>Arial Narrow</vt:lpstr>
      <vt:lpstr>Calibri</vt:lpstr>
      <vt:lpstr>Century Gothic</vt:lpstr>
      <vt:lpstr>Corbel</vt:lpstr>
      <vt:lpstr>Georgia</vt:lpstr>
      <vt:lpstr>Helvetica 65 Medium</vt:lpstr>
      <vt:lpstr>Open Sans</vt:lpstr>
      <vt:lpstr>Symbol</vt:lpstr>
      <vt:lpstr>Times New Roman</vt:lpstr>
      <vt:lpstr>Wingdings</vt:lpstr>
      <vt:lpstr>16-9 skabelon UK 2010</vt:lpstr>
      <vt:lpstr>OECD_English_white</vt:lpstr>
      <vt:lpstr>HELP SHAPE A SUSTAINABLE FUTURE: </vt:lpstr>
      <vt:lpstr>Paula Lehtomäki</vt:lpstr>
      <vt:lpstr>Elin Slätmo</vt:lpstr>
      <vt:lpstr>Who is in the room? </vt:lpstr>
      <vt:lpstr> Invitation survey:   responses from 22 organisations identified as  local and regional authorities  (municipality, city, region or county administration)</vt:lpstr>
      <vt:lpstr>PowerPoint Presentation</vt:lpstr>
      <vt:lpstr>PowerPoint Presentation</vt:lpstr>
      <vt:lpstr>PowerPoint Presentation</vt:lpstr>
      <vt:lpstr>Global Goals for Local Priorities Nordic experiences in implementing the 2030 Agenda on the local level </vt:lpstr>
      <vt:lpstr>Questions from Nordic Council of ministers to Nordregio</vt:lpstr>
      <vt:lpstr>Our approach:</vt:lpstr>
      <vt:lpstr>The first movers who work  with the 2030 Agenda</vt:lpstr>
      <vt:lpstr>How do the Nordic municipalities work with the SDGs?</vt:lpstr>
      <vt:lpstr>Cross-nordic challenges </vt:lpstr>
      <vt:lpstr>PowerPoint Presentation</vt:lpstr>
      <vt:lpstr>Cross-nordic Success factors</vt:lpstr>
      <vt:lpstr>Some recommendations from the Nordics</vt:lpstr>
      <vt:lpstr>Updated policy recommendations</vt:lpstr>
      <vt:lpstr>Thanks!</vt:lpstr>
      <vt:lpstr>Stefano Marta</vt:lpstr>
      <vt:lpstr>PowerPoint Presentation</vt:lpstr>
      <vt:lpstr>  </vt:lpstr>
      <vt:lpstr>OECD Programme Objectives</vt:lpstr>
      <vt:lpstr>Highlights from the OECD-CoR Survey:  The key contribution of regions and cities to sustainable development </vt:lpstr>
      <vt:lpstr>Policies and Actions for the implementation of the SDGs  </vt:lpstr>
      <vt:lpstr>PowerPoint Presentation</vt:lpstr>
      <vt:lpstr>PowerPoint Presentation</vt:lpstr>
      <vt:lpstr>Key lessons from the pilots  </vt:lpstr>
      <vt:lpstr>A Tool for Strategic Visioning, Planning and Budgeting</vt:lpstr>
      <vt:lpstr>A Tool to manage sectoral trade-offs</vt:lpstr>
      <vt:lpstr>A tool to engage private sector and civil society </vt:lpstr>
      <vt:lpstr>OECD Localised Indicator Framework </vt:lpstr>
      <vt:lpstr>Preliminary results (work in progress)</vt:lpstr>
      <vt:lpstr>PowerPoint Presentation</vt:lpstr>
      <vt:lpstr>PARALLEL SESSIONS</vt:lpstr>
      <vt:lpstr>PARALLEL SESSIONS</vt:lpstr>
      <vt:lpstr>Messages for the Ministers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2019-11-11T14:35:28Z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2017-01-23T13:27:55.8539793Z</vt:lpwstr>
  </property>
</Properties>
</file>