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86" r:id="rId1"/>
  </p:sldMasterIdLst>
  <p:notesMasterIdLst>
    <p:notesMasterId r:id="rId18"/>
  </p:notesMasterIdLst>
  <p:handoutMasterIdLst>
    <p:handoutMasterId r:id="rId19"/>
  </p:handoutMasterIdLst>
  <p:sldIdLst>
    <p:sldId id="256" r:id="rId2"/>
    <p:sldId id="442" r:id="rId3"/>
    <p:sldId id="430" r:id="rId4"/>
    <p:sldId id="443" r:id="rId5"/>
    <p:sldId id="444" r:id="rId6"/>
    <p:sldId id="445" r:id="rId7"/>
    <p:sldId id="446" r:id="rId8"/>
    <p:sldId id="447" r:id="rId9"/>
    <p:sldId id="448" r:id="rId10"/>
    <p:sldId id="449" r:id="rId11"/>
    <p:sldId id="450" r:id="rId12"/>
    <p:sldId id="451" r:id="rId13"/>
    <p:sldId id="452" r:id="rId14"/>
    <p:sldId id="453" r:id="rId15"/>
    <p:sldId id="454" r:id="rId16"/>
    <p:sldId id="455" r:id="rId17"/>
  </p:sldIdLst>
  <p:sldSz cx="9144000" cy="5143500" type="screen16x9"/>
  <p:notesSz cx="7099300" cy="10234613"/>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800000"/>
    <a:srgbClr val="359F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1" autoAdjust="0"/>
    <p:restoredTop sz="94777" autoAdjust="0"/>
  </p:normalViewPr>
  <p:slideViewPr>
    <p:cSldViewPr>
      <p:cViewPr varScale="1">
        <p:scale>
          <a:sx n="82" d="100"/>
          <a:sy n="82" d="100"/>
        </p:scale>
        <p:origin x="1245" y="45"/>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3221" y="-7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r.fi\Documents\Andet\NEPR%20article\Data\GDP%20around%20cris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r.fi\Documents\Andet\NEPR%20article\Data\GDP%20around%20crises.xls"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jr.fi\Documents\Andet\NEPR%20article\Data\Total%20credit.xlsx"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r.fi\Documents\Andet\NEPR%20article\Data\Ratios%20Key%20metrics.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r.fi\Documents\Andet\NEPR%20article\Data\Household%20Debt.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r.fi\Documents\Andet\NEPR%20article\Data\Policy%20rates.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634092923029519E-2"/>
          <c:y val="2.5809489795615512E-2"/>
          <c:w val="0.91868072916823573"/>
          <c:h val="0.8869250253844102"/>
        </c:manualLayout>
      </c:layout>
      <c:lineChart>
        <c:grouping val="standard"/>
        <c:varyColors val="0"/>
        <c:ser>
          <c:idx val="0"/>
          <c:order val="0"/>
          <c:tx>
            <c:strRef>
              <c:f>Data!$F$1</c:f>
              <c:strCache>
                <c:ptCount val="1"/>
                <c:pt idx="0">
                  <c:v>Real GDP per cap in USD</c:v>
                </c:pt>
              </c:strCache>
            </c:strRef>
          </c:tx>
          <c:spPr>
            <a:ln w="28575" cap="rnd">
              <a:solidFill>
                <a:schemeClr val="accent1"/>
              </a:solidFill>
              <a:round/>
            </a:ln>
            <a:effectLst/>
          </c:spPr>
          <c:marker>
            <c:symbol val="none"/>
          </c:marker>
          <c:cat>
            <c:numRef>
              <c:f>Data!$A$18:$A$48</c:f>
              <c:numCache>
                <c:formatCode>yyyy\-mm\-dd</c:formatCode>
                <c:ptCount val="31"/>
                <c:pt idx="0">
                  <c:v>25569</c:v>
                </c:pt>
                <c:pt idx="1">
                  <c:v>25934</c:v>
                </c:pt>
                <c:pt idx="2">
                  <c:v>26299</c:v>
                </c:pt>
                <c:pt idx="3">
                  <c:v>26665</c:v>
                </c:pt>
                <c:pt idx="4">
                  <c:v>27030</c:v>
                </c:pt>
                <c:pt idx="5">
                  <c:v>27395</c:v>
                </c:pt>
                <c:pt idx="6">
                  <c:v>27760</c:v>
                </c:pt>
                <c:pt idx="7">
                  <c:v>28126</c:v>
                </c:pt>
                <c:pt idx="8">
                  <c:v>28491</c:v>
                </c:pt>
                <c:pt idx="9">
                  <c:v>28856</c:v>
                </c:pt>
                <c:pt idx="10">
                  <c:v>29221</c:v>
                </c:pt>
                <c:pt idx="11">
                  <c:v>29587</c:v>
                </c:pt>
                <c:pt idx="12">
                  <c:v>29952</c:v>
                </c:pt>
                <c:pt idx="13">
                  <c:v>30317</c:v>
                </c:pt>
                <c:pt idx="14">
                  <c:v>30682</c:v>
                </c:pt>
                <c:pt idx="15">
                  <c:v>31048</c:v>
                </c:pt>
                <c:pt idx="16">
                  <c:v>31413</c:v>
                </c:pt>
                <c:pt idx="17">
                  <c:v>31778</c:v>
                </c:pt>
                <c:pt idx="18">
                  <c:v>32143</c:v>
                </c:pt>
                <c:pt idx="19">
                  <c:v>32509</c:v>
                </c:pt>
                <c:pt idx="20">
                  <c:v>32874</c:v>
                </c:pt>
                <c:pt idx="21">
                  <c:v>33239</c:v>
                </c:pt>
                <c:pt idx="22">
                  <c:v>33604</c:v>
                </c:pt>
                <c:pt idx="23">
                  <c:v>33970</c:v>
                </c:pt>
                <c:pt idx="24">
                  <c:v>34335</c:v>
                </c:pt>
                <c:pt idx="25">
                  <c:v>34700</c:v>
                </c:pt>
                <c:pt idx="26">
                  <c:v>35065</c:v>
                </c:pt>
                <c:pt idx="27">
                  <c:v>35431</c:v>
                </c:pt>
                <c:pt idx="28">
                  <c:v>35796</c:v>
                </c:pt>
                <c:pt idx="29">
                  <c:v>36161</c:v>
                </c:pt>
                <c:pt idx="30">
                  <c:v>36526</c:v>
                </c:pt>
              </c:numCache>
            </c:numRef>
          </c:cat>
          <c:val>
            <c:numRef>
              <c:f>Data!$E$18:$E$48</c:f>
              <c:numCache>
                <c:formatCode>0.00</c:formatCode>
                <c:ptCount val="31"/>
                <c:pt idx="0">
                  <c:v>18373.790651660001</c:v>
                </c:pt>
                <c:pt idx="1">
                  <c:v>18783.1262896109</c:v>
                </c:pt>
                <c:pt idx="2">
                  <c:v>20116.005769232201</c:v>
                </c:pt>
                <c:pt idx="3">
                  <c:v>21399.000380890298</c:v>
                </c:pt>
                <c:pt idx="4">
                  <c:v>21976.229503234899</c:v>
                </c:pt>
                <c:pt idx="5">
                  <c:v>22273.793084078799</c:v>
                </c:pt>
                <c:pt idx="6">
                  <c:v>22283.226403649402</c:v>
                </c:pt>
                <c:pt idx="7">
                  <c:v>22274.2003438967</c:v>
                </c:pt>
                <c:pt idx="8">
                  <c:v>22858.814888849702</c:v>
                </c:pt>
                <c:pt idx="9">
                  <c:v>24424.299633710099</c:v>
                </c:pt>
                <c:pt idx="10">
                  <c:v>25660.5878865097</c:v>
                </c:pt>
                <c:pt idx="11">
                  <c:v>25882.2072097247</c:v>
                </c:pt>
                <c:pt idx="12">
                  <c:v>26532.2091838819</c:v>
                </c:pt>
                <c:pt idx="13">
                  <c:v>27197.714620021699</c:v>
                </c:pt>
                <c:pt idx="14">
                  <c:v>27922.283931564401</c:v>
                </c:pt>
                <c:pt idx="15">
                  <c:v>28789.486709614499</c:v>
                </c:pt>
                <c:pt idx="16">
                  <c:v>29478.427786169901</c:v>
                </c:pt>
                <c:pt idx="17">
                  <c:v>30441.1315800312</c:v>
                </c:pt>
                <c:pt idx="18">
                  <c:v>31934.1075100946</c:v>
                </c:pt>
                <c:pt idx="19">
                  <c:v>33437.884406966798</c:v>
                </c:pt>
                <c:pt idx="20">
                  <c:v>33514.923031274397</c:v>
                </c:pt>
                <c:pt idx="21">
                  <c:v>31360.954387065001</c:v>
                </c:pt>
                <c:pt idx="22">
                  <c:v>30148.435007373599</c:v>
                </c:pt>
                <c:pt idx="23">
                  <c:v>29782.5435266688</c:v>
                </c:pt>
                <c:pt idx="24">
                  <c:v>30822.608359714101</c:v>
                </c:pt>
                <c:pt idx="25">
                  <c:v>31997.004165001999</c:v>
                </c:pt>
                <c:pt idx="26">
                  <c:v>33059.096694304797</c:v>
                </c:pt>
                <c:pt idx="27">
                  <c:v>35021.586626969503</c:v>
                </c:pt>
                <c:pt idx="28">
                  <c:v>36824.847965246998</c:v>
                </c:pt>
                <c:pt idx="29">
                  <c:v>38372.222041335197</c:v>
                </c:pt>
                <c:pt idx="30">
                  <c:v>40450.373374893701</c:v>
                </c:pt>
              </c:numCache>
            </c:numRef>
          </c:val>
          <c:smooth val="0"/>
          <c:extLst>
            <c:ext xmlns:c16="http://schemas.microsoft.com/office/drawing/2014/chart" uri="{C3380CC4-5D6E-409C-BE32-E72D297353CC}">
              <c16:uniqueId val="{00000000-7189-4B47-A8A0-123FC409A759}"/>
            </c:ext>
          </c:extLst>
        </c:ser>
        <c:ser>
          <c:idx val="1"/>
          <c:order val="1"/>
          <c:tx>
            <c:strRef>
              <c:f>Data!$F$2</c:f>
              <c:strCache>
                <c:ptCount val="1"/>
                <c:pt idx="0">
                  <c:v>Hypothetical real GDP per cap in USD</c:v>
                </c:pt>
              </c:strCache>
            </c:strRef>
          </c:tx>
          <c:spPr>
            <a:ln w="28575" cap="rnd">
              <a:solidFill>
                <a:schemeClr val="accent2"/>
              </a:solidFill>
              <a:round/>
            </a:ln>
            <a:effectLst/>
          </c:spPr>
          <c:marker>
            <c:symbol val="none"/>
          </c:marker>
          <c:cat>
            <c:numRef>
              <c:f>Data!$A$18:$A$48</c:f>
              <c:numCache>
                <c:formatCode>yyyy\-mm\-dd</c:formatCode>
                <c:ptCount val="31"/>
                <c:pt idx="0">
                  <c:v>25569</c:v>
                </c:pt>
                <c:pt idx="1">
                  <c:v>25934</c:v>
                </c:pt>
                <c:pt idx="2">
                  <c:v>26299</c:v>
                </c:pt>
                <c:pt idx="3">
                  <c:v>26665</c:v>
                </c:pt>
                <c:pt idx="4">
                  <c:v>27030</c:v>
                </c:pt>
                <c:pt idx="5">
                  <c:v>27395</c:v>
                </c:pt>
                <c:pt idx="6">
                  <c:v>27760</c:v>
                </c:pt>
                <c:pt idx="7">
                  <c:v>28126</c:v>
                </c:pt>
                <c:pt idx="8">
                  <c:v>28491</c:v>
                </c:pt>
                <c:pt idx="9">
                  <c:v>28856</c:v>
                </c:pt>
                <c:pt idx="10">
                  <c:v>29221</c:v>
                </c:pt>
                <c:pt idx="11">
                  <c:v>29587</c:v>
                </c:pt>
                <c:pt idx="12">
                  <c:v>29952</c:v>
                </c:pt>
                <c:pt idx="13">
                  <c:v>30317</c:v>
                </c:pt>
                <c:pt idx="14">
                  <c:v>30682</c:v>
                </c:pt>
                <c:pt idx="15">
                  <c:v>31048</c:v>
                </c:pt>
                <c:pt idx="16">
                  <c:v>31413</c:v>
                </c:pt>
                <c:pt idx="17">
                  <c:v>31778</c:v>
                </c:pt>
                <c:pt idx="18">
                  <c:v>32143</c:v>
                </c:pt>
                <c:pt idx="19">
                  <c:v>32509</c:v>
                </c:pt>
                <c:pt idx="20">
                  <c:v>32874</c:v>
                </c:pt>
                <c:pt idx="21">
                  <c:v>33239</c:v>
                </c:pt>
                <c:pt idx="22">
                  <c:v>33604</c:v>
                </c:pt>
                <c:pt idx="23">
                  <c:v>33970</c:v>
                </c:pt>
                <c:pt idx="24">
                  <c:v>34335</c:v>
                </c:pt>
                <c:pt idx="25">
                  <c:v>34700</c:v>
                </c:pt>
                <c:pt idx="26">
                  <c:v>35065</c:v>
                </c:pt>
                <c:pt idx="27">
                  <c:v>35431</c:v>
                </c:pt>
                <c:pt idx="28">
                  <c:v>35796</c:v>
                </c:pt>
                <c:pt idx="29">
                  <c:v>36161</c:v>
                </c:pt>
                <c:pt idx="30">
                  <c:v>36526</c:v>
                </c:pt>
              </c:numCache>
            </c:numRef>
          </c:cat>
          <c:val>
            <c:numRef>
              <c:f>Data!$I$18:$I$48</c:f>
              <c:numCache>
                <c:formatCode>0.00</c:formatCode>
                <c:ptCount val="31"/>
                <c:pt idx="0">
                  <c:v>18373.790651660001</c:v>
                </c:pt>
                <c:pt idx="1">
                  <c:v>18953.955302588489</c:v>
                </c:pt>
                <c:pt idx="2">
                  <c:v>19552.439037943714</c:v>
                </c:pt>
                <c:pt idx="3">
                  <c:v>20169.820294991194</c:v>
                </c:pt>
                <c:pt idx="4">
                  <c:v>20806.695775537537</c:v>
                </c:pt>
                <c:pt idx="5">
                  <c:v>21463.681022645451</c:v>
                </c:pt>
                <c:pt idx="6">
                  <c:v>22141.411015558941</c:v>
                </c:pt>
                <c:pt idx="7">
                  <c:v>22840.540783413639</c:v>
                </c:pt>
                <c:pt idx="8">
                  <c:v>23561.746038325466</c:v>
                </c:pt>
                <c:pt idx="9">
                  <c:v>24305.723828469479</c:v>
                </c:pt>
                <c:pt idx="10">
                  <c:v>25073.193211780112</c:v>
                </c:pt>
                <c:pt idx="11">
                  <c:v>25864.895950923961</c:v>
                </c:pt>
                <c:pt idx="12">
                  <c:v>26681.597230216794</c:v>
                </c:pt>
                <c:pt idx="13">
                  <c:v>27524.086395177681</c:v>
                </c:pt>
                <c:pt idx="14">
                  <c:v>28393.177715435053</c:v>
                </c:pt>
                <c:pt idx="15">
                  <c:v>29289.711171722018</c:v>
                </c:pt>
                <c:pt idx="16">
                  <c:v>30214.553267721574</c:v>
                </c:pt>
                <c:pt idx="17">
                  <c:v>31168.597867546385</c:v>
                </c:pt>
                <c:pt idx="18">
                  <c:v>32152.767059662528</c:v>
                </c:pt>
                <c:pt idx="19">
                  <c:v>33168.012048092212</c:v>
                </c:pt>
                <c:pt idx="20">
                  <c:v>34215.314071756809</c:v>
                </c:pt>
                <c:pt idx="21">
                  <c:v>35295.685352848763</c:v>
                </c:pt>
                <c:pt idx="22">
                  <c:v>36410.170075148955</c:v>
                </c:pt>
                <c:pt idx="23">
                  <c:v>37559.845393235111</c:v>
                </c:pt>
                <c:pt idx="24">
                  <c:v>38745.822473556611</c:v>
                </c:pt>
                <c:pt idx="25">
                  <c:v>39969.24756838195</c:v>
                </c:pt>
                <c:pt idx="26">
                  <c:v>41231.303123656799</c:v>
                </c:pt>
                <c:pt idx="27">
                  <c:v>42533.208921843398</c:v>
                </c:pt>
                <c:pt idx="28">
                  <c:v>43876.223260845909</c:v>
                </c:pt>
                <c:pt idx="29">
                  <c:v>45261.64417016106</c:v>
                </c:pt>
                <c:pt idx="30">
                  <c:v>46690.810665429606</c:v>
                </c:pt>
              </c:numCache>
            </c:numRef>
          </c:val>
          <c:smooth val="0"/>
          <c:extLst>
            <c:ext xmlns:c16="http://schemas.microsoft.com/office/drawing/2014/chart" uri="{C3380CC4-5D6E-409C-BE32-E72D297353CC}">
              <c16:uniqueId val="{00000001-7189-4B47-A8A0-123FC409A759}"/>
            </c:ext>
          </c:extLst>
        </c:ser>
        <c:dLbls>
          <c:showLegendKey val="0"/>
          <c:showVal val="0"/>
          <c:showCatName val="0"/>
          <c:showSerName val="0"/>
          <c:showPercent val="0"/>
          <c:showBubbleSize val="0"/>
        </c:dLbls>
        <c:smooth val="0"/>
        <c:axId val="558770488"/>
        <c:axId val="1"/>
      </c:lineChart>
      <c:dateAx>
        <c:axId val="558770488"/>
        <c:scaling>
          <c:orientation val="minMax"/>
        </c:scaling>
        <c:delete val="0"/>
        <c:axPos val="b"/>
        <c:numFmt formatCode="yy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crossAx val="1"/>
        <c:crosses val="autoZero"/>
        <c:auto val="1"/>
        <c:lblOffset val="100"/>
        <c:baseTimeUnit val="years"/>
        <c:majorUnit val="2"/>
        <c:majorTimeUnit val="years"/>
      </c:dateAx>
      <c:valAx>
        <c:axId val="1"/>
        <c:scaling>
          <c:orientation val="minMax"/>
          <c:min val="15000"/>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crossAx val="558770488"/>
        <c:crosses val="autoZero"/>
        <c:crossBetween val="between"/>
      </c:valAx>
      <c:spPr>
        <a:noFill/>
        <a:ln w="25400">
          <a:noFill/>
        </a:ln>
      </c:spPr>
    </c:plotArea>
    <c:legend>
      <c:legendPos val="r"/>
      <c:layout>
        <c:manualLayout>
          <c:xMode val="edge"/>
          <c:yMode val="edge"/>
          <c:x val="0.16914400232571086"/>
          <c:y val="0"/>
          <c:w val="0.65351101998974881"/>
          <c:h val="0.23495678893796809"/>
        </c:manualLayout>
      </c:layout>
      <c:overlay val="0"/>
      <c:spPr>
        <a:noFill/>
        <a:ln w="25400">
          <a:noFill/>
        </a:ln>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w="6350">
      <a:noFill/>
    </a:ln>
  </c:spPr>
  <c:txPr>
    <a:bodyPr/>
    <a:lstStyle/>
    <a:p>
      <a:pPr>
        <a:defRPr/>
      </a:pPr>
      <a:endParaRPr lang="da-DK"/>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634092923029519E-2"/>
          <c:y val="2.5809489795615512E-2"/>
          <c:w val="0.89818433115465401"/>
          <c:h val="0.8869250253844102"/>
        </c:manualLayout>
      </c:layout>
      <c:lineChart>
        <c:grouping val="standard"/>
        <c:varyColors val="0"/>
        <c:ser>
          <c:idx val="0"/>
          <c:order val="0"/>
          <c:tx>
            <c:strRef>
              <c:f>Data!$F$1</c:f>
              <c:strCache>
                <c:ptCount val="1"/>
                <c:pt idx="0">
                  <c:v>Real GDP per cap in USD</c:v>
                </c:pt>
              </c:strCache>
            </c:strRef>
          </c:tx>
          <c:spPr>
            <a:ln w="28575" cap="rnd">
              <a:solidFill>
                <a:schemeClr val="accent1"/>
              </a:solidFill>
              <a:round/>
            </a:ln>
            <a:effectLst/>
          </c:spPr>
          <c:marker>
            <c:symbol val="none"/>
          </c:marker>
          <c:cat>
            <c:numRef>
              <c:f>Data!$A$36:$A$66</c:f>
              <c:numCache>
                <c:formatCode>yyyy\-mm\-dd</c:formatCode>
                <c:ptCount val="31"/>
                <c:pt idx="0">
                  <c:v>32143</c:v>
                </c:pt>
                <c:pt idx="1">
                  <c:v>32509</c:v>
                </c:pt>
                <c:pt idx="2">
                  <c:v>32874</c:v>
                </c:pt>
                <c:pt idx="3">
                  <c:v>33239</c:v>
                </c:pt>
                <c:pt idx="4">
                  <c:v>33604</c:v>
                </c:pt>
                <c:pt idx="5">
                  <c:v>33970</c:v>
                </c:pt>
                <c:pt idx="6">
                  <c:v>34335</c:v>
                </c:pt>
                <c:pt idx="7">
                  <c:v>34700</c:v>
                </c:pt>
                <c:pt idx="8">
                  <c:v>35065</c:v>
                </c:pt>
                <c:pt idx="9">
                  <c:v>35431</c:v>
                </c:pt>
                <c:pt idx="10">
                  <c:v>35796</c:v>
                </c:pt>
                <c:pt idx="11">
                  <c:v>36161</c:v>
                </c:pt>
                <c:pt idx="12">
                  <c:v>36526</c:v>
                </c:pt>
                <c:pt idx="13">
                  <c:v>36892</c:v>
                </c:pt>
                <c:pt idx="14">
                  <c:v>37257</c:v>
                </c:pt>
                <c:pt idx="15">
                  <c:v>37622</c:v>
                </c:pt>
                <c:pt idx="16">
                  <c:v>37987</c:v>
                </c:pt>
                <c:pt idx="17">
                  <c:v>38353</c:v>
                </c:pt>
                <c:pt idx="18">
                  <c:v>38718</c:v>
                </c:pt>
                <c:pt idx="19">
                  <c:v>39083</c:v>
                </c:pt>
                <c:pt idx="20">
                  <c:v>39448</c:v>
                </c:pt>
                <c:pt idx="21">
                  <c:v>39814</c:v>
                </c:pt>
                <c:pt idx="22">
                  <c:v>40179</c:v>
                </c:pt>
                <c:pt idx="23">
                  <c:v>40544</c:v>
                </c:pt>
                <c:pt idx="24">
                  <c:v>40909</c:v>
                </c:pt>
                <c:pt idx="25">
                  <c:v>41275</c:v>
                </c:pt>
                <c:pt idx="26">
                  <c:v>41640</c:v>
                </c:pt>
                <c:pt idx="27">
                  <c:v>42005</c:v>
                </c:pt>
                <c:pt idx="28">
                  <c:v>42370</c:v>
                </c:pt>
                <c:pt idx="29">
                  <c:v>42736</c:v>
                </c:pt>
                <c:pt idx="30">
                  <c:v>43101</c:v>
                </c:pt>
              </c:numCache>
            </c:numRef>
          </c:cat>
          <c:val>
            <c:numRef>
              <c:f>Data!$C$36:$C$66</c:f>
              <c:numCache>
                <c:formatCode>0.00</c:formatCode>
                <c:ptCount val="31"/>
                <c:pt idx="0">
                  <c:v>43736.694862365701</c:v>
                </c:pt>
                <c:pt idx="1">
                  <c:v>43992.480540415199</c:v>
                </c:pt>
                <c:pt idx="2">
                  <c:v>44569.013061072801</c:v>
                </c:pt>
                <c:pt idx="3">
                  <c:v>45073.017380613303</c:v>
                </c:pt>
                <c:pt idx="4">
                  <c:v>45803.389948235999</c:v>
                </c:pt>
                <c:pt idx="5">
                  <c:v>45655.921397425896</c:v>
                </c:pt>
                <c:pt idx="6">
                  <c:v>47928.375088127497</c:v>
                </c:pt>
                <c:pt idx="7">
                  <c:v>49122.869159564303</c:v>
                </c:pt>
                <c:pt idx="8">
                  <c:v>50262.227766504802</c:v>
                </c:pt>
                <c:pt idx="9">
                  <c:v>51685.988052936598</c:v>
                </c:pt>
                <c:pt idx="10">
                  <c:v>52640.945554081198</c:v>
                </c:pt>
                <c:pt idx="11">
                  <c:v>54013.7920780821</c:v>
                </c:pt>
                <c:pt idx="12">
                  <c:v>55850.630768705698</c:v>
                </c:pt>
                <c:pt idx="13">
                  <c:v>56108.959102790403</c:v>
                </c:pt>
                <c:pt idx="14">
                  <c:v>56190.811247963298</c:v>
                </c:pt>
                <c:pt idx="15">
                  <c:v>56256.755736610299</c:v>
                </c:pt>
                <c:pt idx="16">
                  <c:v>57608.737230384802</c:v>
                </c:pt>
                <c:pt idx="17">
                  <c:v>58792.660456373698</c:v>
                </c:pt>
                <c:pt idx="18">
                  <c:v>60892.771580054497</c:v>
                </c:pt>
                <c:pt idx="19">
                  <c:v>61174.541630287596</c:v>
                </c:pt>
                <c:pt idx="20">
                  <c:v>60504.7769821252</c:v>
                </c:pt>
                <c:pt idx="21">
                  <c:v>57229.039887309598</c:v>
                </c:pt>
                <c:pt idx="22">
                  <c:v>58041.398436338503</c:v>
                </c:pt>
                <c:pt idx="23">
                  <c:v>58575.607808483903</c:v>
                </c:pt>
                <c:pt idx="24">
                  <c:v>58487.793551695599</c:v>
                </c:pt>
                <c:pt idx="25">
                  <c:v>58788.084162027902</c:v>
                </c:pt>
                <c:pt idx="26">
                  <c:v>59437.947319165098</c:v>
                </c:pt>
                <c:pt idx="27">
                  <c:v>60402.129246422599</c:v>
                </c:pt>
                <c:pt idx="28">
                  <c:v>61370.775616979503</c:v>
                </c:pt>
                <c:pt idx="29">
                  <c:v>62356.743108249902</c:v>
                </c:pt>
                <c:pt idx="30">
                  <c:v>62931.243077948398</c:v>
                </c:pt>
              </c:numCache>
            </c:numRef>
          </c:val>
          <c:smooth val="0"/>
          <c:extLst>
            <c:ext xmlns:c16="http://schemas.microsoft.com/office/drawing/2014/chart" uri="{C3380CC4-5D6E-409C-BE32-E72D297353CC}">
              <c16:uniqueId val="{00000000-83A7-4B40-B378-8FC112785132}"/>
            </c:ext>
          </c:extLst>
        </c:ser>
        <c:ser>
          <c:idx val="1"/>
          <c:order val="1"/>
          <c:tx>
            <c:strRef>
              <c:f>Data!$F$2</c:f>
              <c:strCache>
                <c:ptCount val="1"/>
                <c:pt idx="0">
                  <c:v>Hypothetical real GDP per cap in USD</c:v>
                </c:pt>
              </c:strCache>
            </c:strRef>
          </c:tx>
          <c:spPr>
            <a:ln w="28575" cap="rnd">
              <a:solidFill>
                <a:schemeClr val="accent2"/>
              </a:solidFill>
              <a:round/>
            </a:ln>
            <a:effectLst/>
          </c:spPr>
          <c:marker>
            <c:symbol val="none"/>
          </c:marker>
          <c:cat>
            <c:numRef>
              <c:f>Data!$A$36:$A$66</c:f>
              <c:numCache>
                <c:formatCode>yyyy\-mm\-dd</c:formatCode>
                <c:ptCount val="31"/>
                <c:pt idx="0">
                  <c:v>32143</c:v>
                </c:pt>
                <c:pt idx="1">
                  <c:v>32509</c:v>
                </c:pt>
                <c:pt idx="2">
                  <c:v>32874</c:v>
                </c:pt>
                <c:pt idx="3">
                  <c:v>33239</c:v>
                </c:pt>
                <c:pt idx="4">
                  <c:v>33604</c:v>
                </c:pt>
                <c:pt idx="5">
                  <c:v>33970</c:v>
                </c:pt>
                <c:pt idx="6">
                  <c:v>34335</c:v>
                </c:pt>
                <c:pt idx="7">
                  <c:v>34700</c:v>
                </c:pt>
                <c:pt idx="8">
                  <c:v>35065</c:v>
                </c:pt>
                <c:pt idx="9">
                  <c:v>35431</c:v>
                </c:pt>
                <c:pt idx="10">
                  <c:v>35796</c:v>
                </c:pt>
                <c:pt idx="11">
                  <c:v>36161</c:v>
                </c:pt>
                <c:pt idx="12">
                  <c:v>36526</c:v>
                </c:pt>
                <c:pt idx="13">
                  <c:v>36892</c:v>
                </c:pt>
                <c:pt idx="14">
                  <c:v>37257</c:v>
                </c:pt>
                <c:pt idx="15">
                  <c:v>37622</c:v>
                </c:pt>
                <c:pt idx="16">
                  <c:v>37987</c:v>
                </c:pt>
                <c:pt idx="17">
                  <c:v>38353</c:v>
                </c:pt>
                <c:pt idx="18">
                  <c:v>38718</c:v>
                </c:pt>
                <c:pt idx="19">
                  <c:v>39083</c:v>
                </c:pt>
                <c:pt idx="20">
                  <c:v>39448</c:v>
                </c:pt>
                <c:pt idx="21">
                  <c:v>39814</c:v>
                </c:pt>
                <c:pt idx="22">
                  <c:v>40179</c:v>
                </c:pt>
                <c:pt idx="23">
                  <c:v>40544</c:v>
                </c:pt>
                <c:pt idx="24">
                  <c:v>40909</c:v>
                </c:pt>
                <c:pt idx="25">
                  <c:v>41275</c:v>
                </c:pt>
                <c:pt idx="26">
                  <c:v>41640</c:v>
                </c:pt>
                <c:pt idx="27">
                  <c:v>42005</c:v>
                </c:pt>
                <c:pt idx="28">
                  <c:v>42370</c:v>
                </c:pt>
                <c:pt idx="29">
                  <c:v>42736</c:v>
                </c:pt>
                <c:pt idx="30">
                  <c:v>43101</c:v>
                </c:pt>
              </c:numCache>
            </c:numRef>
          </c:cat>
          <c:val>
            <c:numRef>
              <c:f>Data!$K$36:$K$66</c:f>
              <c:numCache>
                <c:formatCode>0.00</c:formatCode>
                <c:ptCount val="31"/>
                <c:pt idx="0">
                  <c:v>43736.694862365701</c:v>
                </c:pt>
                <c:pt idx="1">
                  <c:v>44449.600271119241</c:v>
                </c:pt>
                <c:pt idx="2">
                  <c:v>45174.125993740337</c:v>
                </c:pt>
                <c:pt idx="3">
                  <c:v>45910.461440623018</c:v>
                </c:pt>
                <c:pt idx="4">
                  <c:v>46658.799109538966</c:v>
                </c:pt>
                <c:pt idx="5">
                  <c:v>47419.334635961597</c:v>
                </c:pt>
                <c:pt idx="6">
                  <c:v>48192.266844210368</c:v>
                </c:pt>
                <c:pt idx="7">
                  <c:v>48977.797799428809</c:v>
                </c:pt>
                <c:pt idx="8">
                  <c:v>49776.132860409714</c:v>
                </c:pt>
                <c:pt idx="9">
                  <c:v>50587.48073328146</c:v>
                </c:pt>
                <c:pt idx="10">
                  <c:v>51412.053526069329</c:v>
                </c:pt>
                <c:pt idx="11">
                  <c:v>52250.066804146256</c:v>
                </c:pt>
                <c:pt idx="12">
                  <c:v>53101.739646587346</c:v>
                </c:pt>
                <c:pt idx="13">
                  <c:v>53967.294703443025</c:v>
                </c:pt>
                <c:pt idx="14">
                  <c:v>54846.958253945704</c:v>
                </c:pt>
                <c:pt idx="15">
                  <c:v>55740.960265665221</c:v>
                </c:pt>
                <c:pt idx="16">
                  <c:v>56649.534454628512</c:v>
                </c:pt>
                <c:pt idx="17">
                  <c:v>57572.918346419239</c:v>
                </c:pt>
                <c:pt idx="18">
                  <c:v>58511.353338273315</c:v>
                </c:pt>
                <c:pt idx="19">
                  <c:v>59465.084762186591</c:v>
                </c:pt>
                <c:pt idx="20">
                  <c:v>60434.361949051221</c:v>
                </c:pt>
                <c:pt idx="21">
                  <c:v>61419.438293837404</c:v>
                </c:pt>
                <c:pt idx="22">
                  <c:v>62420.571321837604</c:v>
                </c:pt>
                <c:pt idx="23">
                  <c:v>63438.022755990562</c:v>
                </c:pt>
                <c:pt idx="24">
                  <c:v>64472.058585302642</c:v>
                </c:pt>
                <c:pt idx="25">
                  <c:v>65522.949134384507</c:v>
                </c:pt>
                <c:pt idx="26">
                  <c:v>66590.969134121158</c:v>
                </c:pt>
                <c:pt idx="27">
                  <c:v>67676.397793493961</c:v>
                </c:pt>
                <c:pt idx="28">
                  <c:v>68779.518872573331</c:v>
                </c:pt>
                <c:pt idx="29">
                  <c:v>69900.620756701202</c:v>
                </c:pt>
                <c:pt idx="30">
                  <c:v>71039.996531882643</c:v>
                </c:pt>
              </c:numCache>
            </c:numRef>
          </c:val>
          <c:smooth val="0"/>
          <c:extLst>
            <c:ext xmlns:c16="http://schemas.microsoft.com/office/drawing/2014/chart" uri="{C3380CC4-5D6E-409C-BE32-E72D297353CC}">
              <c16:uniqueId val="{00000001-83A7-4B40-B378-8FC112785132}"/>
            </c:ext>
          </c:extLst>
        </c:ser>
        <c:dLbls>
          <c:showLegendKey val="0"/>
          <c:showVal val="0"/>
          <c:showCatName val="0"/>
          <c:showSerName val="0"/>
          <c:showPercent val="0"/>
          <c:showBubbleSize val="0"/>
        </c:dLbls>
        <c:smooth val="0"/>
        <c:axId val="558774096"/>
        <c:axId val="1"/>
      </c:lineChart>
      <c:dateAx>
        <c:axId val="558774096"/>
        <c:scaling>
          <c:orientation val="minMax"/>
        </c:scaling>
        <c:delete val="0"/>
        <c:axPos val="b"/>
        <c:numFmt formatCode="yy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crossAx val="1"/>
        <c:crosses val="autoZero"/>
        <c:auto val="1"/>
        <c:lblOffset val="100"/>
        <c:baseTimeUnit val="years"/>
        <c:majorUnit val="2"/>
        <c:majorTimeUnit val="years"/>
      </c:dateAx>
      <c:valAx>
        <c:axId val="1"/>
        <c:scaling>
          <c:orientation val="minMax"/>
          <c:min val="40000"/>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crossAx val="558774096"/>
        <c:crosses val="autoZero"/>
        <c:crossBetween val="between"/>
      </c:valAx>
      <c:spPr>
        <a:noFill/>
        <a:ln w="25400">
          <a:noFill/>
        </a:ln>
      </c:spPr>
    </c:plotArea>
    <c:legend>
      <c:legendPos val="r"/>
      <c:layout>
        <c:manualLayout>
          <c:xMode val="edge"/>
          <c:yMode val="edge"/>
          <c:x val="0.16863147104049206"/>
          <c:y val="0"/>
          <c:w val="0.65351101998974881"/>
          <c:h val="0.24814984655050987"/>
        </c:manualLayout>
      </c:layout>
      <c:overlay val="0"/>
      <c:spPr>
        <a:noFill/>
        <a:ln w="25400">
          <a:noFill/>
        </a:ln>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w="6350">
      <a:noFill/>
    </a:ln>
  </c:spPr>
  <c:txPr>
    <a:bodyPr/>
    <a:lstStyle/>
    <a:p>
      <a:pPr>
        <a:defRPr/>
      </a:pPr>
      <a:endParaRPr lang="da-DK"/>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'Absolute terms'!$O$9</c:f>
              <c:strCache>
                <c:ptCount val="1"/>
                <c:pt idx="0">
                  <c:v>Finland</c:v>
                </c:pt>
              </c:strCache>
            </c:strRef>
          </c:tx>
          <c:spPr>
            <a:ln w="28575" cap="rnd">
              <a:solidFill>
                <a:schemeClr val="accent1"/>
              </a:solidFill>
              <a:round/>
            </a:ln>
            <a:effectLst/>
          </c:spPr>
          <c:marker>
            <c:symbol val="none"/>
          </c:marker>
          <c:cat>
            <c:numRef>
              <c:f>'Absolute terms'!$A$12:$A$205</c:f>
              <c:numCache>
                <c:formatCode>yyyy\-mm\-dd</c:formatCode>
                <c:ptCount val="194"/>
                <c:pt idx="0">
                  <c:v>25842</c:v>
                </c:pt>
                <c:pt idx="1">
                  <c:v>25934</c:v>
                </c:pt>
                <c:pt idx="2">
                  <c:v>26024</c:v>
                </c:pt>
                <c:pt idx="3">
                  <c:v>26115</c:v>
                </c:pt>
                <c:pt idx="4">
                  <c:v>26207</c:v>
                </c:pt>
                <c:pt idx="5">
                  <c:v>26299</c:v>
                </c:pt>
                <c:pt idx="6">
                  <c:v>26390</c:v>
                </c:pt>
                <c:pt idx="7">
                  <c:v>26481</c:v>
                </c:pt>
                <c:pt idx="8">
                  <c:v>26573</c:v>
                </c:pt>
                <c:pt idx="9">
                  <c:v>26665</c:v>
                </c:pt>
                <c:pt idx="10">
                  <c:v>26755</c:v>
                </c:pt>
                <c:pt idx="11">
                  <c:v>26846</c:v>
                </c:pt>
                <c:pt idx="12">
                  <c:v>26938</c:v>
                </c:pt>
                <c:pt idx="13">
                  <c:v>27030</c:v>
                </c:pt>
                <c:pt idx="14">
                  <c:v>27120</c:v>
                </c:pt>
                <c:pt idx="15">
                  <c:v>27211</c:v>
                </c:pt>
                <c:pt idx="16">
                  <c:v>27303</c:v>
                </c:pt>
                <c:pt idx="17">
                  <c:v>27395</c:v>
                </c:pt>
                <c:pt idx="18">
                  <c:v>27485</c:v>
                </c:pt>
                <c:pt idx="19">
                  <c:v>27576</c:v>
                </c:pt>
                <c:pt idx="20">
                  <c:v>27668</c:v>
                </c:pt>
                <c:pt idx="21">
                  <c:v>27760</c:v>
                </c:pt>
                <c:pt idx="22">
                  <c:v>27851</c:v>
                </c:pt>
                <c:pt idx="23">
                  <c:v>27942</c:v>
                </c:pt>
                <c:pt idx="24">
                  <c:v>28034</c:v>
                </c:pt>
                <c:pt idx="25">
                  <c:v>28126</c:v>
                </c:pt>
                <c:pt idx="26">
                  <c:v>28216</c:v>
                </c:pt>
                <c:pt idx="27">
                  <c:v>28307</c:v>
                </c:pt>
                <c:pt idx="28">
                  <c:v>28399</c:v>
                </c:pt>
                <c:pt idx="29">
                  <c:v>28491</c:v>
                </c:pt>
                <c:pt idx="30">
                  <c:v>28581</c:v>
                </c:pt>
                <c:pt idx="31">
                  <c:v>28672</c:v>
                </c:pt>
                <c:pt idx="32">
                  <c:v>28764</c:v>
                </c:pt>
                <c:pt idx="33">
                  <c:v>28856</c:v>
                </c:pt>
                <c:pt idx="34">
                  <c:v>28946</c:v>
                </c:pt>
                <c:pt idx="35">
                  <c:v>29037</c:v>
                </c:pt>
                <c:pt idx="36">
                  <c:v>29129</c:v>
                </c:pt>
                <c:pt idx="37">
                  <c:v>29221</c:v>
                </c:pt>
                <c:pt idx="38">
                  <c:v>29312</c:v>
                </c:pt>
                <c:pt idx="39">
                  <c:v>29403</c:v>
                </c:pt>
                <c:pt idx="40">
                  <c:v>29495</c:v>
                </c:pt>
                <c:pt idx="41">
                  <c:v>29587</c:v>
                </c:pt>
                <c:pt idx="42">
                  <c:v>29677</c:v>
                </c:pt>
                <c:pt idx="43">
                  <c:v>29768</c:v>
                </c:pt>
                <c:pt idx="44">
                  <c:v>29860</c:v>
                </c:pt>
                <c:pt idx="45">
                  <c:v>29952</c:v>
                </c:pt>
                <c:pt idx="46">
                  <c:v>30042</c:v>
                </c:pt>
                <c:pt idx="47">
                  <c:v>30133</c:v>
                </c:pt>
                <c:pt idx="48">
                  <c:v>30225</c:v>
                </c:pt>
                <c:pt idx="49">
                  <c:v>30317</c:v>
                </c:pt>
                <c:pt idx="50">
                  <c:v>30407</c:v>
                </c:pt>
                <c:pt idx="51">
                  <c:v>30498</c:v>
                </c:pt>
                <c:pt idx="52">
                  <c:v>30590</c:v>
                </c:pt>
                <c:pt idx="53">
                  <c:v>30682</c:v>
                </c:pt>
                <c:pt idx="54">
                  <c:v>30773</c:v>
                </c:pt>
                <c:pt idx="55">
                  <c:v>30864</c:v>
                </c:pt>
                <c:pt idx="56">
                  <c:v>30956</c:v>
                </c:pt>
                <c:pt idx="57">
                  <c:v>31048</c:v>
                </c:pt>
                <c:pt idx="58">
                  <c:v>31138</c:v>
                </c:pt>
                <c:pt idx="59">
                  <c:v>31229</c:v>
                </c:pt>
                <c:pt idx="60">
                  <c:v>31321</c:v>
                </c:pt>
                <c:pt idx="61">
                  <c:v>31413</c:v>
                </c:pt>
                <c:pt idx="62">
                  <c:v>31503</c:v>
                </c:pt>
                <c:pt idx="63">
                  <c:v>31594</c:v>
                </c:pt>
                <c:pt idx="64">
                  <c:v>31686</c:v>
                </c:pt>
                <c:pt idx="65">
                  <c:v>31778</c:v>
                </c:pt>
                <c:pt idx="66">
                  <c:v>31868</c:v>
                </c:pt>
                <c:pt idx="67">
                  <c:v>31959</c:v>
                </c:pt>
                <c:pt idx="68">
                  <c:v>32051</c:v>
                </c:pt>
                <c:pt idx="69">
                  <c:v>32143</c:v>
                </c:pt>
                <c:pt idx="70">
                  <c:v>32234</c:v>
                </c:pt>
                <c:pt idx="71">
                  <c:v>32325</c:v>
                </c:pt>
                <c:pt idx="72">
                  <c:v>32417</c:v>
                </c:pt>
                <c:pt idx="73">
                  <c:v>32509</c:v>
                </c:pt>
                <c:pt idx="74">
                  <c:v>32599</c:v>
                </c:pt>
                <c:pt idx="75">
                  <c:v>32690</c:v>
                </c:pt>
                <c:pt idx="76">
                  <c:v>32782</c:v>
                </c:pt>
                <c:pt idx="77">
                  <c:v>32874</c:v>
                </c:pt>
                <c:pt idx="78">
                  <c:v>32964</c:v>
                </c:pt>
                <c:pt idx="79">
                  <c:v>33055</c:v>
                </c:pt>
                <c:pt idx="80">
                  <c:v>33147</c:v>
                </c:pt>
                <c:pt idx="81">
                  <c:v>33239</c:v>
                </c:pt>
                <c:pt idx="82">
                  <c:v>33329</c:v>
                </c:pt>
                <c:pt idx="83">
                  <c:v>33420</c:v>
                </c:pt>
                <c:pt idx="84">
                  <c:v>33512</c:v>
                </c:pt>
                <c:pt idx="85">
                  <c:v>33604</c:v>
                </c:pt>
                <c:pt idx="86">
                  <c:v>33695</c:v>
                </c:pt>
                <c:pt idx="87">
                  <c:v>33786</c:v>
                </c:pt>
                <c:pt idx="88">
                  <c:v>33878</c:v>
                </c:pt>
                <c:pt idx="89">
                  <c:v>33970</c:v>
                </c:pt>
                <c:pt idx="90">
                  <c:v>34060</c:v>
                </c:pt>
                <c:pt idx="91">
                  <c:v>34151</c:v>
                </c:pt>
                <c:pt idx="92">
                  <c:v>34243</c:v>
                </c:pt>
                <c:pt idx="93">
                  <c:v>34335</c:v>
                </c:pt>
                <c:pt idx="94">
                  <c:v>34425</c:v>
                </c:pt>
                <c:pt idx="95">
                  <c:v>34516</c:v>
                </c:pt>
                <c:pt idx="96">
                  <c:v>34608</c:v>
                </c:pt>
                <c:pt idx="97">
                  <c:v>34700</c:v>
                </c:pt>
                <c:pt idx="98">
                  <c:v>34790</c:v>
                </c:pt>
                <c:pt idx="99">
                  <c:v>34881</c:v>
                </c:pt>
                <c:pt idx="100">
                  <c:v>34973</c:v>
                </c:pt>
                <c:pt idx="101">
                  <c:v>35065</c:v>
                </c:pt>
                <c:pt idx="102">
                  <c:v>35156</c:v>
                </c:pt>
                <c:pt idx="103">
                  <c:v>35247</c:v>
                </c:pt>
                <c:pt idx="104">
                  <c:v>35339</c:v>
                </c:pt>
                <c:pt idx="105">
                  <c:v>35431</c:v>
                </c:pt>
                <c:pt idx="106">
                  <c:v>35521</c:v>
                </c:pt>
                <c:pt idx="107">
                  <c:v>35612</c:v>
                </c:pt>
                <c:pt idx="108">
                  <c:v>35704</c:v>
                </c:pt>
                <c:pt idx="109">
                  <c:v>35796</c:v>
                </c:pt>
                <c:pt idx="110">
                  <c:v>35886</c:v>
                </c:pt>
                <c:pt idx="111">
                  <c:v>35977</c:v>
                </c:pt>
                <c:pt idx="112">
                  <c:v>36069</c:v>
                </c:pt>
                <c:pt idx="113">
                  <c:v>36161</c:v>
                </c:pt>
                <c:pt idx="114">
                  <c:v>36251</c:v>
                </c:pt>
                <c:pt idx="115">
                  <c:v>36342</c:v>
                </c:pt>
                <c:pt idx="116">
                  <c:v>36434</c:v>
                </c:pt>
                <c:pt idx="117">
                  <c:v>36526</c:v>
                </c:pt>
                <c:pt idx="118">
                  <c:v>36617</c:v>
                </c:pt>
                <c:pt idx="119">
                  <c:v>36708</c:v>
                </c:pt>
                <c:pt idx="120">
                  <c:v>36800</c:v>
                </c:pt>
                <c:pt idx="121">
                  <c:v>36892</c:v>
                </c:pt>
                <c:pt idx="122">
                  <c:v>36982</c:v>
                </c:pt>
                <c:pt idx="123">
                  <c:v>37073</c:v>
                </c:pt>
                <c:pt idx="124">
                  <c:v>37165</c:v>
                </c:pt>
                <c:pt idx="125">
                  <c:v>37257</c:v>
                </c:pt>
                <c:pt idx="126">
                  <c:v>37347</c:v>
                </c:pt>
                <c:pt idx="127">
                  <c:v>37438</c:v>
                </c:pt>
                <c:pt idx="128">
                  <c:v>37530</c:v>
                </c:pt>
                <c:pt idx="129">
                  <c:v>37622</c:v>
                </c:pt>
                <c:pt idx="130">
                  <c:v>37712</c:v>
                </c:pt>
                <c:pt idx="131">
                  <c:v>37803</c:v>
                </c:pt>
                <c:pt idx="132">
                  <c:v>37895</c:v>
                </c:pt>
                <c:pt idx="133">
                  <c:v>37987</c:v>
                </c:pt>
                <c:pt idx="134">
                  <c:v>38078</c:v>
                </c:pt>
                <c:pt idx="135">
                  <c:v>38169</c:v>
                </c:pt>
                <c:pt idx="136">
                  <c:v>38261</c:v>
                </c:pt>
                <c:pt idx="137">
                  <c:v>38353</c:v>
                </c:pt>
                <c:pt idx="138">
                  <c:v>38443</c:v>
                </c:pt>
                <c:pt idx="139">
                  <c:v>38534</c:v>
                </c:pt>
                <c:pt idx="140">
                  <c:v>38626</c:v>
                </c:pt>
                <c:pt idx="141">
                  <c:v>38718</c:v>
                </c:pt>
                <c:pt idx="142">
                  <c:v>38808</c:v>
                </c:pt>
                <c:pt idx="143">
                  <c:v>38899</c:v>
                </c:pt>
                <c:pt idx="144">
                  <c:v>38991</c:v>
                </c:pt>
                <c:pt idx="145">
                  <c:v>39083</c:v>
                </c:pt>
                <c:pt idx="146">
                  <c:v>39173</c:v>
                </c:pt>
                <c:pt idx="147">
                  <c:v>39264</c:v>
                </c:pt>
                <c:pt idx="148">
                  <c:v>39356</c:v>
                </c:pt>
                <c:pt idx="149">
                  <c:v>39448</c:v>
                </c:pt>
                <c:pt idx="150">
                  <c:v>39539</c:v>
                </c:pt>
                <c:pt idx="151">
                  <c:v>39630</c:v>
                </c:pt>
                <c:pt idx="152">
                  <c:v>39722</c:v>
                </c:pt>
                <c:pt idx="153">
                  <c:v>39814</c:v>
                </c:pt>
                <c:pt idx="154">
                  <c:v>39904</c:v>
                </c:pt>
                <c:pt idx="155">
                  <c:v>39995</c:v>
                </c:pt>
                <c:pt idx="156">
                  <c:v>40087</c:v>
                </c:pt>
                <c:pt idx="157">
                  <c:v>40179</c:v>
                </c:pt>
                <c:pt idx="158">
                  <c:v>40269</c:v>
                </c:pt>
                <c:pt idx="159">
                  <c:v>40360</c:v>
                </c:pt>
                <c:pt idx="160">
                  <c:v>40452</c:v>
                </c:pt>
                <c:pt idx="161">
                  <c:v>40544</c:v>
                </c:pt>
                <c:pt idx="162">
                  <c:v>40634</c:v>
                </c:pt>
                <c:pt idx="163">
                  <c:v>40725</c:v>
                </c:pt>
                <c:pt idx="164">
                  <c:v>40817</c:v>
                </c:pt>
                <c:pt idx="165">
                  <c:v>40909</c:v>
                </c:pt>
                <c:pt idx="166">
                  <c:v>41000</c:v>
                </c:pt>
                <c:pt idx="167">
                  <c:v>41091</c:v>
                </c:pt>
                <c:pt idx="168">
                  <c:v>41183</c:v>
                </c:pt>
                <c:pt idx="169">
                  <c:v>41275</c:v>
                </c:pt>
                <c:pt idx="170">
                  <c:v>41365</c:v>
                </c:pt>
                <c:pt idx="171">
                  <c:v>41456</c:v>
                </c:pt>
                <c:pt idx="172">
                  <c:v>41548</c:v>
                </c:pt>
                <c:pt idx="173">
                  <c:v>41640</c:v>
                </c:pt>
                <c:pt idx="174">
                  <c:v>41730</c:v>
                </c:pt>
                <c:pt idx="175">
                  <c:v>41821</c:v>
                </c:pt>
                <c:pt idx="176">
                  <c:v>41913</c:v>
                </c:pt>
                <c:pt idx="177">
                  <c:v>42005</c:v>
                </c:pt>
                <c:pt idx="178">
                  <c:v>42095</c:v>
                </c:pt>
                <c:pt idx="179">
                  <c:v>42186</c:v>
                </c:pt>
                <c:pt idx="180">
                  <c:v>42278</c:v>
                </c:pt>
                <c:pt idx="181">
                  <c:v>42370</c:v>
                </c:pt>
                <c:pt idx="182">
                  <c:v>42461</c:v>
                </c:pt>
                <c:pt idx="183">
                  <c:v>42552</c:v>
                </c:pt>
                <c:pt idx="184">
                  <c:v>42644</c:v>
                </c:pt>
                <c:pt idx="185">
                  <c:v>42736</c:v>
                </c:pt>
                <c:pt idx="186">
                  <c:v>42826</c:v>
                </c:pt>
                <c:pt idx="187">
                  <c:v>42917</c:v>
                </c:pt>
                <c:pt idx="188">
                  <c:v>43009</c:v>
                </c:pt>
                <c:pt idx="189">
                  <c:v>43101</c:v>
                </c:pt>
                <c:pt idx="190">
                  <c:v>43191</c:v>
                </c:pt>
                <c:pt idx="191">
                  <c:v>43282</c:v>
                </c:pt>
                <c:pt idx="192">
                  <c:v>43374</c:v>
                </c:pt>
                <c:pt idx="193">
                  <c:v>43466</c:v>
                </c:pt>
              </c:numCache>
            </c:numRef>
          </c:cat>
          <c:val>
            <c:numRef>
              <c:f>'Absolute terms'!$O$13:$O$205</c:f>
              <c:numCache>
                <c:formatCode>General</c:formatCode>
                <c:ptCount val="193"/>
                <c:pt idx="8" formatCode="0.00">
                  <c:v>1.0677948762670799E-2</c:v>
                </c:pt>
                <c:pt idx="9" formatCode="0.00">
                  <c:v>1.7831746218843432E-2</c:v>
                </c:pt>
                <c:pt idx="10" formatCode="0.00">
                  <c:v>2.3327049765140256E-2</c:v>
                </c:pt>
                <c:pt idx="11" formatCode="0.00">
                  <c:v>2.6245237100232074E-2</c:v>
                </c:pt>
                <c:pt idx="12" formatCode="0.00">
                  <c:v>2.7773753069128552E-2</c:v>
                </c:pt>
                <c:pt idx="13" formatCode="0.00">
                  <c:v>2.6199884804941204E-2</c:v>
                </c:pt>
                <c:pt idx="14" formatCode="0.00">
                  <c:v>2.7180946316952746E-2</c:v>
                </c:pt>
                <c:pt idx="15" formatCode="0.00">
                  <c:v>2.4053242390636994E-2</c:v>
                </c:pt>
                <c:pt idx="16" formatCode="0.00">
                  <c:v>1.9507682101807096E-2</c:v>
                </c:pt>
                <c:pt idx="17" formatCode="0.00">
                  <c:v>1.6656378017731767E-2</c:v>
                </c:pt>
                <c:pt idx="18" formatCode="0.00">
                  <c:v>1.405690165870083E-2</c:v>
                </c:pt>
                <c:pt idx="19" formatCode="0.00">
                  <c:v>8.5538562496748141E-3</c:v>
                </c:pt>
                <c:pt idx="20" formatCode="0.00">
                  <c:v>3.4412426425834012E-3</c:v>
                </c:pt>
                <c:pt idx="21" formatCode="0.00">
                  <c:v>1.5830456532989505E-3</c:v>
                </c:pt>
                <c:pt idx="22" formatCode="0.00">
                  <c:v>8.1976839649079876E-4</c:v>
                </c:pt>
                <c:pt idx="23" formatCode="0.00">
                  <c:v>-9.4332675538839276E-4</c:v>
                </c:pt>
                <c:pt idx="24" formatCode="0.00">
                  <c:v>-1.8331382159539654E-3</c:v>
                </c:pt>
                <c:pt idx="25" formatCode="0.00">
                  <c:v>-2.648190305590895E-3</c:v>
                </c:pt>
                <c:pt idx="26" formatCode="0.00">
                  <c:v>4.290060868306194E-5</c:v>
                </c:pt>
                <c:pt idx="27" formatCode="0.00">
                  <c:v>2.1354614468322309E-3</c:v>
                </c:pt>
                <c:pt idx="28" formatCode="0.00">
                  <c:v>1.3063722661255392E-3</c:v>
                </c:pt>
                <c:pt idx="29" formatCode="0.00">
                  <c:v>2.5651684547152564E-3</c:v>
                </c:pt>
                <c:pt idx="30" formatCode="0.00">
                  <c:v>3.8802560717883486E-3</c:v>
                </c:pt>
                <c:pt idx="31" formatCode="0.00">
                  <c:v>7.6766232509830655E-3</c:v>
                </c:pt>
                <c:pt idx="32" formatCode="0.00">
                  <c:v>5.5257355632254042E-3</c:v>
                </c:pt>
                <c:pt idx="33" formatCode="0.00">
                  <c:v>6.9782932172365603E-3</c:v>
                </c:pt>
                <c:pt idx="34" formatCode="0.00">
                  <c:v>9.2380933693389858E-3</c:v>
                </c:pt>
                <c:pt idx="35" formatCode="0.00">
                  <c:v>1.1353689928063428E-2</c:v>
                </c:pt>
                <c:pt idx="36" formatCode="0.00">
                  <c:v>1.040981190881925E-2</c:v>
                </c:pt>
                <c:pt idx="37" formatCode="0.00">
                  <c:v>1.5700070617860034E-2</c:v>
                </c:pt>
                <c:pt idx="38" formatCode="0.00">
                  <c:v>1.8170645976172854E-2</c:v>
                </c:pt>
                <c:pt idx="39" formatCode="0.00">
                  <c:v>1.5866227307217026E-2</c:v>
                </c:pt>
                <c:pt idx="40" formatCode="0.00">
                  <c:v>1.1545902435048503E-2</c:v>
                </c:pt>
                <c:pt idx="41" formatCode="0.00">
                  <c:v>1.4160308199271514E-2</c:v>
                </c:pt>
                <c:pt idx="42" formatCode="0.00">
                  <c:v>1.3638946520477873E-2</c:v>
                </c:pt>
                <c:pt idx="43" formatCode="0.00">
                  <c:v>1.2957948922041858E-2</c:v>
                </c:pt>
                <c:pt idx="44" formatCode="0.00">
                  <c:v>1.0525283830839874E-2</c:v>
                </c:pt>
                <c:pt idx="45" formatCode="0.00">
                  <c:v>1.1011527998948462E-2</c:v>
                </c:pt>
                <c:pt idx="46" formatCode="0.00">
                  <c:v>1.0776604630945937E-2</c:v>
                </c:pt>
                <c:pt idx="47" formatCode="0.00">
                  <c:v>9.0634276812162577E-3</c:v>
                </c:pt>
                <c:pt idx="48" formatCode="0.00">
                  <c:v>1.0968087136328587E-2</c:v>
                </c:pt>
                <c:pt idx="49" formatCode="0.00">
                  <c:v>1.424944669939365E-2</c:v>
                </c:pt>
                <c:pt idx="50" formatCode="0.00">
                  <c:v>1.617413194724672E-2</c:v>
                </c:pt>
                <c:pt idx="51" formatCode="0.00">
                  <c:v>1.4043988827021828E-2</c:v>
                </c:pt>
                <c:pt idx="52" formatCode="0.00">
                  <c:v>1.1741205208572348E-2</c:v>
                </c:pt>
                <c:pt idx="53" formatCode="0.00">
                  <c:v>1.0733687223163478E-2</c:v>
                </c:pt>
                <c:pt idx="54" formatCode="0.00">
                  <c:v>1.0733676741197393E-2</c:v>
                </c:pt>
                <c:pt idx="55" formatCode="0.00">
                  <c:v>1.00384919800297E-2</c:v>
                </c:pt>
                <c:pt idx="56" formatCode="0.00">
                  <c:v>1.0923706232230053E-2</c:v>
                </c:pt>
                <c:pt idx="57" formatCode="0.00">
                  <c:v>1.0692320002305652E-2</c:v>
                </c:pt>
                <c:pt idx="58" formatCode="0.00">
                  <c:v>1.1006056663900029E-2</c:v>
                </c:pt>
                <c:pt idx="59" formatCode="0.00">
                  <c:v>1.0731605429217993E-2</c:v>
                </c:pt>
                <c:pt idx="60" formatCode="0.00">
                  <c:v>1.3070016717971457E-2</c:v>
                </c:pt>
                <c:pt idx="61" formatCode="0.00">
                  <c:v>1.7472758989825501E-2</c:v>
                </c:pt>
                <c:pt idx="62" formatCode="0.00">
                  <c:v>1.8776679838235038E-2</c:v>
                </c:pt>
                <c:pt idx="63" formatCode="0.00">
                  <c:v>1.707734793672663E-2</c:v>
                </c:pt>
                <c:pt idx="64" formatCode="0.00">
                  <c:v>1.5901920284611914E-2</c:v>
                </c:pt>
                <c:pt idx="65" formatCode="0.00">
                  <c:v>1.8207994522800662E-2</c:v>
                </c:pt>
                <c:pt idx="66" formatCode="0.00">
                  <c:v>2.1622793959705056E-2</c:v>
                </c:pt>
                <c:pt idx="67" formatCode="0.00">
                  <c:v>2.2125101022387725E-2</c:v>
                </c:pt>
                <c:pt idx="68" formatCode="0.00">
                  <c:v>2.0810728980388906E-2</c:v>
                </c:pt>
                <c:pt idx="69" formatCode="0.00">
                  <c:v>2.3008746606067644E-2</c:v>
                </c:pt>
                <c:pt idx="70" formatCode="0.00">
                  <c:v>2.1840637445486009E-2</c:v>
                </c:pt>
                <c:pt idx="71" formatCode="0.00">
                  <c:v>2.825392024043482E-2</c:v>
                </c:pt>
                <c:pt idx="72" formatCode="0.00">
                  <c:v>2.9525904816087578E-2</c:v>
                </c:pt>
                <c:pt idx="73" formatCode="0.00">
                  <c:v>3.1852324882319864E-2</c:v>
                </c:pt>
                <c:pt idx="74" formatCode="0.00">
                  <c:v>3.1177801351146988E-2</c:v>
                </c:pt>
                <c:pt idx="75" formatCode="0.00">
                  <c:v>2.5993769271806518E-2</c:v>
                </c:pt>
                <c:pt idx="76" formatCode="0.00">
                  <c:v>2.4864722787615562E-2</c:v>
                </c:pt>
                <c:pt idx="77" formatCode="0.00">
                  <c:v>2.8082111691078382E-2</c:v>
                </c:pt>
                <c:pt idx="78" formatCode="0.00">
                  <c:v>2.8863224737976763E-2</c:v>
                </c:pt>
                <c:pt idx="79" formatCode="0.00">
                  <c:v>2.5863802756152306E-2</c:v>
                </c:pt>
                <c:pt idx="80" formatCode="0.00">
                  <c:v>1.6494497747018534E-2</c:v>
                </c:pt>
                <c:pt idx="81" formatCode="0.00">
                  <c:v>1.4590433264641798E-2</c:v>
                </c:pt>
                <c:pt idx="82" formatCode="0.00">
                  <c:v>1.3456419091825367E-2</c:v>
                </c:pt>
                <c:pt idx="83" formatCode="0.00">
                  <c:v>9.4698473538144985E-3</c:v>
                </c:pt>
                <c:pt idx="84" formatCode="0.00">
                  <c:v>1.286078722342693E-2</c:v>
                </c:pt>
                <c:pt idx="85" formatCode="0.00">
                  <c:v>1.482011099689816E-2</c:v>
                </c:pt>
                <c:pt idx="86" formatCode="0.00">
                  <c:v>1.2842765869937581E-2</c:v>
                </c:pt>
                <c:pt idx="87" formatCode="0.00">
                  <c:v>9.8717996074573489E-3</c:v>
                </c:pt>
                <c:pt idx="88" formatCode="0.00">
                  <c:v>6.4577222868399406E-3</c:v>
                </c:pt>
                <c:pt idx="89" formatCode="0.00">
                  <c:v>4.8773564560487164E-3</c:v>
                </c:pt>
                <c:pt idx="90" formatCode="0.00">
                  <c:v>1.4632730508656927E-3</c:v>
                </c:pt>
                <c:pt idx="91" formatCode="0.00">
                  <c:v>-5.8842486814186488E-3</c:v>
                </c:pt>
                <c:pt idx="92" formatCode="0.00">
                  <c:v>-4.8314110605421241E-3</c:v>
                </c:pt>
                <c:pt idx="93" formatCode="0.00">
                  <c:v>-7.2561348712981977E-3</c:v>
                </c:pt>
                <c:pt idx="94" formatCode="0.00">
                  <c:v>-1.1483011128653369E-2</c:v>
                </c:pt>
                <c:pt idx="95" formatCode="0.00">
                  <c:v>-1.4461053755924023E-2</c:v>
                </c:pt>
                <c:pt idx="96" formatCode="0.00">
                  <c:v>-1.736482215343281E-2</c:v>
                </c:pt>
                <c:pt idx="97" formatCode="0.00">
                  <c:v>-1.5591337560497045E-2</c:v>
                </c:pt>
                <c:pt idx="98" formatCode="0.00">
                  <c:v>-1.4323780443570836E-2</c:v>
                </c:pt>
                <c:pt idx="99" formatCode="0.00">
                  <c:v>-1.4731141006083658E-2</c:v>
                </c:pt>
                <c:pt idx="100" formatCode="0.00">
                  <c:v>-9.7837775665209313E-3</c:v>
                </c:pt>
                <c:pt idx="101" formatCode="0.00">
                  <c:v>-9.3649471963265177E-3</c:v>
                </c:pt>
                <c:pt idx="102" formatCode="0.00">
                  <c:v>-9.0278247311961785E-3</c:v>
                </c:pt>
                <c:pt idx="103" formatCode="0.00">
                  <c:v>-8.2275702006194672E-3</c:v>
                </c:pt>
                <c:pt idx="104" formatCode="0.00">
                  <c:v>-5.8436313341761349E-3</c:v>
                </c:pt>
                <c:pt idx="105" formatCode="0.00">
                  <c:v>-1.3117464182011661E-3</c:v>
                </c:pt>
                <c:pt idx="106" formatCode="0.00">
                  <c:v>3.881908876319545E-3</c:v>
                </c:pt>
                <c:pt idx="107" formatCode="0.00">
                  <c:v>6.7099445059834173E-3</c:v>
                </c:pt>
                <c:pt idx="108" formatCode="0.00">
                  <c:v>9.4311189832946233E-3</c:v>
                </c:pt>
                <c:pt idx="109" formatCode="0.00">
                  <c:v>1.0044420825927098E-2</c:v>
                </c:pt>
                <c:pt idx="110" formatCode="0.00">
                  <c:v>9.797296586488341E-3</c:v>
                </c:pt>
                <c:pt idx="111" formatCode="0.00">
                  <c:v>9.5668681667484129E-3</c:v>
                </c:pt>
                <c:pt idx="112" formatCode="0.00">
                  <c:v>1.3583578746681639E-2</c:v>
                </c:pt>
                <c:pt idx="113" formatCode="0.00">
                  <c:v>1.5398114848042155E-2</c:v>
                </c:pt>
                <c:pt idx="114" formatCode="0.00">
                  <c:v>1.3047095786335776E-2</c:v>
                </c:pt>
                <c:pt idx="115" formatCode="0.00">
                  <c:v>9.868142314981062E-3</c:v>
                </c:pt>
                <c:pt idx="116" formatCode="0.00">
                  <c:v>1.0432921749208877E-2</c:v>
                </c:pt>
                <c:pt idx="117" formatCode="0.00">
                  <c:v>1.4547237574290035E-2</c:v>
                </c:pt>
                <c:pt idx="118" formatCode="0.00">
                  <c:v>2.1519553874281751E-2</c:v>
                </c:pt>
                <c:pt idx="119" formatCode="0.00">
                  <c:v>2.3224605266022238E-2</c:v>
                </c:pt>
                <c:pt idx="120" formatCode="0.00">
                  <c:v>2.3946097738728866E-2</c:v>
                </c:pt>
                <c:pt idx="121" formatCode="0.00">
                  <c:v>2.1463561397754252E-2</c:v>
                </c:pt>
                <c:pt idx="122" formatCode="0.00">
                  <c:v>1.6324993778326816E-2</c:v>
                </c:pt>
                <c:pt idx="123" formatCode="0.00">
                  <c:v>1.3763576686175644E-2</c:v>
                </c:pt>
                <c:pt idx="124" formatCode="0.00">
                  <c:v>1.9275921213441533E-2</c:v>
                </c:pt>
                <c:pt idx="125" formatCode="0.00">
                  <c:v>1.6718374298708101E-2</c:v>
                </c:pt>
                <c:pt idx="126" formatCode="0.00">
                  <c:v>1.3227984973068103E-2</c:v>
                </c:pt>
                <c:pt idx="127" formatCode="0.00">
                  <c:v>4.005958149927844E-3</c:v>
                </c:pt>
                <c:pt idx="128" formatCode="0.00">
                  <c:v>2.2780711210642676E-3</c:v>
                </c:pt>
                <c:pt idx="129" formatCode="0.00">
                  <c:v>4.9385123697109857E-3</c:v>
                </c:pt>
                <c:pt idx="130" formatCode="0.00">
                  <c:v>4.4903192957713176E-3</c:v>
                </c:pt>
                <c:pt idx="131" formatCode="0.00">
                  <c:v>6.7140940708268647E-3</c:v>
                </c:pt>
                <c:pt idx="132" formatCode="0.00">
                  <c:v>1.1349933986790385E-2</c:v>
                </c:pt>
                <c:pt idx="133" formatCode="0.00">
                  <c:v>9.2532258775218923E-3</c:v>
                </c:pt>
                <c:pt idx="134" formatCode="0.00">
                  <c:v>1.070710769680527E-2</c:v>
                </c:pt>
                <c:pt idx="135" formatCode="0.00">
                  <c:v>1.2289735876803987E-2</c:v>
                </c:pt>
                <c:pt idx="136" formatCode="0.00">
                  <c:v>1.5938389654890795E-2</c:v>
                </c:pt>
                <c:pt idx="137" formatCode="0.00">
                  <c:v>1.9400543483454949E-2</c:v>
                </c:pt>
                <c:pt idx="138" formatCode="0.00">
                  <c:v>1.6539954245562868E-2</c:v>
                </c:pt>
                <c:pt idx="139" formatCode="0.00">
                  <c:v>1.7449451173472696E-2</c:v>
                </c:pt>
                <c:pt idx="140" formatCode="0.00">
                  <c:v>1.9679020790810201E-2</c:v>
                </c:pt>
                <c:pt idx="141" formatCode="0.00">
                  <c:v>2.1237118777301018E-2</c:v>
                </c:pt>
                <c:pt idx="142" formatCode="0.00">
                  <c:v>2.0036762511195266E-2</c:v>
                </c:pt>
                <c:pt idx="143" formatCode="0.00">
                  <c:v>1.865579213852437E-2</c:v>
                </c:pt>
                <c:pt idx="144" formatCode="0.00">
                  <c:v>1.8991708585392213E-2</c:v>
                </c:pt>
                <c:pt idx="145" formatCode="0.00">
                  <c:v>2.1080339155062456E-2</c:v>
                </c:pt>
                <c:pt idx="146" formatCode="0.00">
                  <c:v>1.9429694640623312E-2</c:v>
                </c:pt>
                <c:pt idx="147" formatCode="0.00">
                  <c:v>2.1756291991734882E-2</c:v>
                </c:pt>
                <c:pt idx="148" formatCode="0.00">
                  <c:v>1.9908824846570271E-2</c:v>
                </c:pt>
                <c:pt idx="149" formatCode="0.00">
                  <c:v>2.0768385398017002E-2</c:v>
                </c:pt>
                <c:pt idx="150" formatCode="0.00">
                  <c:v>1.9547524785690461E-2</c:v>
                </c:pt>
                <c:pt idx="151" formatCode="0.00">
                  <c:v>1.8236469383779246E-2</c:v>
                </c:pt>
                <c:pt idx="152" formatCode="0.00">
                  <c:v>1.9062626625737069E-2</c:v>
                </c:pt>
                <c:pt idx="153" formatCode="0.00">
                  <c:v>1.8472194933174726E-2</c:v>
                </c:pt>
                <c:pt idx="154" formatCode="0.00">
                  <c:v>1.0906109477992117E-2</c:v>
                </c:pt>
                <c:pt idx="155" formatCode="0.00">
                  <c:v>8.5867217601876475E-3</c:v>
                </c:pt>
                <c:pt idx="156" formatCode="0.00">
                  <c:v>8.2664692454269967E-3</c:v>
                </c:pt>
                <c:pt idx="157" formatCode="0.00">
                  <c:v>1.1647369862476543E-2</c:v>
                </c:pt>
                <c:pt idx="158" formatCode="0.00">
                  <c:v>8.4997052741921254E-3</c:v>
                </c:pt>
                <c:pt idx="159" formatCode="0.00">
                  <c:v>4.4809756752449813E-3</c:v>
                </c:pt>
                <c:pt idx="160" formatCode="0.00">
                  <c:v>3.9023508166321549E-3</c:v>
                </c:pt>
                <c:pt idx="161" formatCode="0.00">
                  <c:v>4.7708335624986583E-3</c:v>
                </c:pt>
                <c:pt idx="162" formatCode="0.00">
                  <c:v>3.6298966944901009E-3</c:v>
                </c:pt>
                <c:pt idx="163" formatCode="0.00">
                  <c:v>7.4071013172778517E-3</c:v>
                </c:pt>
                <c:pt idx="164" formatCode="0.00">
                  <c:v>8.535497968625138E-3</c:v>
                </c:pt>
                <c:pt idx="165" formatCode="0.00">
                  <c:v>6.4008321603952782E-3</c:v>
                </c:pt>
                <c:pt idx="166" formatCode="0.00">
                  <c:v>2.529061111204817E-3</c:v>
                </c:pt>
                <c:pt idx="167" formatCode="0.00">
                  <c:v>8.6151843888400046E-4</c:v>
                </c:pt>
                <c:pt idx="168" formatCode="0.00">
                  <c:v>4.3281833462051411E-3</c:v>
                </c:pt>
                <c:pt idx="169" formatCode="0.00">
                  <c:v>4.2327106184263394E-3</c:v>
                </c:pt>
                <c:pt idx="170" formatCode="0.00">
                  <c:v>3.0738487143484208E-3</c:v>
                </c:pt>
                <c:pt idx="171" formatCode="0.00">
                  <c:v>3.3859323281904791E-3</c:v>
                </c:pt>
                <c:pt idx="172" formatCode="0.00">
                  <c:v>2.673212213319251E-3</c:v>
                </c:pt>
                <c:pt idx="173" formatCode="0.00">
                  <c:v>2.5735517003609913E-3</c:v>
                </c:pt>
                <c:pt idx="174" formatCode="0.00">
                  <c:v>2.3311530277338784E-3</c:v>
                </c:pt>
                <c:pt idx="175" formatCode="0.00">
                  <c:v>6.4562161965729063E-3</c:v>
                </c:pt>
                <c:pt idx="176" formatCode="0.00">
                  <c:v>9.8299694914305274E-3</c:v>
                </c:pt>
                <c:pt idx="177" formatCode="0.00">
                  <c:v>1.026048957734511E-2</c:v>
                </c:pt>
                <c:pt idx="178" formatCode="0.00">
                  <c:v>1.1989900564624836E-2</c:v>
                </c:pt>
                <c:pt idx="179" formatCode="0.00">
                  <c:v>1.0864527496610791E-2</c:v>
                </c:pt>
                <c:pt idx="180" formatCode="0.00">
                  <c:v>9.379291717853875E-3</c:v>
                </c:pt>
                <c:pt idx="181" formatCode="0.00">
                  <c:v>9.8200476429559317E-3</c:v>
                </c:pt>
                <c:pt idx="182" formatCode="0.00">
                  <c:v>8.5199510365978146E-3</c:v>
                </c:pt>
                <c:pt idx="183" formatCode="0.00">
                  <c:v>8.0531747720005362E-3</c:v>
                </c:pt>
                <c:pt idx="184" formatCode="0.00">
                  <c:v>4.3560350102212686E-3</c:v>
                </c:pt>
                <c:pt idx="185" formatCode="0.00">
                  <c:v>3.6739206037817579E-3</c:v>
                </c:pt>
                <c:pt idx="186" formatCode="0.00">
                  <c:v>2.9461360765155667E-3</c:v>
                </c:pt>
                <c:pt idx="187" formatCode="0.00">
                  <c:v>2.4238901151245637E-3</c:v>
                </c:pt>
                <c:pt idx="188" formatCode="0.00">
                  <c:v>1.6942761200368854E-3</c:v>
                </c:pt>
                <c:pt idx="189" formatCode="0.00">
                  <c:v>4.4606850937087749E-3</c:v>
                </c:pt>
                <c:pt idx="190" formatCode="0.00">
                  <c:v>5.1853271012129686E-3</c:v>
                </c:pt>
                <c:pt idx="191" formatCode="0.00">
                  <c:v>3.4015362071385968E-3</c:v>
                </c:pt>
                <c:pt idx="192" formatCode="0.00">
                  <c:v>6.2728278176099146E-3</c:v>
                </c:pt>
              </c:numCache>
            </c:numRef>
          </c:val>
          <c:smooth val="0"/>
          <c:extLst>
            <c:ext xmlns:c16="http://schemas.microsoft.com/office/drawing/2014/chart" uri="{C3380CC4-5D6E-409C-BE32-E72D297353CC}">
              <c16:uniqueId val="{00000000-ED22-411A-A9D5-4AB7305539D6}"/>
            </c:ext>
          </c:extLst>
        </c:ser>
        <c:ser>
          <c:idx val="3"/>
          <c:order val="1"/>
          <c:tx>
            <c:strRef>
              <c:f>'Absolute terms'!$N$9</c:f>
              <c:strCache>
                <c:ptCount val="1"/>
                <c:pt idx="0">
                  <c:v>Denmark</c:v>
                </c:pt>
              </c:strCache>
            </c:strRef>
          </c:tx>
          <c:spPr>
            <a:ln w="28575" cap="rnd">
              <a:solidFill>
                <a:schemeClr val="accent4"/>
              </a:solidFill>
              <a:round/>
            </a:ln>
            <a:effectLst/>
          </c:spPr>
          <c:marker>
            <c:symbol val="none"/>
          </c:marker>
          <c:cat>
            <c:numRef>
              <c:f>'Absolute terms'!$A$12:$A$205</c:f>
              <c:numCache>
                <c:formatCode>yyyy\-mm\-dd</c:formatCode>
                <c:ptCount val="194"/>
                <c:pt idx="0">
                  <c:v>25842</c:v>
                </c:pt>
                <c:pt idx="1">
                  <c:v>25934</c:v>
                </c:pt>
                <c:pt idx="2">
                  <c:v>26024</c:v>
                </c:pt>
                <c:pt idx="3">
                  <c:v>26115</c:v>
                </c:pt>
                <c:pt idx="4">
                  <c:v>26207</c:v>
                </c:pt>
                <c:pt idx="5">
                  <c:v>26299</c:v>
                </c:pt>
                <c:pt idx="6">
                  <c:v>26390</c:v>
                </c:pt>
                <c:pt idx="7">
                  <c:v>26481</c:v>
                </c:pt>
                <c:pt idx="8">
                  <c:v>26573</c:v>
                </c:pt>
                <c:pt idx="9">
                  <c:v>26665</c:v>
                </c:pt>
                <c:pt idx="10">
                  <c:v>26755</c:v>
                </c:pt>
                <c:pt idx="11">
                  <c:v>26846</c:v>
                </c:pt>
                <c:pt idx="12">
                  <c:v>26938</c:v>
                </c:pt>
                <c:pt idx="13">
                  <c:v>27030</c:v>
                </c:pt>
                <c:pt idx="14">
                  <c:v>27120</c:v>
                </c:pt>
                <c:pt idx="15">
                  <c:v>27211</c:v>
                </c:pt>
                <c:pt idx="16">
                  <c:v>27303</c:v>
                </c:pt>
                <c:pt idx="17">
                  <c:v>27395</c:v>
                </c:pt>
                <c:pt idx="18">
                  <c:v>27485</c:v>
                </c:pt>
                <c:pt idx="19">
                  <c:v>27576</c:v>
                </c:pt>
                <c:pt idx="20">
                  <c:v>27668</c:v>
                </c:pt>
                <c:pt idx="21">
                  <c:v>27760</c:v>
                </c:pt>
                <c:pt idx="22">
                  <c:v>27851</c:v>
                </c:pt>
                <c:pt idx="23">
                  <c:v>27942</c:v>
                </c:pt>
                <c:pt idx="24">
                  <c:v>28034</c:v>
                </c:pt>
                <c:pt idx="25">
                  <c:v>28126</c:v>
                </c:pt>
                <c:pt idx="26">
                  <c:v>28216</c:v>
                </c:pt>
                <c:pt idx="27">
                  <c:v>28307</c:v>
                </c:pt>
                <c:pt idx="28">
                  <c:v>28399</c:v>
                </c:pt>
                <c:pt idx="29">
                  <c:v>28491</c:v>
                </c:pt>
                <c:pt idx="30">
                  <c:v>28581</c:v>
                </c:pt>
                <c:pt idx="31">
                  <c:v>28672</c:v>
                </c:pt>
                <c:pt idx="32">
                  <c:v>28764</c:v>
                </c:pt>
                <c:pt idx="33">
                  <c:v>28856</c:v>
                </c:pt>
                <c:pt idx="34">
                  <c:v>28946</c:v>
                </c:pt>
                <c:pt idx="35">
                  <c:v>29037</c:v>
                </c:pt>
                <c:pt idx="36">
                  <c:v>29129</c:v>
                </c:pt>
                <c:pt idx="37">
                  <c:v>29221</c:v>
                </c:pt>
                <c:pt idx="38">
                  <c:v>29312</c:v>
                </c:pt>
                <c:pt idx="39">
                  <c:v>29403</c:v>
                </c:pt>
                <c:pt idx="40">
                  <c:v>29495</c:v>
                </c:pt>
                <c:pt idx="41">
                  <c:v>29587</c:v>
                </c:pt>
                <c:pt idx="42">
                  <c:v>29677</c:v>
                </c:pt>
                <c:pt idx="43">
                  <c:v>29768</c:v>
                </c:pt>
                <c:pt idx="44">
                  <c:v>29860</c:v>
                </c:pt>
                <c:pt idx="45">
                  <c:v>29952</c:v>
                </c:pt>
                <c:pt idx="46">
                  <c:v>30042</c:v>
                </c:pt>
                <c:pt idx="47">
                  <c:v>30133</c:v>
                </c:pt>
                <c:pt idx="48">
                  <c:v>30225</c:v>
                </c:pt>
                <c:pt idx="49">
                  <c:v>30317</c:v>
                </c:pt>
                <c:pt idx="50">
                  <c:v>30407</c:v>
                </c:pt>
                <c:pt idx="51">
                  <c:v>30498</c:v>
                </c:pt>
                <c:pt idx="52">
                  <c:v>30590</c:v>
                </c:pt>
                <c:pt idx="53">
                  <c:v>30682</c:v>
                </c:pt>
                <c:pt idx="54">
                  <c:v>30773</c:v>
                </c:pt>
                <c:pt idx="55">
                  <c:v>30864</c:v>
                </c:pt>
                <c:pt idx="56">
                  <c:v>30956</c:v>
                </c:pt>
                <c:pt idx="57">
                  <c:v>31048</c:v>
                </c:pt>
                <c:pt idx="58">
                  <c:v>31138</c:v>
                </c:pt>
                <c:pt idx="59">
                  <c:v>31229</c:v>
                </c:pt>
                <c:pt idx="60">
                  <c:v>31321</c:v>
                </c:pt>
                <c:pt idx="61">
                  <c:v>31413</c:v>
                </c:pt>
                <c:pt idx="62">
                  <c:v>31503</c:v>
                </c:pt>
                <c:pt idx="63">
                  <c:v>31594</c:v>
                </c:pt>
                <c:pt idx="64">
                  <c:v>31686</c:v>
                </c:pt>
                <c:pt idx="65">
                  <c:v>31778</c:v>
                </c:pt>
                <c:pt idx="66">
                  <c:v>31868</c:v>
                </c:pt>
                <c:pt idx="67">
                  <c:v>31959</c:v>
                </c:pt>
                <c:pt idx="68">
                  <c:v>32051</c:v>
                </c:pt>
                <c:pt idx="69">
                  <c:v>32143</c:v>
                </c:pt>
                <c:pt idx="70">
                  <c:v>32234</c:v>
                </c:pt>
                <c:pt idx="71">
                  <c:v>32325</c:v>
                </c:pt>
                <c:pt idx="72">
                  <c:v>32417</c:v>
                </c:pt>
                <c:pt idx="73">
                  <c:v>32509</c:v>
                </c:pt>
                <c:pt idx="74">
                  <c:v>32599</c:v>
                </c:pt>
                <c:pt idx="75">
                  <c:v>32690</c:v>
                </c:pt>
                <c:pt idx="76">
                  <c:v>32782</c:v>
                </c:pt>
                <c:pt idx="77">
                  <c:v>32874</c:v>
                </c:pt>
                <c:pt idx="78">
                  <c:v>32964</c:v>
                </c:pt>
                <c:pt idx="79">
                  <c:v>33055</c:v>
                </c:pt>
                <c:pt idx="80">
                  <c:v>33147</c:v>
                </c:pt>
                <c:pt idx="81">
                  <c:v>33239</c:v>
                </c:pt>
                <c:pt idx="82">
                  <c:v>33329</c:v>
                </c:pt>
                <c:pt idx="83">
                  <c:v>33420</c:v>
                </c:pt>
                <c:pt idx="84">
                  <c:v>33512</c:v>
                </c:pt>
                <c:pt idx="85">
                  <c:v>33604</c:v>
                </c:pt>
                <c:pt idx="86">
                  <c:v>33695</c:v>
                </c:pt>
                <c:pt idx="87">
                  <c:v>33786</c:v>
                </c:pt>
                <c:pt idx="88">
                  <c:v>33878</c:v>
                </c:pt>
                <c:pt idx="89">
                  <c:v>33970</c:v>
                </c:pt>
                <c:pt idx="90">
                  <c:v>34060</c:v>
                </c:pt>
                <c:pt idx="91">
                  <c:v>34151</c:v>
                </c:pt>
                <c:pt idx="92">
                  <c:v>34243</c:v>
                </c:pt>
                <c:pt idx="93">
                  <c:v>34335</c:v>
                </c:pt>
                <c:pt idx="94">
                  <c:v>34425</c:v>
                </c:pt>
                <c:pt idx="95">
                  <c:v>34516</c:v>
                </c:pt>
                <c:pt idx="96">
                  <c:v>34608</c:v>
                </c:pt>
                <c:pt idx="97">
                  <c:v>34700</c:v>
                </c:pt>
                <c:pt idx="98">
                  <c:v>34790</c:v>
                </c:pt>
                <c:pt idx="99">
                  <c:v>34881</c:v>
                </c:pt>
                <c:pt idx="100">
                  <c:v>34973</c:v>
                </c:pt>
                <c:pt idx="101">
                  <c:v>35065</c:v>
                </c:pt>
                <c:pt idx="102">
                  <c:v>35156</c:v>
                </c:pt>
                <c:pt idx="103">
                  <c:v>35247</c:v>
                </c:pt>
                <c:pt idx="104">
                  <c:v>35339</c:v>
                </c:pt>
                <c:pt idx="105">
                  <c:v>35431</c:v>
                </c:pt>
                <c:pt idx="106">
                  <c:v>35521</c:v>
                </c:pt>
                <c:pt idx="107">
                  <c:v>35612</c:v>
                </c:pt>
                <c:pt idx="108">
                  <c:v>35704</c:v>
                </c:pt>
                <c:pt idx="109">
                  <c:v>35796</c:v>
                </c:pt>
                <c:pt idx="110">
                  <c:v>35886</c:v>
                </c:pt>
                <c:pt idx="111">
                  <c:v>35977</c:v>
                </c:pt>
                <c:pt idx="112">
                  <c:v>36069</c:v>
                </c:pt>
                <c:pt idx="113">
                  <c:v>36161</c:v>
                </c:pt>
                <c:pt idx="114">
                  <c:v>36251</c:v>
                </c:pt>
                <c:pt idx="115">
                  <c:v>36342</c:v>
                </c:pt>
                <c:pt idx="116">
                  <c:v>36434</c:v>
                </c:pt>
                <c:pt idx="117">
                  <c:v>36526</c:v>
                </c:pt>
                <c:pt idx="118">
                  <c:v>36617</c:v>
                </c:pt>
                <c:pt idx="119">
                  <c:v>36708</c:v>
                </c:pt>
                <c:pt idx="120">
                  <c:v>36800</c:v>
                </c:pt>
                <c:pt idx="121">
                  <c:v>36892</c:v>
                </c:pt>
                <c:pt idx="122">
                  <c:v>36982</c:v>
                </c:pt>
                <c:pt idx="123">
                  <c:v>37073</c:v>
                </c:pt>
                <c:pt idx="124">
                  <c:v>37165</c:v>
                </c:pt>
                <c:pt idx="125">
                  <c:v>37257</c:v>
                </c:pt>
                <c:pt idx="126">
                  <c:v>37347</c:v>
                </c:pt>
                <c:pt idx="127">
                  <c:v>37438</c:v>
                </c:pt>
                <c:pt idx="128">
                  <c:v>37530</c:v>
                </c:pt>
                <c:pt idx="129">
                  <c:v>37622</c:v>
                </c:pt>
                <c:pt idx="130">
                  <c:v>37712</c:v>
                </c:pt>
                <c:pt idx="131">
                  <c:v>37803</c:v>
                </c:pt>
                <c:pt idx="132">
                  <c:v>37895</c:v>
                </c:pt>
                <c:pt idx="133">
                  <c:v>37987</c:v>
                </c:pt>
                <c:pt idx="134">
                  <c:v>38078</c:v>
                </c:pt>
                <c:pt idx="135">
                  <c:v>38169</c:v>
                </c:pt>
                <c:pt idx="136">
                  <c:v>38261</c:v>
                </c:pt>
                <c:pt idx="137">
                  <c:v>38353</c:v>
                </c:pt>
                <c:pt idx="138">
                  <c:v>38443</c:v>
                </c:pt>
                <c:pt idx="139">
                  <c:v>38534</c:v>
                </c:pt>
                <c:pt idx="140">
                  <c:v>38626</c:v>
                </c:pt>
                <c:pt idx="141">
                  <c:v>38718</c:v>
                </c:pt>
                <c:pt idx="142">
                  <c:v>38808</c:v>
                </c:pt>
                <c:pt idx="143">
                  <c:v>38899</c:v>
                </c:pt>
                <c:pt idx="144">
                  <c:v>38991</c:v>
                </c:pt>
                <c:pt idx="145">
                  <c:v>39083</c:v>
                </c:pt>
                <c:pt idx="146">
                  <c:v>39173</c:v>
                </c:pt>
                <c:pt idx="147">
                  <c:v>39264</c:v>
                </c:pt>
                <c:pt idx="148">
                  <c:v>39356</c:v>
                </c:pt>
                <c:pt idx="149">
                  <c:v>39448</c:v>
                </c:pt>
                <c:pt idx="150">
                  <c:v>39539</c:v>
                </c:pt>
                <c:pt idx="151">
                  <c:v>39630</c:v>
                </c:pt>
                <c:pt idx="152">
                  <c:v>39722</c:v>
                </c:pt>
                <c:pt idx="153">
                  <c:v>39814</c:v>
                </c:pt>
                <c:pt idx="154">
                  <c:v>39904</c:v>
                </c:pt>
                <c:pt idx="155">
                  <c:v>39995</c:v>
                </c:pt>
                <c:pt idx="156">
                  <c:v>40087</c:v>
                </c:pt>
                <c:pt idx="157">
                  <c:v>40179</c:v>
                </c:pt>
                <c:pt idx="158">
                  <c:v>40269</c:v>
                </c:pt>
                <c:pt idx="159">
                  <c:v>40360</c:v>
                </c:pt>
                <c:pt idx="160">
                  <c:v>40452</c:v>
                </c:pt>
                <c:pt idx="161">
                  <c:v>40544</c:v>
                </c:pt>
                <c:pt idx="162">
                  <c:v>40634</c:v>
                </c:pt>
                <c:pt idx="163">
                  <c:v>40725</c:v>
                </c:pt>
                <c:pt idx="164">
                  <c:v>40817</c:v>
                </c:pt>
                <c:pt idx="165">
                  <c:v>40909</c:v>
                </c:pt>
                <c:pt idx="166">
                  <c:v>41000</c:v>
                </c:pt>
                <c:pt idx="167">
                  <c:v>41091</c:v>
                </c:pt>
                <c:pt idx="168">
                  <c:v>41183</c:v>
                </c:pt>
                <c:pt idx="169">
                  <c:v>41275</c:v>
                </c:pt>
                <c:pt idx="170">
                  <c:v>41365</c:v>
                </c:pt>
                <c:pt idx="171">
                  <c:v>41456</c:v>
                </c:pt>
                <c:pt idx="172">
                  <c:v>41548</c:v>
                </c:pt>
                <c:pt idx="173">
                  <c:v>41640</c:v>
                </c:pt>
                <c:pt idx="174">
                  <c:v>41730</c:v>
                </c:pt>
                <c:pt idx="175">
                  <c:v>41821</c:v>
                </c:pt>
                <c:pt idx="176">
                  <c:v>41913</c:v>
                </c:pt>
                <c:pt idx="177">
                  <c:v>42005</c:v>
                </c:pt>
                <c:pt idx="178">
                  <c:v>42095</c:v>
                </c:pt>
                <c:pt idx="179">
                  <c:v>42186</c:v>
                </c:pt>
                <c:pt idx="180">
                  <c:v>42278</c:v>
                </c:pt>
                <c:pt idx="181">
                  <c:v>42370</c:v>
                </c:pt>
                <c:pt idx="182">
                  <c:v>42461</c:v>
                </c:pt>
                <c:pt idx="183">
                  <c:v>42552</c:v>
                </c:pt>
                <c:pt idx="184">
                  <c:v>42644</c:v>
                </c:pt>
                <c:pt idx="185">
                  <c:v>42736</c:v>
                </c:pt>
                <c:pt idx="186">
                  <c:v>42826</c:v>
                </c:pt>
                <c:pt idx="187">
                  <c:v>42917</c:v>
                </c:pt>
                <c:pt idx="188">
                  <c:v>43009</c:v>
                </c:pt>
                <c:pt idx="189">
                  <c:v>43101</c:v>
                </c:pt>
                <c:pt idx="190">
                  <c:v>43191</c:v>
                </c:pt>
                <c:pt idx="191">
                  <c:v>43282</c:v>
                </c:pt>
                <c:pt idx="192">
                  <c:v>43374</c:v>
                </c:pt>
                <c:pt idx="193">
                  <c:v>43466</c:v>
                </c:pt>
              </c:numCache>
            </c:numRef>
          </c:cat>
          <c:val>
            <c:numRef>
              <c:f>'Absolute terms'!$N$13:$N$205</c:f>
              <c:numCache>
                <c:formatCode>General</c:formatCode>
                <c:ptCount val="193"/>
                <c:pt idx="8" formatCode="0.00">
                  <c:v>1.8458285194524904E-2</c:v>
                </c:pt>
                <c:pt idx="9" formatCode="0.00">
                  <c:v>2.1475615538260068E-2</c:v>
                </c:pt>
                <c:pt idx="10" formatCode="0.00">
                  <c:v>2.5047946182195094E-2</c:v>
                </c:pt>
                <c:pt idx="11" formatCode="0.00">
                  <c:v>2.7325229776152069E-2</c:v>
                </c:pt>
                <c:pt idx="12" formatCode="0.00">
                  <c:v>2.57372969287364E-2</c:v>
                </c:pt>
                <c:pt idx="13" formatCode="0.00">
                  <c:v>2.4970596453790028E-2</c:v>
                </c:pt>
                <c:pt idx="14" formatCode="0.00">
                  <c:v>2.1881357875651763E-2</c:v>
                </c:pt>
                <c:pt idx="15" formatCode="0.00">
                  <c:v>1.8874922831320903E-2</c:v>
                </c:pt>
                <c:pt idx="16" formatCode="0.00">
                  <c:v>1.514737708600907E-2</c:v>
                </c:pt>
                <c:pt idx="17" formatCode="0.00">
                  <c:v>1.1121580040508637E-2</c:v>
                </c:pt>
                <c:pt idx="18" formatCode="0.00">
                  <c:v>6.4221736042018827E-3</c:v>
                </c:pt>
                <c:pt idx="19" formatCode="0.00">
                  <c:v>5.0833079957892597E-3</c:v>
                </c:pt>
                <c:pt idx="20" formatCode="0.00">
                  <c:v>2.7397020868841168E-3</c:v>
                </c:pt>
                <c:pt idx="21" formatCode="0.00">
                  <c:v>3.091318361885437E-3</c:v>
                </c:pt>
                <c:pt idx="22" formatCode="0.00">
                  <c:v>5.5790468996249768E-3</c:v>
                </c:pt>
                <c:pt idx="23" formatCode="0.00">
                  <c:v>5.2359031156830309E-3</c:v>
                </c:pt>
                <c:pt idx="24" formatCode="0.00">
                  <c:v>4.0908097099801206E-3</c:v>
                </c:pt>
                <c:pt idx="25" formatCode="0.00">
                  <c:v>5.8220278279006348E-3</c:v>
                </c:pt>
                <c:pt idx="26" formatCode="0.00">
                  <c:v>5.011513720241942E-3</c:v>
                </c:pt>
                <c:pt idx="27" formatCode="0.00">
                  <c:v>7.2085361106814854E-3</c:v>
                </c:pt>
                <c:pt idx="28" formatCode="0.00">
                  <c:v>4.6361390624758214E-3</c:v>
                </c:pt>
                <c:pt idx="29" formatCode="0.00">
                  <c:v>3.5734732025522273E-3</c:v>
                </c:pt>
                <c:pt idx="30" formatCode="0.00">
                  <c:v>3.521939789933265E-4</c:v>
                </c:pt>
                <c:pt idx="31" formatCode="0.00">
                  <c:v>-3.2966694622803506E-3</c:v>
                </c:pt>
                <c:pt idx="32" formatCode="0.00">
                  <c:v>-1.8119389788451021E-3</c:v>
                </c:pt>
                <c:pt idx="33" formatCode="0.00">
                  <c:v>1.2560072727007003E-3</c:v>
                </c:pt>
                <c:pt idx="34" formatCode="0.00">
                  <c:v>-2.4842924190734403E-4</c:v>
                </c:pt>
                <c:pt idx="35" formatCode="0.00">
                  <c:v>2.9008032695387836E-3</c:v>
                </c:pt>
                <c:pt idx="36" formatCode="0.00">
                  <c:v>7.7359113765209189E-4</c:v>
                </c:pt>
                <c:pt idx="37" formatCode="0.00">
                  <c:v>-1.7786308274247208E-3</c:v>
                </c:pt>
                <c:pt idx="38" formatCode="0.00">
                  <c:v>-2.5146402513620499E-3</c:v>
                </c:pt>
                <c:pt idx="39" formatCode="0.00">
                  <c:v>-1.053730446393431E-3</c:v>
                </c:pt>
                <c:pt idx="40" formatCode="0.00">
                  <c:v>-2.4036485484035591E-3</c:v>
                </c:pt>
                <c:pt idx="41" formatCode="0.00">
                  <c:v>-3.4600392140690223E-3</c:v>
                </c:pt>
                <c:pt idx="42" formatCode="0.00">
                  <c:v>-5.7276979175874855E-3</c:v>
                </c:pt>
                <c:pt idx="43" formatCode="0.00">
                  <c:v>-6.7553789593312822E-3</c:v>
                </c:pt>
                <c:pt idx="44" formatCode="0.00">
                  <c:v>-1.1104244441784749E-2</c:v>
                </c:pt>
                <c:pt idx="45" formatCode="0.00">
                  <c:v>-1.0563384118104192E-2</c:v>
                </c:pt>
                <c:pt idx="46" formatCode="0.00">
                  <c:v>-8.0859502572301466E-3</c:v>
                </c:pt>
                <c:pt idx="47" formatCode="0.00">
                  <c:v>-8.2409934082918624E-3</c:v>
                </c:pt>
                <c:pt idx="48" formatCode="0.00">
                  <c:v>-8.3322901517470412E-3</c:v>
                </c:pt>
                <c:pt idx="49" formatCode="0.00">
                  <c:v>-6.903333925331539E-3</c:v>
                </c:pt>
                <c:pt idx="50" formatCode="0.00">
                  <c:v>-7.7949022278818569E-3</c:v>
                </c:pt>
                <c:pt idx="51" formatCode="0.00">
                  <c:v>-3.8981134406061288E-3</c:v>
                </c:pt>
                <c:pt idx="52" formatCode="0.00">
                  <c:v>-6.0322561493021752E-4</c:v>
                </c:pt>
                <c:pt idx="53" formatCode="0.00">
                  <c:v>5.7586711392733272E-3</c:v>
                </c:pt>
                <c:pt idx="54" formatCode="0.00">
                  <c:v>5.9691155596895236E-3</c:v>
                </c:pt>
                <c:pt idx="55" formatCode="0.00">
                  <c:v>8.7639212490788973E-3</c:v>
                </c:pt>
                <c:pt idx="56" formatCode="0.00">
                  <c:v>1.049607826343788E-2</c:v>
                </c:pt>
                <c:pt idx="57" formatCode="0.00">
                  <c:v>1.5269752527083038E-2</c:v>
                </c:pt>
                <c:pt idx="58" formatCode="0.00">
                  <c:v>1.5932628813849877E-2</c:v>
                </c:pt>
                <c:pt idx="59" formatCode="0.00">
                  <c:v>2.3527903691914789E-2</c:v>
                </c:pt>
                <c:pt idx="60" formatCode="0.00">
                  <c:v>2.2123995549021572E-2</c:v>
                </c:pt>
                <c:pt idx="61" formatCode="0.00">
                  <c:v>2.6683148847771586E-2</c:v>
                </c:pt>
                <c:pt idx="62" formatCode="0.00">
                  <c:v>2.6940148302158417E-2</c:v>
                </c:pt>
                <c:pt idx="63" formatCode="0.00">
                  <c:v>3.4781109999492202E-2</c:v>
                </c:pt>
                <c:pt idx="64" formatCode="0.00">
                  <c:v>3.1428017014536666E-2</c:v>
                </c:pt>
                <c:pt idx="65" formatCode="0.00">
                  <c:v>3.3405796365413361E-2</c:v>
                </c:pt>
                <c:pt idx="66" formatCode="0.00">
                  <c:v>3.0234768910314611E-2</c:v>
                </c:pt>
                <c:pt idx="67" formatCode="0.00">
                  <c:v>3.425811450361102E-2</c:v>
                </c:pt>
                <c:pt idx="68" formatCode="0.00">
                  <c:v>2.5462078707288241E-2</c:v>
                </c:pt>
                <c:pt idx="69" formatCode="0.00">
                  <c:v>2.5493033946700203E-2</c:v>
                </c:pt>
                <c:pt idx="70" formatCode="0.00">
                  <c:v>1.8309156575259909E-2</c:v>
                </c:pt>
                <c:pt idx="71" formatCode="0.00">
                  <c:v>1.5804693119014071E-2</c:v>
                </c:pt>
                <c:pt idx="72" formatCode="0.00">
                  <c:v>6.0833785418196494E-3</c:v>
                </c:pt>
                <c:pt idx="73" formatCode="0.00">
                  <c:v>9.1718608351711965E-3</c:v>
                </c:pt>
                <c:pt idx="74" formatCode="0.00">
                  <c:v>5.2132240768109576E-3</c:v>
                </c:pt>
                <c:pt idx="75" formatCode="0.00">
                  <c:v>6.4726893706491618E-3</c:v>
                </c:pt>
                <c:pt idx="76" formatCode="0.00">
                  <c:v>-4.0423968307169055E-4</c:v>
                </c:pt>
                <c:pt idx="77" formatCode="0.00">
                  <c:v>2.4646178897792421E-3</c:v>
                </c:pt>
                <c:pt idx="78" formatCode="0.00">
                  <c:v>-2.0217337974833051E-4</c:v>
                </c:pt>
                <c:pt idx="79" formatCode="0.00">
                  <c:v>3.9775832426795985E-3</c:v>
                </c:pt>
                <c:pt idx="80" formatCode="0.00">
                  <c:v>2.2232679227708963E-3</c:v>
                </c:pt>
                <c:pt idx="81" formatCode="0.00">
                  <c:v>4.9932609408243466E-3</c:v>
                </c:pt>
                <c:pt idx="82" formatCode="0.00">
                  <c:v>1.3505367360620237E-3</c:v>
                </c:pt>
                <c:pt idx="83" formatCode="0.00">
                  <c:v>4.830134530502574E-3</c:v>
                </c:pt>
                <c:pt idx="84" formatCode="0.00">
                  <c:v>1.4447348528149003E-3</c:v>
                </c:pt>
                <c:pt idx="85" formatCode="0.00">
                  <c:v>3.0840993195649781E-3</c:v>
                </c:pt>
                <c:pt idx="86" formatCode="0.00">
                  <c:v>4.3028776896971072E-4</c:v>
                </c:pt>
                <c:pt idx="87" formatCode="0.00">
                  <c:v>1.0002091179747161E-3</c:v>
                </c:pt>
                <c:pt idx="88" formatCode="0.00">
                  <c:v>-4.3831571266396878E-3</c:v>
                </c:pt>
                <c:pt idx="89" formatCode="0.00">
                  <c:v>-3.7568866156233388E-3</c:v>
                </c:pt>
                <c:pt idx="90" formatCode="0.00">
                  <c:v>-4.4539681198490569E-3</c:v>
                </c:pt>
                <c:pt idx="91" formatCode="0.00">
                  <c:v>-9.4563945904974848E-4</c:v>
                </c:pt>
                <c:pt idx="92" formatCode="0.00">
                  <c:v>-2.3989495874147345E-3</c:v>
                </c:pt>
                <c:pt idx="93" formatCode="0.00">
                  <c:v>-1.2298472586141562E-3</c:v>
                </c:pt>
                <c:pt idx="94" formatCode="0.00">
                  <c:v>-3.0385381460671132E-3</c:v>
                </c:pt>
                <c:pt idx="95" formatCode="0.00">
                  <c:v>-1.5723332721404662E-3</c:v>
                </c:pt>
                <c:pt idx="96" formatCode="0.00">
                  <c:v>-1.1930543998579925E-3</c:v>
                </c:pt>
                <c:pt idx="97" formatCode="0.00">
                  <c:v>1.8617376255727529E-3</c:v>
                </c:pt>
                <c:pt idx="98" formatCode="0.00">
                  <c:v>1.5419559313201801E-3</c:v>
                </c:pt>
                <c:pt idx="99" formatCode="0.00">
                  <c:v>2.742574599037052E-3</c:v>
                </c:pt>
                <c:pt idx="100" formatCode="0.00">
                  <c:v>2.6893631250928E-3</c:v>
                </c:pt>
                <c:pt idx="101" formatCode="0.00">
                  <c:v>3.5449884200502071E-3</c:v>
                </c:pt>
                <c:pt idx="102" formatCode="0.00">
                  <c:v>4.929806112151873E-3</c:v>
                </c:pt>
                <c:pt idx="103" formatCode="0.00">
                  <c:v>7.6734082747404947E-3</c:v>
                </c:pt>
                <c:pt idx="104" formatCode="0.00">
                  <c:v>9.2005539588748235E-3</c:v>
                </c:pt>
                <c:pt idx="105" formatCode="0.00">
                  <c:v>1.1329611347991137E-2</c:v>
                </c:pt>
                <c:pt idx="106" formatCode="0.00">
                  <c:v>1.1936857971831152E-2</c:v>
                </c:pt>
                <c:pt idx="107" formatCode="0.00">
                  <c:v>1.3616539989639754E-2</c:v>
                </c:pt>
                <c:pt idx="108" formatCode="0.00">
                  <c:v>1.2360073598694106E-2</c:v>
                </c:pt>
                <c:pt idx="109" formatCode="0.00">
                  <c:v>1.1754089837129261E-2</c:v>
                </c:pt>
                <c:pt idx="110" formatCode="0.00">
                  <c:v>1.0730137474174627E-2</c:v>
                </c:pt>
                <c:pt idx="111" formatCode="0.00">
                  <c:v>8.8746071095108167E-3</c:v>
                </c:pt>
                <c:pt idx="112" formatCode="0.00">
                  <c:v>1.2327127893891517E-2</c:v>
                </c:pt>
                <c:pt idx="113" formatCode="0.00">
                  <c:v>1.3485455409028985E-2</c:v>
                </c:pt>
                <c:pt idx="114" formatCode="0.00">
                  <c:v>1.1295652369587154E-2</c:v>
                </c:pt>
                <c:pt idx="115" formatCode="0.00">
                  <c:v>1.198929383226729E-2</c:v>
                </c:pt>
                <c:pt idx="116" formatCode="0.00">
                  <c:v>1.521771920039887E-2</c:v>
                </c:pt>
                <c:pt idx="117" formatCode="0.00">
                  <c:v>1.4451575268373136E-2</c:v>
                </c:pt>
                <c:pt idx="118" formatCode="0.00">
                  <c:v>1.7906604296878813E-2</c:v>
                </c:pt>
                <c:pt idx="119" formatCode="0.00">
                  <c:v>1.7583594012913453E-2</c:v>
                </c:pt>
                <c:pt idx="120" formatCode="0.00">
                  <c:v>1.8247402709215092E-2</c:v>
                </c:pt>
                <c:pt idx="121" formatCode="0.00">
                  <c:v>1.6344160406944086E-2</c:v>
                </c:pt>
                <c:pt idx="122" formatCode="0.00">
                  <c:v>1.6240044047750465E-2</c:v>
                </c:pt>
                <c:pt idx="123" formatCode="0.00">
                  <c:v>1.9227633949361868E-2</c:v>
                </c:pt>
                <c:pt idx="124" formatCode="0.00">
                  <c:v>1.5549273902266767E-2</c:v>
                </c:pt>
                <c:pt idx="125" formatCode="0.00">
                  <c:v>1.1108993607536683E-2</c:v>
                </c:pt>
                <c:pt idx="126" formatCode="0.00">
                  <c:v>1.3575475855112575E-2</c:v>
                </c:pt>
                <c:pt idx="127" formatCode="0.00">
                  <c:v>8.1331517147528419E-3</c:v>
                </c:pt>
                <c:pt idx="128" formatCode="0.00">
                  <c:v>1.042378165653172E-2</c:v>
                </c:pt>
                <c:pt idx="129" formatCode="0.00">
                  <c:v>1.1939837339021169E-2</c:v>
                </c:pt>
                <c:pt idx="130" formatCode="0.00">
                  <c:v>1.0486166147884647E-2</c:v>
                </c:pt>
                <c:pt idx="131" formatCode="0.00">
                  <c:v>7.2973166879199631E-3</c:v>
                </c:pt>
                <c:pt idx="132" formatCode="0.00">
                  <c:v>8.1422307181568832E-3</c:v>
                </c:pt>
                <c:pt idx="133" formatCode="0.00">
                  <c:v>1.1994840324408056E-2</c:v>
                </c:pt>
                <c:pt idx="134" formatCode="0.00">
                  <c:v>1.3984002466626467E-2</c:v>
                </c:pt>
                <c:pt idx="135" formatCode="0.00">
                  <c:v>1.4295468424746362E-2</c:v>
                </c:pt>
                <c:pt idx="136" formatCode="0.00">
                  <c:v>1.9501623247181934E-2</c:v>
                </c:pt>
                <c:pt idx="137" formatCode="0.00">
                  <c:v>2.1340023027979976E-2</c:v>
                </c:pt>
                <c:pt idx="138" formatCode="0.00">
                  <c:v>2.3160628953241832E-2</c:v>
                </c:pt>
                <c:pt idx="139" formatCode="0.00">
                  <c:v>2.5789122652855934E-2</c:v>
                </c:pt>
                <c:pt idx="140" formatCode="0.00">
                  <c:v>2.9019144998688406E-2</c:v>
                </c:pt>
                <c:pt idx="141" formatCode="0.00">
                  <c:v>2.7934674972775537E-2</c:v>
                </c:pt>
                <c:pt idx="142" formatCode="0.00">
                  <c:v>3.0062766255383747E-2</c:v>
                </c:pt>
                <c:pt idx="143" formatCode="0.00">
                  <c:v>3.0790672976167603E-2</c:v>
                </c:pt>
                <c:pt idx="144" formatCode="0.00">
                  <c:v>2.9617071226887257E-2</c:v>
                </c:pt>
                <c:pt idx="145" formatCode="0.00">
                  <c:v>2.6717878999337266E-2</c:v>
                </c:pt>
                <c:pt idx="146" formatCode="0.00">
                  <c:v>2.4546516750575134E-2</c:v>
                </c:pt>
                <c:pt idx="147" formatCode="0.00">
                  <c:v>2.460770902946029E-2</c:v>
                </c:pt>
                <c:pt idx="148" formatCode="0.00">
                  <c:v>2.1926772774045939E-2</c:v>
                </c:pt>
                <c:pt idx="149" formatCode="0.00">
                  <c:v>2.1807280150845976E-2</c:v>
                </c:pt>
                <c:pt idx="150" formatCode="0.00">
                  <c:v>1.9703088628720136E-2</c:v>
                </c:pt>
                <c:pt idx="151" formatCode="0.00">
                  <c:v>1.502348851395538E-2</c:v>
                </c:pt>
                <c:pt idx="152" formatCode="0.00">
                  <c:v>1.1185863455868595E-2</c:v>
                </c:pt>
                <c:pt idx="153" formatCode="0.00">
                  <c:v>9.9329017007244516E-3</c:v>
                </c:pt>
                <c:pt idx="154" formatCode="0.00">
                  <c:v>9.4455702315169969E-3</c:v>
                </c:pt>
                <c:pt idx="155" formatCode="0.00">
                  <c:v>7.2880025069665694E-3</c:v>
                </c:pt>
                <c:pt idx="156" formatCode="0.00">
                  <c:v>4.4023698686789644E-3</c:v>
                </c:pt>
                <c:pt idx="157" formatCode="0.00">
                  <c:v>3.5919101534692579E-3</c:v>
                </c:pt>
                <c:pt idx="158" formatCode="0.00">
                  <c:v>1.014839991528063E-3</c:v>
                </c:pt>
                <c:pt idx="159" formatCode="0.00">
                  <c:v>-1.2470354490777625E-3</c:v>
                </c:pt>
                <c:pt idx="160" formatCode="0.00">
                  <c:v>-1.6284858740360671E-3</c:v>
                </c:pt>
                <c:pt idx="161" formatCode="0.00">
                  <c:v>-4.4836314962625655E-4</c:v>
                </c:pt>
                <c:pt idx="162" formatCode="0.00">
                  <c:v>1.9133089543523897E-3</c:v>
                </c:pt>
                <c:pt idx="163" formatCode="0.00">
                  <c:v>1.0206537518670162E-3</c:v>
                </c:pt>
                <c:pt idx="164" formatCode="0.00">
                  <c:v>8.8997892557761817E-4</c:v>
                </c:pt>
                <c:pt idx="165" formatCode="0.00">
                  <c:v>1.0272850909821385E-3</c:v>
                </c:pt>
                <c:pt idx="166" formatCode="0.00">
                  <c:v>4.3748792098554913E-4</c:v>
                </c:pt>
                <c:pt idx="167" formatCode="0.00">
                  <c:v>9.6019799894527858E-4</c:v>
                </c:pt>
                <c:pt idx="168" formatCode="0.00">
                  <c:v>1.4412072767533049E-3</c:v>
                </c:pt>
                <c:pt idx="169" formatCode="0.00">
                  <c:v>1.1947687074754226E-3</c:v>
                </c:pt>
                <c:pt idx="170" formatCode="0.00">
                  <c:v>5.9087314717349193E-4</c:v>
                </c:pt>
                <c:pt idx="171" formatCode="0.00">
                  <c:v>-3.8701481221894238E-3</c:v>
                </c:pt>
                <c:pt idx="172" formatCode="0.00">
                  <c:v>-3.5285063507222336E-3</c:v>
                </c:pt>
                <c:pt idx="173" formatCode="0.00">
                  <c:v>-3.8341199038177832E-3</c:v>
                </c:pt>
                <c:pt idx="174" formatCode="0.00">
                  <c:v>-2.0476386279968933E-3</c:v>
                </c:pt>
                <c:pt idx="175" formatCode="0.00">
                  <c:v>-1.3438893487053094E-3</c:v>
                </c:pt>
                <c:pt idx="176" formatCode="0.00">
                  <c:v>-9.1973649427782591E-4</c:v>
                </c:pt>
                <c:pt idx="177" formatCode="0.00">
                  <c:v>-6.6639261044810954E-5</c:v>
                </c:pt>
                <c:pt idx="178" formatCode="0.00">
                  <c:v>2.1438112191677454E-3</c:v>
                </c:pt>
                <c:pt idx="179" formatCode="0.00">
                  <c:v>2.0209795620595352E-3</c:v>
                </c:pt>
                <c:pt idx="180" formatCode="0.00">
                  <c:v>3.9757153520749268E-3</c:v>
                </c:pt>
                <c:pt idx="181" formatCode="0.00">
                  <c:v>5.3061819459393859E-3</c:v>
                </c:pt>
                <c:pt idx="182" formatCode="0.00">
                  <c:v>7.4493591798991997E-3</c:v>
                </c:pt>
                <c:pt idx="183" formatCode="0.00">
                  <c:v>4.2281859667545945E-3</c:v>
                </c:pt>
                <c:pt idx="184" formatCode="0.00">
                  <c:v>3.4941815164625922E-3</c:v>
                </c:pt>
                <c:pt idx="185" formatCode="0.00">
                  <c:v>3.0356274202912991E-3</c:v>
                </c:pt>
                <c:pt idx="186" formatCode="0.00">
                  <c:v>3.7104778018533947E-3</c:v>
                </c:pt>
                <c:pt idx="187" formatCode="0.00">
                  <c:v>1.4345824016377623E-3</c:v>
                </c:pt>
                <c:pt idx="188" formatCode="0.00">
                  <c:v>4.0765587094448362E-4</c:v>
                </c:pt>
                <c:pt idx="189" formatCode="0.00">
                  <c:v>7.1831669661669053E-4</c:v>
                </c:pt>
                <c:pt idx="190" formatCode="0.00">
                  <c:v>4.1185815057072795E-4</c:v>
                </c:pt>
                <c:pt idx="191" formatCode="0.00">
                  <c:v>-1.0726531313515987E-3</c:v>
                </c:pt>
                <c:pt idx="192" formatCode="0.00">
                  <c:v>-1.2140484199739815E-3</c:v>
                </c:pt>
              </c:numCache>
            </c:numRef>
          </c:val>
          <c:smooth val="0"/>
          <c:extLst>
            <c:ext xmlns:c16="http://schemas.microsoft.com/office/drawing/2014/chart" uri="{C3380CC4-5D6E-409C-BE32-E72D297353CC}">
              <c16:uniqueId val="{00000001-ED22-411A-A9D5-4AB7305539D6}"/>
            </c:ext>
          </c:extLst>
        </c:ser>
        <c:ser>
          <c:idx val="2"/>
          <c:order val="2"/>
          <c:tx>
            <c:strRef>
              <c:f>'Absolute terms'!$Q$9</c:f>
              <c:strCache>
                <c:ptCount val="1"/>
                <c:pt idx="0">
                  <c:v>Sweden</c:v>
                </c:pt>
              </c:strCache>
            </c:strRef>
          </c:tx>
          <c:spPr>
            <a:ln w="28575" cap="rnd">
              <a:solidFill>
                <a:schemeClr val="accent3"/>
              </a:solidFill>
              <a:round/>
            </a:ln>
            <a:effectLst/>
          </c:spPr>
          <c:marker>
            <c:symbol val="none"/>
          </c:marker>
          <c:cat>
            <c:numRef>
              <c:f>'Absolute terms'!$A$12:$A$205</c:f>
              <c:numCache>
                <c:formatCode>yyyy\-mm\-dd</c:formatCode>
                <c:ptCount val="194"/>
                <c:pt idx="0">
                  <c:v>25842</c:v>
                </c:pt>
                <c:pt idx="1">
                  <c:v>25934</c:v>
                </c:pt>
                <c:pt idx="2">
                  <c:v>26024</c:v>
                </c:pt>
                <c:pt idx="3">
                  <c:v>26115</c:v>
                </c:pt>
                <c:pt idx="4">
                  <c:v>26207</c:v>
                </c:pt>
                <c:pt idx="5">
                  <c:v>26299</c:v>
                </c:pt>
                <c:pt idx="6">
                  <c:v>26390</c:v>
                </c:pt>
                <c:pt idx="7">
                  <c:v>26481</c:v>
                </c:pt>
                <c:pt idx="8">
                  <c:v>26573</c:v>
                </c:pt>
                <c:pt idx="9">
                  <c:v>26665</c:v>
                </c:pt>
                <c:pt idx="10">
                  <c:v>26755</c:v>
                </c:pt>
                <c:pt idx="11">
                  <c:v>26846</c:v>
                </c:pt>
                <c:pt idx="12">
                  <c:v>26938</c:v>
                </c:pt>
                <c:pt idx="13">
                  <c:v>27030</c:v>
                </c:pt>
                <c:pt idx="14">
                  <c:v>27120</c:v>
                </c:pt>
                <c:pt idx="15">
                  <c:v>27211</c:v>
                </c:pt>
                <c:pt idx="16">
                  <c:v>27303</c:v>
                </c:pt>
                <c:pt idx="17">
                  <c:v>27395</c:v>
                </c:pt>
                <c:pt idx="18">
                  <c:v>27485</c:v>
                </c:pt>
                <c:pt idx="19">
                  <c:v>27576</c:v>
                </c:pt>
                <c:pt idx="20">
                  <c:v>27668</c:v>
                </c:pt>
                <c:pt idx="21">
                  <c:v>27760</c:v>
                </c:pt>
                <c:pt idx="22">
                  <c:v>27851</c:v>
                </c:pt>
                <c:pt idx="23">
                  <c:v>27942</c:v>
                </c:pt>
                <c:pt idx="24">
                  <c:v>28034</c:v>
                </c:pt>
                <c:pt idx="25">
                  <c:v>28126</c:v>
                </c:pt>
                <c:pt idx="26">
                  <c:v>28216</c:v>
                </c:pt>
                <c:pt idx="27">
                  <c:v>28307</c:v>
                </c:pt>
                <c:pt idx="28">
                  <c:v>28399</c:v>
                </c:pt>
                <c:pt idx="29">
                  <c:v>28491</c:v>
                </c:pt>
                <c:pt idx="30">
                  <c:v>28581</c:v>
                </c:pt>
                <c:pt idx="31">
                  <c:v>28672</c:v>
                </c:pt>
                <c:pt idx="32">
                  <c:v>28764</c:v>
                </c:pt>
                <c:pt idx="33">
                  <c:v>28856</c:v>
                </c:pt>
                <c:pt idx="34">
                  <c:v>28946</c:v>
                </c:pt>
                <c:pt idx="35">
                  <c:v>29037</c:v>
                </c:pt>
                <c:pt idx="36">
                  <c:v>29129</c:v>
                </c:pt>
                <c:pt idx="37">
                  <c:v>29221</c:v>
                </c:pt>
                <c:pt idx="38">
                  <c:v>29312</c:v>
                </c:pt>
                <c:pt idx="39">
                  <c:v>29403</c:v>
                </c:pt>
                <c:pt idx="40">
                  <c:v>29495</c:v>
                </c:pt>
                <c:pt idx="41">
                  <c:v>29587</c:v>
                </c:pt>
                <c:pt idx="42">
                  <c:v>29677</c:v>
                </c:pt>
                <c:pt idx="43">
                  <c:v>29768</c:v>
                </c:pt>
                <c:pt idx="44">
                  <c:v>29860</c:v>
                </c:pt>
                <c:pt idx="45">
                  <c:v>29952</c:v>
                </c:pt>
                <c:pt idx="46">
                  <c:v>30042</c:v>
                </c:pt>
                <c:pt idx="47">
                  <c:v>30133</c:v>
                </c:pt>
                <c:pt idx="48">
                  <c:v>30225</c:v>
                </c:pt>
                <c:pt idx="49">
                  <c:v>30317</c:v>
                </c:pt>
                <c:pt idx="50">
                  <c:v>30407</c:v>
                </c:pt>
                <c:pt idx="51">
                  <c:v>30498</c:v>
                </c:pt>
                <c:pt idx="52">
                  <c:v>30590</c:v>
                </c:pt>
                <c:pt idx="53">
                  <c:v>30682</c:v>
                </c:pt>
                <c:pt idx="54">
                  <c:v>30773</c:v>
                </c:pt>
                <c:pt idx="55">
                  <c:v>30864</c:v>
                </c:pt>
                <c:pt idx="56">
                  <c:v>30956</c:v>
                </c:pt>
                <c:pt idx="57">
                  <c:v>31048</c:v>
                </c:pt>
                <c:pt idx="58">
                  <c:v>31138</c:v>
                </c:pt>
                <c:pt idx="59">
                  <c:v>31229</c:v>
                </c:pt>
                <c:pt idx="60">
                  <c:v>31321</c:v>
                </c:pt>
                <c:pt idx="61">
                  <c:v>31413</c:v>
                </c:pt>
                <c:pt idx="62">
                  <c:v>31503</c:v>
                </c:pt>
                <c:pt idx="63">
                  <c:v>31594</c:v>
                </c:pt>
                <c:pt idx="64">
                  <c:v>31686</c:v>
                </c:pt>
                <c:pt idx="65">
                  <c:v>31778</c:v>
                </c:pt>
                <c:pt idx="66">
                  <c:v>31868</c:v>
                </c:pt>
                <c:pt idx="67">
                  <c:v>31959</c:v>
                </c:pt>
                <c:pt idx="68">
                  <c:v>32051</c:v>
                </c:pt>
                <c:pt idx="69">
                  <c:v>32143</c:v>
                </c:pt>
                <c:pt idx="70">
                  <c:v>32234</c:v>
                </c:pt>
                <c:pt idx="71">
                  <c:v>32325</c:v>
                </c:pt>
                <c:pt idx="72">
                  <c:v>32417</c:v>
                </c:pt>
                <c:pt idx="73">
                  <c:v>32509</c:v>
                </c:pt>
                <c:pt idx="74">
                  <c:v>32599</c:v>
                </c:pt>
                <c:pt idx="75">
                  <c:v>32690</c:v>
                </c:pt>
                <c:pt idx="76">
                  <c:v>32782</c:v>
                </c:pt>
                <c:pt idx="77">
                  <c:v>32874</c:v>
                </c:pt>
                <c:pt idx="78">
                  <c:v>32964</c:v>
                </c:pt>
                <c:pt idx="79">
                  <c:v>33055</c:v>
                </c:pt>
                <c:pt idx="80">
                  <c:v>33147</c:v>
                </c:pt>
                <c:pt idx="81">
                  <c:v>33239</c:v>
                </c:pt>
                <c:pt idx="82">
                  <c:v>33329</c:v>
                </c:pt>
                <c:pt idx="83">
                  <c:v>33420</c:v>
                </c:pt>
                <c:pt idx="84">
                  <c:v>33512</c:v>
                </c:pt>
                <c:pt idx="85">
                  <c:v>33604</c:v>
                </c:pt>
                <c:pt idx="86">
                  <c:v>33695</c:v>
                </c:pt>
                <c:pt idx="87">
                  <c:v>33786</c:v>
                </c:pt>
                <c:pt idx="88">
                  <c:v>33878</c:v>
                </c:pt>
                <c:pt idx="89">
                  <c:v>33970</c:v>
                </c:pt>
                <c:pt idx="90">
                  <c:v>34060</c:v>
                </c:pt>
                <c:pt idx="91">
                  <c:v>34151</c:v>
                </c:pt>
                <c:pt idx="92">
                  <c:v>34243</c:v>
                </c:pt>
                <c:pt idx="93">
                  <c:v>34335</c:v>
                </c:pt>
                <c:pt idx="94">
                  <c:v>34425</c:v>
                </c:pt>
                <c:pt idx="95">
                  <c:v>34516</c:v>
                </c:pt>
                <c:pt idx="96">
                  <c:v>34608</c:v>
                </c:pt>
                <c:pt idx="97">
                  <c:v>34700</c:v>
                </c:pt>
                <c:pt idx="98">
                  <c:v>34790</c:v>
                </c:pt>
                <c:pt idx="99">
                  <c:v>34881</c:v>
                </c:pt>
                <c:pt idx="100">
                  <c:v>34973</c:v>
                </c:pt>
                <c:pt idx="101">
                  <c:v>35065</c:v>
                </c:pt>
                <c:pt idx="102">
                  <c:v>35156</c:v>
                </c:pt>
                <c:pt idx="103">
                  <c:v>35247</c:v>
                </c:pt>
                <c:pt idx="104">
                  <c:v>35339</c:v>
                </c:pt>
                <c:pt idx="105">
                  <c:v>35431</c:v>
                </c:pt>
                <c:pt idx="106">
                  <c:v>35521</c:v>
                </c:pt>
                <c:pt idx="107">
                  <c:v>35612</c:v>
                </c:pt>
                <c:pt idx="108">
                  <c:v>35704</c:v>
                </c:pt>
                <c:pt idx="109">
                  <c:v>35796</c:v>
                </c:pt>
                <c:pt idx="110">
                  <c:v>35886</c:v>
                </c:pt>
                <c:pt idx="111">
                  <c:v>35977</c:v>
                </c:pt>
                <c:pt idx="112">
                  <c:v>36069</c:v>
                </c:pt>
                <c:pt idx="113">
                  <c:v>36161</c:v>
                </c:pt>
                <c:pt idx="114">
                  <c:v>36251</c:v>
                </c:pt>
                <c:pt idx="115">
                  <c:v>36342</c:v>
                </c:pt>
                <c:pt idx="116">
                  <c:v>36434</c:v>
                </c:pt>
                <c:pt idx="117">
                  <c:v>36526</c:v>
                </c:pt>
                <c:pt idx="118">
                  <c:v>36617</c:v>
                </c:pt>
                <c:pt idx="119">
                  <c:v>36708</c:v>
                </c:pt>
                <c:pt idx="120">
                  <c:v>36800</c:v>
                </c:pt>
                <c:pt idx="121">
                  <c:v>36892</c:v>
                </c:pt>
                <c:pt idx="122">
                  <c:v>36982</c:v>
                </c:pt>
                <c:pt idx="123">
                  <c:v>37073</c:v>
                </c:pt>
                <c:pt idx="124">
                  <c:v>37165</c:v>
                </c:pt>
                <c:pt idx="125">
                  <c:v>37257</c:v>
                </c:pt>
                <c:pt idx="126">
                  <c:v>37347</c:v>
                </c:pt>
                <c:pt idx="127">
                  <c:v>37438</c:v>
                </c:pt>
                <c:pt idx="128">
                  <c:v>37530</c:v>
                </c:pt>
                <c:pt idx="129">
                  <c:v>37622</c:v>
                </c:pt>
                <c:pt idx="130">
                  <c:v>37712</c:v>
                </c:pt>
                <c:pt idx="131">
                  <c:v>37803</c:v>
                </c:pt>
                <c:pt idx="132">
                  <c:v>37895</c:v>
                </c:pt>
                <c:pt idx="133">
                  <c:v>37987</c:v>
                </c:pt>
                <c:pt idx="134">
                  <c:v>38078</c:v>
                </c:pt>
                <c:pt idx="135">
                  <c:v>38169</c:v>
                </c:pt>
                <c:pt idx="136">
                  <c:v>38261</c:v>
                </c:pt>
                <c:pt idx="137">
                  <c:v>38353</c:v>
                </c:pt>
                <c:pt idx="138">
                  <c:v>38443</c:v>
                </c:pt>
                <c:pt idx="139">
                  <c:v>38534</c:v>
                </c:pt>
                <c:pt idx="140">
                  <c:v>38626</c:v>
                </c:pt>
                <c:pt idx="141">
                  <c:v>38718</c:v>
                </c:pt>
                <c:pt idx="142">
                  <c:v>38808</c:v>
                </c:pt>
                <c:pt idx="143">
                  <c:v>38899</c:v>
                </c:pt>
                <c:pt idx="144">
                  <c:v>38991</c:v>
                </c:pt>
                <c:pt idx="145">
                  <c:v>39083</c:v>
                </c:pt>
                <c:pt idx="146">
                  <c:v>39173</c:v>
                </c:pt>
                <c:pt idx="147">
                  <c:v>39264</c:v>
                </c:pt>
                <c:pt idx="148">
                  <c:v>39356</c:v>
                </c:pt>
                <c:pt idx="149">
                  <c:v>39448</c:v>
                </c:pt>
                <c:pt idx="150">
                  <c:v>39539</c:v>
                </c:pt>
                <c:pt idx="151">
                  <c:v>39630</c:v>
                </c:pt>
                <c:pt idx="152">
                  <c:v>39722</c:v>
                </c:pt>
                <c:pt idx="153">
                  <c:v>39814</c:v>
                </c:pt>
                <c:pt idx="154">
                  <c:v>39904</c:v>
                </c:pt>
                <c:pt idx="155">
                  <c:v>39995</c:v>
                </c:pt>
                <c:pt idx="156">
                  <c:v>40087</c:v>
                </c:pt>
                <c:pt idx="157">
                  <c:v>40179</c:v>
                </c:pt>
                <c:pt idx="158">
                  <c:v>40269</c:v>
                </c:pt>
                <c:pt idx="159">
                  <c:v>40360</c:v>
                </c:pt>
                <c:pt idx="160">
                  <c:v>40452</c:v>
                </c:pt>
                <c:pt idx="161">
                  <c:v>40544</c:v>
                </c:pt>
                <c:pt idx="162">
                  <c:v>40634</c:v>
                </c:pt>
                <c:pt idx="163">
                  <c:v>40725</c:v>
                </c:pt>
                <c:pt idx="164">
                  <c:v>40817</c:v>
                </c:pt>
                <c:pt idx="165">
                  <c:v>40909</c:v>
                </c:pt>
                <c:pt idx="166">
                  <c:v>41000</c:v>
                </c:pt>
                <c:pt idx="167">
                  <c:v>41091</c:v>
                </c:pt>
                <c:pt idx="168">
                  <c:v>41183</c:v>
                </c:pt>
                <c:pt idx="169">
                  <c:v>41275</c:v>
                </c:pt>
                <c:pt idx="170">
                  <c:v>41365</c:v>
                </c:pt>
                <c:pt idx="171">
                  <c:v>41456</c:v>
                </c:pt>
                <c:pt idx="172">
                  <c:v>41548</c:v>
                </c:pt>
                <c:pt idx="173">
                  <c:v>41640</c:v>
                </c:pt>
                <c:pt idx="174">
                  <c:v>41730</c:v>
                </c:pt>
                <c:pt idx="175">
                  <c:v>41821</c:v>
                </c:pt>
                <c:pt idx="176">
                  <c:v>41913</c:v>
                </c:pt>
                <c:pt idx="177">
                  <c:v>42005</c:v>
                </c:pt>
                <c:pt idx="178">
                  <c:v>42095</c:v>
                </c:pt>
                <c:pt idx="179">
                  <c:v>42186</c:v>
                </c:pt>
                <c:pt idx="180">
                  <c:v>42278</c:v>
                </c:pt>
                <c:pt idx="181">
                  <c:v>42370</c:v>
                </c:pt>
                <c:pt idx="182">
                  <c:v>42461</c:v>
                </c:pt>
                <c:pt idx="183">
                  <c:v>42552</c:v>
                </c:pt>
                <c:pt idx="184">
                  <c:v>42644</c:v>
                </c:pt>
                <c:pt idx="185">
                  <c:v>42736</c:v>
                </c:pt>
                <c:pt idx="186">
                  <c:v>42826</c:v>
                </c:pt>
                <c:pt idx="187">
                  <c:v>42917</c:v>
                </c:pt>
                <c:pt idx="188">
                  <c:v>43009</c:v>
                </c:pt>
                <c:pt idx="189">
                  <c:v>43101</c:v>
                </c:pt>
                <c:pt idx="190">
                  <c:v>43191</c:v>
                </c:pt>
                <c:pt idx="191">
                  <c:v>43282</c:v>
                </c:pt>
                <c:pt idx="192">
                  <c:v>43374</c:v>
                </c:pt>
                <c:pt idx="193">
                  <c:v>43466</c:v>
                </c:pt>
              </c:numCache>
            </c:numRef>
          </c:cat>
          <c:val>
            <c:numRef>
              <c:f>'Absolute terms'!$Q$13:$Q$205</c:f>
              <c:numCache>
                <c:formatCode>General</c:formatCode>
                <c:ptCount val="193"/>
                <c:pt idx="8" formatCode="0.00">
                  <c:v>6.2550731055662483E-3</c:v>
                </c:pt>
                <c:pt idx="9" formatCode="0.00">
                  <c:v>8.4599473197535698E-3</c:v>
                </c:pt>
                <c:pt idx="10" formatCode="0.00">
                  <c:v>8.717536592561019E-3</c:v>
                </c:pt>
                <c:pt idx="11" formatCode="0.00">
                  <c:v>1.0034248859485754E-2</c:v>
                </c:pt>
                <c:pt idx="12" formatCode="0.00">
                  <c:v>1.3710353620394179E-2</c:v>
                </c:pt>
                <c:pt idx="13" formatCode="0.00">
                  <c:v>1.3350329739939461E-2</c:v>
                </c:pt>
                <c:pt idx="14" formatCode="0.00">
                  <c:v>1.0452737192156279E-2</c:v>
                </c:pt>
                <c:pt idx="15" formatCode="0.00">
                  <c:v>7.1630252743444985E-3</c:v>
                </c:pt>
                <c:pt idx="16" formatCode="0.00">
                  <c:v>9.5512049613620531E-3</c:v>
                </c:pt>
                <c:pt idx="17" formatCode="0.00">
                  <c:v>9.4005686782510089E-3</c:v>
                </c:pt>
                <c:pt idx="18" formatCode="0.00">
                  <c:v>4.2359342828875686E-3</c:v>
                </c:pt>
                <c:pt idx="19" formatCode="0.00">
                  <c:v>5.1650782440399046E-3</c:v>
                </c:pt>
                <c:pt idx="20" formatCode="0.00">
                  <c:v>5.226841785086052E-3</c:v>
                </c:pt>
                <c:pt idx="21" formatCode="0.00">
                  <c:v>5.6387462181466466E-3</c:v>
                </c:pt>
                <c:pt idx="22" formatCode="0.00">
                  <c:v>3.0216974113075577E-3</c:v>
                </c:pt>
                <c:pt idx="23" formatCode="0.00">
                  <c:v>1.7896564026613723E-4</c:v>
                </c:pt>
                <c:pt idx="24" formatCode="0.00">
                  <c:v>2.6643351567818161E-3</c:v>
                </c:pt>
                <c:pt idx="25" formatCode="0.00">
                  <c:v>3.8163297275894147E-3</c:v>
                </c:pt>
                <c:pt idx="26" formatCode="0.00">
                  <c:v>1.6005703055494518E-3</c:v>
                </c:pt>
                <c:pt idx="27" formatCode="0.00">
                  <c:v>4.6129934837127106E-3</c:v>
                </c:pt>
                <c:pt idx="28" formatCode="0.00">
                  <c:v>9.1607866178815083E-4</c:v>
                </c:pt>
                <c:pt idx="29" formatCode="0.00">
                  <c:v>-1.0569025488644066E-4</c:v>
                </c:pt>
                <c:pt idx="30" formatCode="0.00">
                  <c:v>-3.0630475645988973E-3</c:v>
                </c:pt>
                <c:pt idx="31" formatCode="0.00">
                  <c:v>-4.2100357172145473E-3</c:v>
                </c:pt>
                <c:pt idx="32" formatCode="0.00">
                  <c:v>1.1069964016281379E-3</c:v>
                </c:pt>
                <c:pt idx="33" formatCode="0.00">
                  <c:v>4.5173240242036249E-3</c:v>
                </c:pt>
                <c:pt idx="34" formatCode="0.00">
                  <c:v>2.5013517176949262E-3</c:v>
                </c:pt>
                <c:pt idx="35" formatCode="0.00">
                  <c:v>3.207088370745262E-3</c:v>
                </c:pt>
                <c:pt idx="36" formatCode="0.00">
                  <c:v>5.0871523130639144E-3</c:v>
                </c:pt>
                <c:pt idx="37" formatCode="0.00">
                  <c:v>7.4090052313076716E-3</c:v>
                </c:pt>
                <c:pt idx="38" formatCode="0.00">
                  <c:v>6.1560874050025187E-3</c:v>
                </c:pt>
                <c:pt idx="39" formatCode="0.00">
                  <c:v>1.3108645309698648E-3</c:v>
                </c:pt>
                <c:pt idx="40" formatCode="0.00">
                  <c:v>2.9179205655249893E-3</c:v>
                </c:pt>
                <c:pt idx="41" formatCode="0.00">
                  <c:v>1.626009499712796E-3</c:v>
                </c:pt>
                <c:pt idx="42" formatCode="0.00">
                  <c:v>-3.0623753127970227E-3</c:v>
                </c:pt>
                <c:pt idx="43" formatCode="0.00">
                  <c:v>-5.365578165450819E-3</c:v>
                </c:pt>
                <c:pt idx="44" formatCode="0.00">
                  <c:v>-4.5989453830059136E-3</c:v>
                </c:pt>
                <c:pt idx="45" formatCode="0.00">
                  <c:v>-4.9352346148429848E-3</c:v>
                </c:pt>
                <c:pt idx="46" formatCode="0.00">
                  <c:v>-4.3868701276567786E-3</c:v>
                </c:pt>
                <c:pt idx="47" formatCode="0.00">
                  <c:v>-3.1249530512411738E-3</c:v>
                </c:pt>
                <c:pt idx="48" formatCode="0.00">
                  <c:v>3.1266480475049523E-3</c:v>
                </c:pt>
                <c:pt idx="49" formatCode="0.00">
                  <c:v>3.4107346003090359E-3</c:v>
                </c:pt>
                <c:pt idx="50" formatCode="0.00">
                  <c:v>3.2424658201388864E-3</c:v>
                </c:pt>
                <c:pt idx="51" formatCode="0.00">
                  <c:v>4.4115980912842372E-3</c:v>
                </c:pt>
                <c:pt idx="52" formatCode="0.00">
                  <c:v>7.4070148651130723E-3</c:v>
                </c:pt>
                <c:pt idx="53" formatCode="0.00">
                  <c:v>7.6100230089326433E-3</c:v>
                </c:pt>
                <c:pt idx="54" formatCode="0.00">
                  <c:v>7.5832821858567295E-3</c:v>
                </c:pt>
                <c:pt idx="55" formatCode="0.00">
                  <c:v>6.5986011090218869E-3</c:v>
                </c:pt>
                <c:pt idx="56" formatCode="0.00">
                  <c:v>7.5629699005177759E-3</c:v>
                </c:pt>
                <c:pt idx="57" formatCode="0.00">
                  <c:v>8.178096650303163E-3</c:v>
                </c:pt>
                <c:pt idx="58" formatCode="0.00">
                  <c:v>7.2875819530704867E-3</c:v>
                </c:pt>
                <c:pt idx="59" formatCode="0.00">
                  <c:v>6.8876484203988508E-3</c:v>
                </c:pt>
                <c:pt idx="60" formatCode="0.00">
                  <c:v>1.0184194037645544E-2</c:v>
                </c:pt>
                <c:pt idx="61" formatCode="0.00">
                  <c:v>1.3181735694489858E-2</c:v>
                </c:pt>
                <c:pt idx="62" formatCode="0.00">
                  <c:v>1.4985243885039554E-2</c:v>
                </c:pt>
                <c:pt idx="63" formatCode="0.00">
                  <c:v>1.6771224347452374E-2</c:v>
                </c:pt>
                <c:pt idx="64" formatCode="0.00">
                  <c:v>2.0166768656317943E-2</c:v>
                </c:pt>
                <c:pt idx="65" formatCode="0.00">
                  <c:v>2.3346175824051341E-2</c:v>
                </c:pt>
                <c:pt idx="66" formatCode="0.00">
                  <c:v>2.4887681829179688E-2</c:v>
                </c:pt>
                <c:pt idx="67" formatCode="0.00">
                  <c:v>2.7108704132853278E-2</c:v>
                </c:pt>
                <c:pt idx="68" formatCode="0.00">
                  <c:v>3.220042462822921E-2</c:v>
                </c:pt>
                <c:pt idx="69" formatCode="0.00">
                  <c:v>3.2341097504819089E-2</c:v>
                </c:pt>
                <c:pt idx="70" formatCode="0.00">
                  <c:v>3.0942912314343436E-2</c:v>
                </c:pt>
                <c:pt idx="71" formatCode="0.00">
                  <c:v>3.1156260458681782E-2</c:v>
                </c:pt>
                <c:pt idx="72" formatCode="0.00">
                  <c:v>3.1924749383113987E-2</c:v>
                </c:pt>
                <c:pt idx="73" formatCode="0.00">
                  <c:v>3.1876301557103845E-2</c:v>
                </c:pt>
                <c:pt idx="74" formatCode="0.00">
                  <c:v>3.1277107231214102E-2</c:v>
                </c:pt>
                <c:pt idx="75" formatCode="0.00">
                  <c:v>3.0854029386503747E-2</c:v>
                </c:pt>
                <c:pt idx="76" formatCode="0.00">
                  <c:v>3.0448967633729434E-2</c:v>
                </c:pt>
                <c:pt idx="77" formatCode="0.00">
                  <c:v>2.8738720316426474E-2</c:v>
                </c:pt>
                <c:pt idx="78" formatCode="0.00">
                  <c:v>2.7682710976398791E-2</c:v>
                </c:pt>
                <c:pt idx="79" formatCode="0.00">
                  <c:v>2.3541344291380922E-2</c:v>
                </c:pt>
                <c:pt idx="80" formatCode="0.00">
                  <c:v>1.759668612821309E-2</c:v>
                </c:pt>
                <c:pt idx="81" formatCode="0.00">
                  <c:v>1.2161542226774366E-2</c:v>
                </c:pt>
                <c:pt idx="82" formatCode="0.00">
                  <c:v>6.3585568036496455E-3</c:v>
                </c:pt>
                <c:pt idx="83" formatCode="0.00">
                  <c:v>-1.5477706736797764E-3</c:v>
                </c:pt>
                <c:pt idx="84" formatCode="0.00">
                  <c:v>-5.0391262644417321E-3</c:v>
                </c:pt>
                <c:pt idx="85" formatCode="0.00">
                  <c:v>-6.365899724100157E-3</c:v>
                </c:pt>
                <c:pt idx="86" formatCode="0.00">
                  <c:v>-9.7330434795671918E-3</c:v>
                </c:pt>
                <c:pt idx="87" formatCode="0.00">
                  <c:v>-1.0697719814140923E-2</c:v>
                </c:pt>
                <c:pt idx="88" formatCode="0.00">
                  <c:v>-1.0331967711412463E-2</c:v>
                </c:pt>
                <c:pt idx="89" formatCode="0.00">
                  <c:v>-7.843845631336074E-3</c:v>
                </c:pt>
                <c:pt idx="90" formatCode="0.00">
                  <c:v>-6.9112961196887762E-3</c:v>
                </c:pt>
                <c:pt idx="91" formatCode="0.00">
                  <c:v>-8.4263954946399745E-3</c:v>
                </c:pt>
                <c:pt idx="92" formatCode="0.00">
                  <c:v>-4.5760966474638603E-3</c:v>
                </c:pt>
                <c:pt idx="93" formatCode="0.00">
                  <c:v>-3.8133961277871265E-3</c:v>
                </c:pt>
                <c:pt idx="94" formatCode="0.00">
                  <c:v>-5.7296061731658514E-3</c:v>
                </c:pt>
                <c:pt idx="95" formatCode="0.00">
                  <c:v>-5.9871037418215475E-3</c:v>
                </c:pt>
                <c:pt idx="96" formatCode="0.00">
                  <c:v>-8.4467058054234385E-3</c:v>
                </c:pt>
                <c:pt idx="97" formatCode="0.00">
                  <c:v>-8.7969162545328879E-3</c:v>
                </c:pt>
                <c:pt idx="98" formatCode="0.00">
                  <c:v>-9.6416716104698874E-3</c:v>
                </c:pt>
                <c:pt idx="99" formatCode="0.00">
                  <c:v>-9.6844379167808706E-3</c:v>
                </c:pt>
                <c:pt idx="100" formatCode="0.00">
                  <c:v>-6.9423356870309148E-3</c:v>
                </c:pt>
                <c:pt idx="101" formatCode="0.00">
                  <c:v>-7.3774813414424628E-3</c:v>
                </c:pt>
                <c:pt idx="102" formatCode="0.00">
                  <c:v>-7.7199835537703305E-3</c:v>
                </c:pt>
                <c:pt idx="103" formatCode="0.00">
                  <c:v>-4.7487713737672183E-3</c:v>
                </c:pt>
                <c:pt idx="104" formatCode="0.00">
                  <c:v>4.7404872618150261E-3</c:v>
                </c:pt>
                <c:pt idx="105" formatCode="0.00">
                  <c:v>7.4443142682792986E-3</c:v>
                </c:pt>
                <c:pt idx="106" formatCode="0.00">
                  <c:v>8.5835074359629851E-3</c:v>
                </c:pt>
                <c:pt idx="107" formatCode="0.00">
                  <c:v>1.0622412097028806E-2</c:v>
                </c:pt>
                <c:pt idx="108" formatCode="0.00">
                  <c:v>1.3779343916764596E-2</c:v>
                </c:pt>
                <c:pt idx="109" formatCode="0.00">
                  <c:v>1.4807359318654647E-2</c:v>
                </c:pt>
                <c:pt idx="110" formatCode="0.00">
                  <c:v>1.8668739729475692E-2</c:v>
                </c:pt>
                <c:pt idx="111" formatCode="0.00">
                  <c:v>2.2341092121938681E-2</c:v>
                </c:pt>
                <c:pt idx="112" formatCode="0.00">
                  <c:v>2.3143553946620585E-2</c:v>
                </c:pt>
                <c:pt idx="113" formatCode="0.00">
                  <c:v>1.5709371438830222E-2</c:v>
                </c:pt>
                <c:pt idx="114" formatCode="0.00">
                  <c:v>1.5608602843557744E-2</c:v>
                </c:pt>
                <c:pt idx="115" formatCode="0.00">
                  <c:v>1.9994892658627066E-2</c:v>
                </c:pt>
                <c:pt idx="116" formatCode="0.00">
                  <c:v>1.8760773169724451E-2</c:v>
                </c:pt>
                <c:pt idx="117" formatCode="0.00">
                  <c:v>1.8874912736836107E-2</c:v>
                </c:pt>
                <c:pt idx="118" formatCode="0.00">
                  <c:v>2.2093759840140441E-2</c:v>
                </c:pt>
                <c:pt idx="119" formatCode="0.00">
                  <c:v>2.4417381784855568E-2</c:v>
                </c:pt>
                <c:pt idx="120" formatCode="0.00">
                  <c:v>2.0999171133446029E-2</c:v>
                </c:pt>
                <c:pt idx="121" formatCode="0.00">
                  <c:v>2.0980734341102456E-2</c:v>
                </c:pt>
                <c:pt idx="122" formatCode="0.00">
                  <c:v>2.0586743358425894E-2</c:v>
                </c:pt>
                <c:pt idx="123" formatCode="0.00">
                  <c:v>2.4112224236301303E-2</c:v>
                </c:pt>
                <c:pt idx="124" formatCode="0.00">
                  <c:v>1.735621541522674E-2</c:v>
                </c:pt>
                <c:pt idx="125" formatCode="0.00">
                  <c:v>1.8873379413685974E-2</c:v>
                </c:pt>
                <c:pt idx="126" formatCode="0.00">
                  <c:v>1.7233508340337808E-2</c:v>
                </c:pt>
                <c:pt idx="127" formatCode="0.00">
                  <c:v>1.5738680554859177E-2</c:v>
                </c:pt>
                <c:pt idx="128" formatCode="0.00">
                  <c:v>9.4429680197346526E-3</c:v>
                </c:pt>
                <c:pt idx="129" formatCode="0.00">
                  <c:v>1.1375486863877579E-2</c:v>
                </c:pt>
                <c:pt idx="130" formatCode="0.00">
                  <c:v>8.1384548744359402E-3</c:v>
                </c:pt>
                <c:pt idx="131" formatCode="0.00">
                  <c:v>6.1737888498421207E-3</c:v>
                </c:pt>
                <c:pt idx="132" formatCode="0.00">
                  <c:v>1.4688648363446594E-3</c:v>
                </c:pt>
                <c:pt idx="133" formatCode="0.00">
                  <c:v>5.649200709971821E-3</c:v>
                </c:pt>
                <c:pt idx="134" formatCode="0.00">
                  <c:v>4.5028293753311584E-3</c:v>
                </c:pt>
                <c:pt idx="135" formatCode="0.00">
                  <c:v>6.8386195970056634E-3</c:v>
                </c:pt>
                <c:pt idx="136" formatCode="0.00">
                  <c:v>4.8903463398764424E-3</c:v>
                </c:pt>
                <c:pt idx="137" formatCode="0.00">
                  <c:v>1.0599006868888254E-2</c:v>
                </c:pt>
                <c:pt idx="138" formatCode="0.00">
                  <c:v>9.9276669866176972E-3</c:v>
                </c:pt>
                <c:pt idx="139" formatCode="0.00">
                  <c:v>1.3865558909569359E-2</c:v>
                </c:pt>
                <c:pt idx="140" formatCode="0.00">
                  <c:v>1.5675741745804873E-2</c:v>
                </c:pt>
                <c:pt idx="141" formatCode="0.00">
                  <c:v>1.8697235516652002E-2</c:v>
                </c:pt>
                <c:pt idx="142" formatCode="0.00">
                  <c:v>1.7751122945254931E-2</c:v>
                </c:pt>
                <c:pt idx="143" formatCode="0.00">
                  <c:v>2.129089364837345E-2</c:v>
                </c:pt>
                <c:pt idx="144" formatCode="0.00">
                  <c:v>2.1128932929485238E-2</c:v>
                </c:pt>
                <c:pt idx="145" formatCode="0.00">
                  <c:v>2.622558726049827E-2</c:v>
                </c:pt>
                <c:pt idx="146" formatCode="0.00">
                  <c:v>2.4824808838062602E-2</c:v>
                </c:pt>
                <c:pt idx="147" formatCode="0.00">
                  <c:v>2.8866165837782207E-2</c:v>
                </c:pt>
                <c:pt idx="148" formatCode="0.00">
                  <c:v>2.8615092221967564E-2</c:v>
                </c:pt>
                <c:pt idx="149" formatCode="0.00">
                  <c:v>3.2118499456727019E-2</c:v>
                </c:pt>
                <c:pt idx="150" formatCode="0.00">
                  <c:v>3.0807086970491431E-2</c:v>
                </c:pt>
                <c:pt idx="151" formatCode="0.00">
                  <c:v>3.462077036131448E-2</c:v>
                </c:pt>
                <c:pt idx="152" formatCode="0.00">
                  <c:v>2.9980068028307265E-2</c:v>
                </c:pt>
                <c:pt idx="153" formatCode="0.00">
                  <c:v>2.7844265187329957E-2</c:v>
                </c:pt>
                <c:pt idx="154" formatCode="0.00">
                  <c:v>2.4066655405277151E-2</c:v>
                </c:pt>
                <c:pt idx="155" formatCode="0.00">
                  <c:v>2.4096742207578275E-2</c:v>
                </c:pt>
                <c:pt idx="156" formatCode="0.00">
                  <c:v>1.828123744053196E-2</c:v>
                </c:pt>
                <c:pt idx="157" formatCode="0.00">
                  <c:v>1.6109488992936863E-2</c:v>
                </c:pt>
                <c:pt idx="158" formatCode="0.00">
                  <c:v>1.1712715541657587E-2</c:v>
                </c:pt>
                <c:pt idx="159" formatCode="0.00">
                  <c:v>9.7376147751304862E-3</c:v>
                </c:pt>
                <c:pt idx="160" formatCode="0.00">
                  <c:v>5.9469496234779108E-3</c:v>
                </c:pt>
                <c:pt idx="161" formatCode="0.00">
                  <c:v>8.4622165421422892E-3</c:v>
                </c:pt>
                <c:pt idx="162" formatCode="0.00">
                  <c:v>8.2749964671350248E-3</c:v>
                </c:pt>
                <c:pt idx="163" formatCode="0.00">
                  <c:v>7.3277542609119289E-3</c:v>
                </c:pt>
                <c:pt idx="164" formatCode="0.00">
                  <c:v>5.7930167849840853E-3</c:v>
                </c:pt>
                <c:pt idx="165" formatCode="0.00">
                  <c:v>6.049828556606662E-3</c:v>
                </c:pt>
                <c:pt idx="166" formatCode="0.00">
                  <c:v>6.3318923658725844E-3</c:v>
                </c:pt>
                <c:pt idx="167" formatCode="0.00">
                  <c:v>3.8616564765707653E-3</c:v>
                </c:pt>
                <c:pt idx="168" formatCode="0.00">
                  <c:v>6.1137348206482889E-3</c:v>
                </c:pt>
                <c:pt idx="169" formatCode="0.00">
                  <c:v>6.8587915822338526E-3</c:v>
                </c:pt>
                <c:pt idx="170" formatCode="0.00">
                  <c:v>4.7105561518390442E-3</c:v>
                </c:pt>
                <c:pt idx="171" formatCode="0.00">
                  <c:v>5.403476109958184E-3</c:v>
                </c:pt>
                <c:pt idx="172" formatCode="0.00">
                  <c:v>7.8493349999216293E-3</c:v>
                </c:pt>
                <c:pt idx="173" formatCode="0.00">
                  <c:v>6.7444834991372497E-3</c:v>
                </c:pt>
                <c:pt idx="174" formatCode="0.00">
                  <c:v>6.9138473098691207E-3</c:v>
                </c:pt>
                <c:pt idx="175" formatCode="0.00">
                  <c:v>8.2147247695248966E-3</c:v>
                </c:pt>
                <c:pt idx="176" formatCode="0.00">
                  <c:v>1.143106742147354E-2</c:v>
                </c:pt>
                <c:pt idx="177" formatCode="0.00">
                  <c:v>1.0562525417222725E-2</c:v>
                </c:pt>
                <c:pt idx="178" formatCode="0.00">
                  <c:v>9.8941921839872313E-3</c:v>
                </c:pt>
                <c:pt idx="179" formatCode="0.00">
                  <c:v>1.400946697138946E-2</c:v>
                </c:pt>
                <c:pt idx="180" formatCode="0.00">
                  <c:v>1.1534998269554637E-2</c:v>
                </c:pt>
                <c:pt idx="181" formatCode="0.00">
                  <c:v>9.7004024330000996E-3</c:v>
                </c:pt>
                <c:pt idx="182" formatCode="0.00">
                  <c:v>1.0982093903835904E-2</c:v>
                </c:pt>
                <c:pt idx="183" formatCode="0.00">
                  <c:v>1.2307981173107286E-2</c:v>
                </c:pt>
                <c:pt idx="184" formatCode="0.00">
                  <c:v>1.242530330801629E-2</c:v>
                </c:pt>
                <c:pt idx="185" formatCode="0.00">
                  <c:v>1.283583294494948E-2</c:v>
                </c:pt>
                <c:pt idx="186" formatCode="0.00">
                  <c:v>1.1975412680651972E-2</c:v>
                </c:pt>
                <c:pt idx="187" formatCode="0.00">
                  <c:v>1.2491550387911818E-2</c:v>
                </c:pt>
                <c:pt idx="188" formatCode="0.00">
                  <c:v>1.3003372823137386E-2</c:v>
                </c:pt>
                <c:pt idx="189" formatCode="0.00">
                  <c:v>1.4978444093940835E-2</c:v>
                </c:pt>
                <c:pt idx="190" formatCode="0.00">
                  <c:v>1.4933938168931108E-2</c:v>
                </c:pt>
                <c:pt idx="191" formatCode="0.00">
                  <c:v>1.3036450474772818E-2</c:v>
                </c:pt>
                <c:pt idx="192" formatCode="0.00">
                  <c:v>1.3753005602279584E-2</c:v>
                </c:pt>
              </c:numCache>
            </c:numRef>
          </c:val>
          <c:smooth val="0"/>
          <c:extLst>
            <c:ext xmlns:c16="http://schemas.microsoft.com/office/drawing/2014/chart" uri="{C3380CC4-5D6E-409C-BE32-E72D297353CC}">
              <c16:uniqueId val="{00000002-ED22-411A-A9D5-4AB7305539D6}"/>
            </c:ext>
          </c:extLst>
        </c:ser>
        <c:ser>
          <c:idx val="1"/>
          <c:order val="3"/>
          <c:tx>
            <c:strRef>
              <c:f>'Absolute terms'!$P$9</c:f>
              <c:strCache>
                <c:ptCount val="1"/>
                <c:pt idx="0">
                  <c:v>Norway</c:v>
                </c:pt>
              </c:strCache>
            </c:strRef>
          </c:tx>
          <c:spPr>
            <a:ln w="28575" cap="rnd">
              <a:solidFill>
                <a:schemeClr val="accent2"/>
              </a:solidFill>
              <a:round/>
            </a:ln>
            <a:effectLst/>
          </c:spPr>
          <c:marker>
            <c:symbol val="none"/>
          </c:marker>
          <c:cat>
            <c:numRef>
              <c:f>'Absolute terms'!$A$12:$A$205</c:f>
              <c:numCache>
                <c:formatCode>yyyy\-mm\-dd</c:formatCode>
                <c:ptCount val="194"/>
                <c:pt idx="0">
                  <c:v>25842</c:v>
                </c:pt>
                <c:pt idx="1">
                  <c:v>25934</c:v>
                </c:pt>
                <c:pt idx="2">
                  <c:v>26024</c:v>
                </c:pt>
                <c:pt idx="3">
                  <c:v>26115</c:v>
                </c:pt>
                <c:pt idx="4">
                  <c:v>26207</c:v>
                </c:pt>
                <c:pt idx="5">
                  <c:v>26299</c:v>
                </c:pt>
                <c:pt idx="6">
                  <c:v>26390</c:v>
                </c:pt>
                <c:pt idx="7">
                  <c:v>26481</c:v>
                </c:pt>
                <c:pt idx="8">
                  <c:v>26573</c:v>
                </c:pt>
                <c:pt idx="9">
                  <c:v>26665</c:v>
                </c:pt>
                <c:pt idx="10">
                  <c:v>26755</c:v>
                </c:pt>
                <c:pt idx="11">
                  <c:v>26846</c:v>
                </c:pt>
                <c:pt idx="12">
                  <c:v>26938</c:v>
                </c:pt>
                <c:pt idx="13">
                  <c:v>27030</c:v>
                </c:pt>
                <c:pt idx="14">
                  <c:v>27120</c:v>
                </c:pt>
                <c:pt idx="15">
                  <c:v>27211</c:v>
                </c:pt>
                <c:pt idx="16">
                  <c:v>27303</c:v>
                </c:pt>
                <c:pt idx="17">
                  <c:v>27395</c:v>
                </c:pt>
                <c:pt idx="18">
                  <c:v>27485</c:v>
                </c:pt>
                <c:pt idx="19">
                  <c:v>27576</c:v>
                </c:pt>
                <c:pt idx="20">
                  <c:v>27668</c:v>
                </c:pt>
                <c:pt idx="21">
                  <c:v>27760</c:v>
                </c:pt>
                <c:pt idx="22">
                  <c:v>27851</c:v>
                </c:pt>
                <c:pt idx="23">
                  <c:v>27942</c:v>
                </c:pt>
                <c:pt idx="24">
                  <c:v>28034</c:v>
                </c:pt>
                <c:pt idx="25">
                  <c:v>28126</c:v>
                </c:pt>
                <c:pt idx="26">
                  <c:v>28216</c:v>
                </c:pt>
                <c:pt idx="27">
                  <c:v>28307</c:v>
                </c:pt>
                <c:pt idx="28">
                  <c:v>28399</c:v>
                </c:pt>
                <c:pt idx="29">
                  <c:v>28491</c:v>
                </c:pt>
                <c:pt idx="30">
                  <c:v>28581</c:v>
                </c:pt>
                <c:pt idx="31">
                  <c:v>28672</c:v>
                </c:pt>
                <c:pt idx="32">
                  <c:v>28764</c:v>
                </c:pt>
                <c:pt idx="33">
                  <c:v>28856</c:v>
                </c:pt>
                <c:pt idx="34">
                  <c:v>28946</c:v>
                </c:pt>
                <c:pt idx="35">
                  <c:v>29037</c:v>
                </c:pt>
                <c:pt idx="36">
                  <c:v>29129</c:v>
                </c:pt>
                <c:pt idx="37">
                  <c:v>29221</c:v>
                </c:pt>
                <c:pt idx="38">
                  <c:v>29312</c:v>
                </c:pt>
                <c:pt idx="39">
                  <c:v>29403</c:v>
                </c:pt>
                <c:pt idx="40">
                  <c:v>29495</c:v>
                </c:pt>
                <c:pt idx="41">
                  <c:v>29587</c:v>
                </c:pt>
                <c:pt idx="42">
                  <c:v>29677</c:v>
                </c:pt>
                <c:pt idx="43">
                  <c:v>29768</c:v>
                </c:pt>
                <c:pt idx="44">
                  <c:v>29860</c:v>
                </c:pt>
                <c:pt idx="45">
                  <c:v>29952</c:v>
                </c:pt>
                <c:pt idx="46">
                  <c:v>30042</c:v>
                </c:pt>
                <c:pt idx="47">
                  <c:v>30133</c:v>
                </c:pt>
                <c:pt idx="48">
                  <c:v>30225</c:v>
                </c:pt>
                <c:pt idx="49">
                  <c:v>30317</c:v>
                </c:pt>
                <c:pt idx="50">
                  <c:v>30407</c:v>
                </c:pt>
                <c:pt idx="51">
                  <c:v>30498</c:v>
                </c:pt>
                <c:pt idx="52">
                  <c:v>30590</c:v>
                </c:pt>
                <c:pt idx="53">
                  <c:v>30682</c:v>
                </c:pt>
                <c:pt idx="54">
                  <c:v>30773</c:v>
                </c:pt>
                <c:pt idx="55">
                  <c:v>30864</c:v>
                </c:pt>
                <c:pt idx="56">
                  <c:v>30956</c:v>
                </c:pt>
                <c:pt idx="57">
                  <c:v>31048</c:v>
                </c:pt>
                <c:pt idx="58">
                  <c:v>31138</c:v>
                </c:pt>
                <c:pt idx="59">
                  <c:v>31229</c:v>
                </c:pt>
                <c:pt idx="60">
                  <c:v>31321</c:v>
                </c:pt>
                <c:pt idx="61">
                  <c:v>31413</c:v>
                </c:pt>
                <c:pt idx="62">
                  <c:v>31503</c:v>
                </c:pt>
                <c:pt idx="63">
                  <c:v>31594</c:v>
                </c:pt>
                <c:pt idx="64">
                  <c:v>31686</c:v>
                </c:pt>
                <c:pt idx="65">
                  <c:v>31778</c:v>
                </c:pt>
                <c:pt idx="66">
                  <c:v>31868</c:v>
                </c:pt>
                <c:pt idx="67">
                  <c:v>31959</c:v>
                </c:pt>
                <c:pt idx="68">
                  <c:v>32051</c:v>
                </c:pt>
                <c:pt idx="69">
                  <c:v>32143</c:v>
                </c:pt>
                <c:pt idx="70">
                  <c:v>32234</c:v>
                </c:pt>
                <c:pt idx="71">
                  <c:v>32325</c:v>
                </c:pt>
                <c:pt idx="72">
                  <c:v>32417</c:v>
                </c:pt>
                <c:pt idx="73">
                  <c:v>32509</c:v>
                </c:pt>
                <c:pt idx="74">
                  <c:v>32599</c:v>
                </c:pt>
                <c:pt idx="75">
                  <c:v>32690</c:v>
                </c:pt>
                <c:pt idx="76">
                  <c:v>32782</c:v>
                </c:pt>
                <c:pt idx="77">
                  <c:v>32874</c:v>
                </c:pt>
                <c:pt idx="78">
                  <c:v>32964</c:v>
                </c:pt>
                <c:pt idx="79">
                  <c:v>33055</c:v>
                </c:pt>
                <c:pt idx="80">
                  <c:v>33147</c:v>
                </c:pt>
                <c:pt idx="81">
                  <c:v>33239</c:v>
                </c:pt>
                <c:pt idx="82">
                  <c:v>33329</c:v>
                </c:pt>
                <c:pt idx="83">
                  <c:v>33420</c:v>
                </c:pt>
                <c:pt idx="84">
                  <c:v>33512</c:v>
                </c:pt>
                <c:pt idx="85">
                  <c:v>33604</c:v>
                </c:pt>
                <c:pt idx="86">
                  <c:v>33695</c:v>
                </c:pt>
                <c:pt idx="87">
                  <c:v>33786</c:v>
                </c:pt>
                <c:pt idx="88">
                  <c:v>33878</c:v>
                </c:pt>
                <c:pt idx="89">
                  <c:v>33970</c:v>
                </c:pt>
                <c:pt idx="90">
                  <c:v>34060</c:v>
                </c:pt>
                <c:pt idx="91">
                  <c:v>34151</c:v>
                </c:pt>
                <c:pt idx="92">
                  <c:v>34243</c:v>
                </c:pt>
                <c:pt idx="93">
                  <c:v>34335</c:v>
                </c:pt>
                <c:pt idx="94">
                  <c:v>34425</c:v>
                </c:pt>
                <c:pt idx="95">
                  <c:v>34516</c:v>
                </c:pt>
                <c:pt idx="96">
                  <c:v>34608</c:v>
                </c:pt>
                <c:pt idx="97">
                  <c:v>34700</c:v>
                </c:pt>
                <c:pt idx="98">
                  <c:v>34790</c:v>
                </c:pt>
                <c:pt idx="99">
                  <c:v>34881</c:v>
                </c:pt>
                <c:pt idx="100">
                  <c:v>34973</c:v>
                </c:pt>
                <c:pt idx="101">
                  <c:v>35065</c:v>
                </c:pt>
                <c:pt idx="102">
                  <c:v>35156</c:v>
                </c:pt>
                <c:pt idx="103">
                  <c:v>35247</c:v>
                </c:pt>
                <c:pt idx="104">
                  <c:v>35339</c:v>
                </c:pt>
                <c:pt idx="105">
                  <c:v>35431</c:v>
                </c:pt>
                <c:pt idx="106">
                  <c:v>35521</c:v>
                </c:pt>
                <c:pt idx="107">
                  <c:v>35612</c:v>
                </c:pt>
                <c:pt idx="108">
                  <c:v>35704</c:v>
                </c:pt>
                <c:pt idx="109">
                  <c:v>35796</c:v>
                </c:pt>
                <c:pt idx="110">
                  <c:v>35886</c:v>
                </c:pt>
                <c:pt idx="111">
                  <c:v>35977</c:v>
                </c:pt>
                <c:pt idx="112">
                  <c:v>36069</c:v>
                </c:pt>
                <c:pt idx="113">
                  <c:v>36161</c:v>
                </c:pt>
                <c:pt idx="114">
                  <c:v>36251</c:v>
                </c:pt>
                <c:pt idx="115">
                  <c:v>36342</c:v>
                </c:pt>
                <c:pt idx="116">
                  <c:v>36434</c:v>
                </c:pt>
                <c:pt idx="117">
                  <c:v>36526</c:v>
                </c:pt>
                <c:pt idx="118">
                  <c:v>36617</c:v>
                </c:pt>
                <c:pt idx="119">
                  <c:v>36708</c:v>
                </c:pt>
                <c:pt idx="120">
                  <c:v>36800</c:v>
                </c:pt>
                <c:pt idx="121">
                  <c:v>36892</c:v>
                </c:pt>
                <c:pt idx="122">
                  <c:v>36982</c:v>
                </c:pt>
                <c:pt idx="123">
                  <c:v>37073</c:v>
                </c:pt>
                <c:pt idx="124">
                  <c:v>37165</c:v>
                </c:pt>
                <c:pt idx="125">
                  <c:v>37257</c:v>
                </c:pt>
                <c:pt idx="126">
                  <c:v>37347</c:v>
                </c:pt>
                <c:pt idx="127">
                  <c:v>37438</c:v>
                </c:pt>
                <c:pt idx="128">
                  <c:v>37530</c:v>
                </c:pt>
                <c:pt idx="129">
                  <c:v>37622</c:v>
                </c:pt>
                <c:pt idx="130">
                  <c:v>37712</c:v>
                </c:pt>
                <c:pt idx="131">
                  <c:v>37803</c:v>
                </c:pt>
                <c:pt idx="132">
                  <c:v>37895</c:v>
                </c:pt>
                <c:pt idx="133">
                  <c:v>37987</c:v>
                </c:pt>
                <c:pt idx="134">
                  <c:v>38078</c:v>
                </c:pt>
                <c:pt idx="135">
                  <c:v>38169</c:v>
                </c:pt>
                <c:pt idx="136">
                  <c:v>38261</c:v>
                </c:pt>
                <c:pt idx="137">
                  <c:v>38353</c:v>
                </c:pt>
                <c:pt idx="138">
                  <c:v>38443</c:v>
                </c:pt>
                <c:pt idx="139">
                  <c:v>38534</c:v>
                </c:pt>
                <c:pt idx="140">
                  <c:v>38626</c:v>
                </c:pt>
                <c:pt idx="141">
                  <c:v>38718</c:v>
                </c:pt>
                <c:pt idx="142">
                  <c:v>38808</c:v>
                </c:pt>
                <c:pt idx="143">
                  <c:v>38899</c:v>
                </c:pt>
                <c:pt idx="144">
                  <c:v>38991</c:v>
                </c:pt>
                <c:pt idx="145">
                  <c:v>39083</c:v>
                </c:pt>
                <c:pt idx="146">
                  <c:v>39173</c:v>
                </c:pt>
                <c:pt idx="147">
                  <c:v>39264</c:v>
                </c:pt>
                <c:pt idx="148">
                  <c:v>39356</c:v>
                </c:pt>
                <c:pt idx="149">
                  <c:v>39448</c:v>
                </c:pt>
                <c:pt idx="150">
                  <c:v>39539</c:v>
                </c:pt>
                <c:pt idx="151">
                  <c:v>39630</c:v>
                </c:pt>
                <c:pt idx="152">
                  <c:v>39722</c:v>
                </c:pt>
                <c:pt idx="153">
                  <c:v>39814</c:v>
                </c:pt>
                <c:pt idx="154">
                  <c:v>39904</c:v>
                </c:pt>
                <c:pt idx="155">
                  <c:v>39995</c:v>
                </c:pt>
                <c:pt idx="156">
                  <c:v>40087</c:v>
                </c:pt>
                <c:pt idx="157">
                  <c:v>40179</c:v>
                </c:pt>
                <c:pt idx="158">
                  <c:v>40269</c:v>
                </c:pt>
                <c:pt idx="159">
                  <c:v>40360</c:v>
                </c:pt>
                <c:pt idx="160">
                  <c:v>40452</c:v>
                </c:pt>
                <c:pt idx="161">
                  <c:v>40544</c:v>
                </c:pt>
                <c:pt idx="162">
                  <c:v>40634</c:v>
                </c:pt>
                <c:pt idx="163">
                  <c:v>40725</c:v>
                </c:pt>
                <c:pt idx="164">
                  <c:v>40817</c:v>
                </c:pt>
                <c:pt idx="165">
                  <c:v>40909</c:v>
                </c:pt>
                <c:pt idx="166">
                  <c:v>41000</c:v>
                </c:pt>
                <c:pt idx="167">
                  <c:v>41091</c:v>
                </c:pt>
                <c:pt idx="168">
                  <c:v>41183</c:v>
                </c:pt>
                <c:pt idx="169">
                  <c:v>41275</c:v>
                </c:pt>
                <c:pt idx="170">
                  <c:v>41365</c:v>
                </c:pt>
                <c:pt idx="171">
                  <c:v>41456</c:v>
                </c:pt>
                <c:pt idx="172">
                  <c:v>41548</c:v>
                </c:pt>
                <c:pt idx="173">
                  <c:v>41640</c:v>
                </c:pt>
                <c:pt idx="174">
                  <c:v>41730</c:v>
                </c:pt>
                <c:pt idx="175">
                  <c:v>41821</c:v>
                </c:pt>
                <c:pt idx="176">
                  <c:v>41913</c:v>
                </c:pt>
                <c:pt idx="177">
                  <c:v>42005</c:v>
                </c:pt>
                <c:pt idx="178">
                  <c:v>42095</c:v>
                </c:pt>
                <c:pt idx="179">
                  <c:v>42186</c:v>
                </c:pt>
                <c:pt idx="180">
                  <c:v>42278</c:v>
                </c:pt>
                <c:pt idx="181">
                  <c:v>42370</c:v>
                </c:pt>
                <c:pt idx="182">
                  <c:v>42461</c:v>
                </c:pt>
                <c:pt idx="183">
                  <c:v>42552</c:v>
                </c:pt>
                <c:pt idx="184">
                  <c:v>42644</c:v>
                </c:pt>
                <c:pt idx="185">
                  <c:v>42736</c:v>
                </c:pt>
                <c:pt idx="186">
                  <c:v>42826</c:v>
                </c:pt>
                <c:pt idx="187">
                  <c:v>42917</c:v>
                </c:pt>
                <c:pt idx="188">
                  <c:v>43009</c:v>
                </c:pt>
                <c:pt idx="189">
                  <c:v>43101</c:v>
                </c:pt>
                <c:pt idx="190">
                  <c:v>43191</c:v>
                </c:pt>
                <c:pt idx="191">
                  <c:v>43282</c:v>
                </c:pt>
                <c:pt idx="192">
                  <c:v>43374</c:v>
                </c:pt>
                <c:pt idx="193">
                  <c:v>43466</c:v>
                </c:pt>
              </c:numCache>
            </c:numRef>
          </c:cat>
          <c:val>
            <c:numRef>
              <c:f>'Absolute terms'!$P$13:$P$205</c:f>
              <c:numCache>
                <c:formatCode>General</c:formatCode>
                <c:ptCount val="193"/>
                <c:pt idx="8" formatCode="0.00">
                  <c:v>1.4485288876041884E-2</c:v>
                </c:pt>
                <c:pt idx="9" formatCode="0.00">
                  <c:v>1.3242790758622527E-2</c:v>
                </c:pt>
                <c:pt idx="10" formatCode="0.00">
                  <c:v>1.2325356144496181E-2</c:v>
                </c:pt>
                <c:pt idx="11" formatCode="0.00">
                  <c:v>1.0715140981596439E-2</c:v>
                </c:pt>
                <c:pt idx="12" formatCode="0.00">
                  <c:v>9.9007482262726491E-3</c:v>
                </c:pt>
                <c:pt idx="13" formatCode="0.00">
                  <c:v>6.8004054250509526E-3</c:v>
                </c:pt>
                <c:pt idx="14" formatCode="0.00">
                  <c:v>7.1356241049320025E-3</c:v>
                </c:pt>
                <c:pt idx="15" formatCode="0.00">
                  <c:v>4.127984836821909E-3</c:v>
                </c:pt>
                <c:pt idx="16" formatCode="0.00">
                  <c:v>2.8557432252638427E-3</c:v>
                </c:pt>
                <c:pt idx="17" formatCode="0.00">
                  <c:v>3.4225390409526255E-3</c:v>
                </c:pt>
                <c:pt idx="18" formatCode="0.00">
                  <c:v>2.2710794180867033E-3</c:v>
                </c:pt>
                <c:pt idx="19" formatCode="0.00">
                  <c:v>1.0819979800657795E-3</c:v>
                </c:pt>
                <c:pt idx="20" formatCode="0.00">
                  <c:v>3.6932086127326486E-4</c:v>
                </c:pt>
                <c:pt idx="21" formatCode="0.00">
                  <c:v>1.9956954854769273E-3</c:v>
                </c:pt>
                <c:pt idx="22" formatCode="0.00">
                  <c:v>4.4603803192528064E-3</c:v>
                </c:pt>
                <c:pt idx="23" formatCode="0.00">
                  <c:v>3.9754957889753702E-3</c:v>
                </c:pt>
                <c:pt idx="24" formatCode="0.00">
                  <c:v>8.6278109264974201E-3</c:v>
                </c:pt>
                <c:pt idx="25" formatCode="0.00">
                  <c:v>8.5537161153572717E-3</c:v>
                </c:pt>
                <c:pt idx="26" formatCode="0.00">
                  <c:v>9.5216421183431221E-3</c:v>
                </c:pt>
                <c:pt idx="27" formatCode="0.00">
                  <c:v>1.1768985047488807E-2</c:v>
                </c:pt>
                <c:pt idx="28" formatCode="0.00">
                  <c:v>1.1093522867022821E-2</c:v>
                </c:pt>
                <c:pt idx="29" formatCode="0.00">
                  <c:v>1.0392226364248034E-2</c:v>
                </c:pt>
                <c:pt idx="30" formatCode="0.00">
                  <c:v>1.0115047740133165E-2</c:v>
                </c:pt>
                <c:pt idx="31" formatCode="0.00">
                  <c:v>1.0897136968643303E-2</c:v>
                </c:pt>
                <c:pt idx="32" formatCode="0.00">
                  <c:v>1.0511356994403942E-2</c:v>
                </c:pt>
                <c:pt idx="33" formatCode="0.00">
                  <c:v>8.1558524018214614E-3</c:v>
                </c:pt>
                <c:pt idx="34" formatCode="0.00">
                  <c:v>5.886050129251026E-3</c:v>
                </c:pt>
                <c:pt idx="35" formatCode="0.00">
                  <c:v>4.3390580032967941E-3</c:v>
                </c:pt>
                <c:pt idx="36" formatCode="0.00">
                  <c:v>2.1406513611843163E-3</c:v>
                </c:pt>
                <c:pt idx="37" formatCode="0.00">
                  <c:v>3.5017491251876742E-3</c:v>
                </c:pt>
                <c:pt idx="38" formatCode="0.00">
                  <c:v>6.031339353321191E-3</c:v>
                </c:pt>
                <c:pt idx="39" formatCode="0.00">
                  <c:v>5.1003502541407762E-3</c:v>
                </c:pt>
                <c:pt idx="40" formatCode="0.00">
                  <c:v>4.0317974750864443E-3</c:v>
                </c:pt>
                <c:pt idx="41" formatCode="0.00">
                  <c:v>4.0633685367563819E-3</c:v>
                </c:pt>
                <c:pt idx="42" formatCode="0.00">
                  <c:v>2.475621973685246E-3</c:v>
                </c:pt>
                <c:pt idx="43" formatCode="0.00">
                  <c:v>3.6463530709638309E-3</c:v>
                </c:pt>
                <c:pt idx="44" formatCode="0.00">
                  <c:v>4.7154587675932525E-3</c:v>
                </c:pt>
                <c:pt idx="45" formatCode="0.00">
                  <c:v>7.192719575148619E-3</c:v>
                </c:pt>
                <c:pt idx="46" formatCode="0.00">
                  <c:v>8.1707517685853295E-3</c:v>
                </c:pt>
                <c:pt idx="47" formatCode="0.00">
                  <c:v>7.6971766154480016E-3</c:v>
                </c:pt>
                <c:pt idx="48" formatCode="0.00">
                  <c:v>7.9627125028686463E-3</c:v>
                </c:pt>
                <c:pt idx="49" formatCode="0.00">
                  <c:v>9.9573154529996356E-3</c:v>
                </c:pt>
                <c:pt idx="50" formatCode="0.00">
                  <c:v>1.1648724645227244E-2</c:v>
                </c:pt>
                <c:pt idx="51" formatCode="0.00">
                  <c:v>1.3097132239333464E-2</c:v>
                </c:pt>
                <c:pt idx="52" formatCode="0.00">
                  <c:v>1.3677127260485844E-2</c:v>
                </c:pt>
                <c:pt idx="53" formatCode="0.00">
                  <c:v>1.5639869665606244E-2</c:v>
                </c:pt>
                <c:pt idx="54" formatCode="0.00">
                  <c:v>1.5569025022616503E-2</c:v>
                </c:pt>
                <c:pt idx="55" formatCode="0.00">
                  <c:v>1.7295116428856016E-2</c:v>
                </c:pt>
                <c:pt idx="56" formatCode="0.00">
                  <c:v>1.6934023496262943E-2</c:v>
                </c:pt>
                <c:pt idx="57" formatCode="0.00">
                  <c:v>1.7768286086813398E-2</c:v>
                </c:pt>
                <c:pt idx="58" formatCode="0.00">
                  <c:v>1.8211199791289507E-2</c:v>
                </c:pt>
                <c:pt idx="59" formatCode="0.00">
                  <c:v>1.9233457865161285E-2</c:v>
                </c:pt>
                <c:pt idx="60" formatCode="0.00">
                  <c:v>1.9413169724439003E-2</c:v>
                </c:pt>
                <c:pt idx="61" formatCode="0.00">
                  <c:v>2.6104086232022448E-2</c:v>
                </c:pt>
                <c:pt idx="62" formatCode="0.00">
                  <c:v>2.5270053684194996E-2</c:v>
                </c:pt>
                <c:pt idx="63" formatCode="0.00">
                  <c:v>2.5127822186751955E-2</c:v>
                </c:pt>
                <c:pt idx="64" formatCode="0.00">
                  <c:v>2.3940698202462651E-2</c:v>
                </c:pt>
                <c:pt idx="65" formatCode="0.00">
                  <c:v>2.6530159461487322E-2</c:v>
                </c:pt>
                <c:pt idx="66" formatCode="0.00">
                  <c:v>2.9042647360593747E-2</c:v>
                </c:pt>
                <c:pt idx="67" formatCode="0.00">
                  <c:v>2.7272572736220177E-2</c:v>
                </c:pt>
                <c:pt idx="68" formatCode="0.00">
                  <c:v>2.6469668949854471E-2</c:v>
                </c:pt>
                <c:pt idx="69" formatCode="0.00">
                  <c:v>2.8242398097931259E-2</c:v>
                </c:pt>
                <c:pt idx="70" formatCode="0.00">
                  <c:v>2.140143086801612E-2</c:v>
                </c:pt>
                <c:pt idx="71" formatCode="0.00">
                  <c:v>1.825790726863712E-2</c:v>
                </c:pt>
                <c:pt idx="72" formatCode="0.00">
                  <c:v>1.6459711979795923E-2</c:v>
                </c:pt>
                <c:pt idx="73" formatCode="0.00">
                  <c:v>1.5184825167622222E-2</c:v>
                </c:pt>
                <c:pt idx="74" formatCode="0.00">
                  <c:v>1.1254112783913309E-2</c:v>
                </c:pt>
                <c:pt idx="75" formatCode="0.00">
                  <c:v>6.0377111029240966E-3</c:v>
                </c:pt>
                <c:pt idx="76" formatCode="0.00">
                  <c:v>4.6453729401843905E-3</c:v>
                </c:pt>
                <c:pt idx="77" formatCode="0.00">
                  <c:v>3.211638724870871E-3</c:v>
                </c:pt>
                <c:pt idx="78" formatCode="0.00">
                  <c:v>-1.65651167750537E-3</c:v>
                </c:pt>
                <c:pt idx="79" formatCode="0.00">
                  <c:v>-4.6515509424669352E-3</c:v>
                </c:pt>
                <c:pt idx="80" formatCode="0.00">
                  <c:v>-4.3088799905199177E-3</c:v>
                </c:pt>
                <c:pt idx="81" formatCode="0.00">
                  <c:v>-4.005973097228218E-3</c:v>
                </c:pt>
                <c:pt idx="82" formatCode="0.00">
                  <c:v>-8.2723551826932619E-3</c:v>
                </c:pt>
                <c:pt idx="83" formatCode="0.00">
                  <c:v>-1.3194135570496661E-2</c:v>
                </c:pt>
                <c:pt idx="84" formatCode="0.00">
                  <c:v>-8.2753881745135181E-3</c:v>
                </c:pt>
                <c:pt idx="85" formatCode="0.00">
                  <c:v>-8.6241982044539135E-3</c:v>
                </c:pt>
                <c:pt idx="86" formatCode="0.00">
                  <c:v>-1.0283486351059622E-2</c:v>
                </c:pt>
                <c:pt idx="87" formatCode="0.00">
                  <c:v>-5.6810390054833244E-3</c:v>
                </c:pt>
                <c:pt idx="88" formatCode="0.00">
                  <c:v>-4.9139138123332699E-3</c:v>
                </c:pt>
                <c:pt idx="89" formatCode="0.00">
                  <c:v>-3.5920271676503782E-3</c:v>
                </c:pt>
                <c:pt idx="90" formatCode="0.00">
                  <c:v>-6.9499201916384612E-3</c:v>
                </c:pt>
                <c:pt idx="91" formatCode="0.00">
                  <c:v>-4.4371696319453445E-3</c:v>
                </c:pt>
                <c:pt idx="92" formatCode="0.00">
                  <c:v>5.2616128234411153E-5</c:v>
                </c:pt>
                <c:pt idx="93" formatCode="0.00">
                  <c:v>-3.6172623211620999E-3</c:v>
                </c:pt>
                <c:pt idx="94" formatCode="0.00">
                  <c:v>-2.7229808348407398E-3</c:v>
                </c:pt>
                <c:pt idx="95" formatCode="0.00">
                  <c:v>-2.560609433465835E-3</c:v>
                </c:pt>
                <c:pt idx="96" formatCode="0.00">
                  <c:v>-4.7816137412447337E-3</c:v>
                </c:pt>
                <c:pt idx="97" formatCode="0.00">
                  <c:v>-3.0086942108021983E-3</c:v>
                </c:pt>
                <c:pt idx="98" formatCode="0.00">
                  <c:v>-3.1730320721979469E-3</c:v>
                </c:pt>
                <c:pt idx="99" formatCode="0.00">
                  <c:v>1.4935597071691746E-4</c:v>
                </c:pt>
                <c:pt idx="100" formatCode="0.00">
                  <c:v>2.4874362669479832E-3</c:v>
                </c:pt>
                <c:pt idx="101" formatCode="0.00">
                  <c:v>5.0056614738085486E-3</c:v>
                </c:pt>
                <c:pt idx="102" formatCode="0.00">
                  <c:v>7.0196951499458676E-3</c:v>
                </c:pt>
                <c:pt idx="103" formatCode="0.00">
                  <c:v>8.7006870833767121E-3</c:v>
                </c:pt>
                <c:pt idx="104" formatCode="0.00">
                  <c:v>1.3865496142834562E-2</c:v>
                </c:pt>
                <c:pt idx="105" formatCode="0.00">
                  <c:v>2.0143754265052858E-2</c:v>
                </c:pt>
                <c:pt idx="106" formatCode="0.00">
                  <c:v>2.2246665092685115E-2</c:v>
                </c:pt>
                <c:pt idx="107" formatCode="0.00">
                  <c:v>2.5489132843912639E-2</c:v>
                </c:pt>
                <c:pt idx="108" formatCode="0.00">
                  <c:v>2.7488601713674357E-2</c:v>
                </c:pt>
                <c:pt idx="109" formatCode="0.00">
                  <c:v>3.0231497433542896E-2</c:v>
                </c:pt>
                <c:pt idx="110" formatCode="0.00">
                  <c:v>2.9315648478406675E-2</c:v>
                </c:pt>
                <c:pt idx="111" formatCode="0.00">
                  <c:v>2.9362621482501922E-2</c:v>
                </c:pt>
                <c:pt idx="112" formatCode="0.00">
                  <c:v>2.9565752303820955E-2</c:v>
                </c:pt>
                <c:pt idx="113" formatCode="0.00">
                  <c:v>2.7726268919615382E-2</c:v>
                </c:pt>
                <c:pt idx="114" formatCode="0.00">
                  <c:v>2.1923168722411637E-2</c:v>
                </c:pt>
                <c:pt idx="115" formatCode="0.00">
                  <c:v>2.2577949358279569E-2</c:v>
                </c:pt>
                <c:pt idx="116" formatCode="0.00">
                  <c:v>2.129068142561167E-2</c:v>
                </c:pt>
                <c:pt idx="117" formatCode="0.00">
                  <c:v>2.2569326309019113E-2</c:v>
                </c:pt>
                <c:pt idx="118" formatCode="0.00">
                  <c:v>2.3963158097096E-2</c:v>
                </c:pt>
                <c:pt idx="119" formatCode="0.00">
                  <c:v>2.1341377353232559E-2</c:v>
                </c:pt>
                <c:pt idx="120" formatCode="0.00">
                  <c:v>2.0458147421971259E-2</c:v>
                </c:pt>
                <c:pt idx="121" formatCode="0.00">
                  <c:v>2.2332798705376244E-2</c:v>
                </c:pt>
                <c:pt idx="122" formatCode="0.00">
                  <c:v>1.9394180355115885E-2</c:v>
                </c:pt>
                <c:pt idx="123" formatCode="0.00">
                  <c:v>2.1123870818042879E-2</c:v>
                </c:pt>
                <c:pt idx="124" formatCode="0.00">
                  <c:v>1.8895563408963027E-2</c:v>
                </c:pt>
                <c:pt idx="125" formatCode="0.00">
                  <c:v>1.7187833701424449E-2</c:v>
                </c:pt>
                <c:pt idx="126" formatCode="0.00">
                  <c:v>1.4480389379510248E-2</c:v>
                </c:pt>
                <c:pt idx="127" formatCode="0.00">
                  <c:v>8.9320861687236831E-3</c:v>
                </c:pt>
                <c:pt idx="128" formatCode="0.00">
                  <c:v>1.2836836020600109E-2</c:v>
                </c:pt>
                <c:pt idx="129" formatCode="0.00">
                  <c:v>1.4840606350639123E-2</c:v>
                </c:pt>
                <c:pt idx="130" formatCode="0.00">
                  <c:v>1.0939309076053659E-2</c:v>
                </c:pt>
                <c:pt idx="131" formatCode="0.00">
                  <c:v>1.0806425665193601E-2</c:v>
                </c:pt>
                <c:pt idx="132" formatCode="0.00">
                  <c:v>1.2465733278134529E-2</c:v>
                </c:pt>
                <c:pt idx="133" formatCode="0.00">
                  <c:v>1.6306100201873147E-2</c:v>
                </c:pt>
                <c:pt idx="134" formatCode="0.00">
                  <c:v>1.8282653359252856E-2</c:v>
                </c:pt>
                <c:pt idx="135" formatCode="0.00">
                  <c:v>1.8968758469925941E-2</c:v>
                </c:pt>
                <c:pt idx="136" formatCode="0.00">
                  <c:v>2.0938021444436041E-2</c:v>
                </c:pt>
                <c:pt idx="137" formatCode="0.00">
                  <c:v>2.1654934468930777E-2</c:v>
                </c:pt>
                <c:pt idx="138" formatCode="0.00">
                  <c:v>2.0378279494377309E-2</c:v>
                </c:pt>
                <c:pt idx="139" formatCode="0.00">
                  <c:v>2.4695102681409859E-2</c:v>
                </c:pt>
                <c:pt idx="140" formatCode="0.00">
                  <c:v>2.8859947420727197E-2</c:v>
                </c:pt>
                <c:pt idx="141" formatCode="0.00">
                  <c:v>2.8276135611577959E-2</c:v>
                </c:pt>
                <c:pt idx="142" formatCode="0.00">
                  <c:v>2.6704890442978486E-2</c:v>
                </c:pt>
                <c:pt idx="143" formatCode="0.00">
                  <c:v>2.5823774166584521E-2</c:v>
                </c:pt>
                <c:pt idx="144" formatCode="0.00">
                  <c:v>2.7419691807622611E-2</c:v>
                </c:pt>
                <c:pt idx="145" formatCode="0.00">
                  <c:v>2.9991086965480338E-2</c:v>
                </c:pt>
                <c:pt idx="146" formatCode="0.00">
                  <c:v>2.8229457977141621E-2</c:v>
                </c:pt>
                <c:pt idx="147" formatCode="0.00">
                  <c:v>3.109581757901066E-2</c:v>
                </c:pt>
                <c:pt idx="148" formatCode="0.00">
                  <c:v>3.1557576264448564E-2</c:v>
                </c:pt>
                <c:pt idx="149" formatCode="0.00">
                  <c:v>3.2538092253784803E-2</c:v>
                </c:pt>
                <c:pt idx="150" formatCode="0.00">
                  <c:v>3.2634999761798011E-2</c:v>
                </c:pt>
                <c:pt idx="151" formatCode="0.00">
                  <c:v>3.2113972872192614E-2</c:v>
                </c:pt>
                <c:pt idx="152" formatCode="0.00">
                  <c:v>2.9006286815046165E-2</c:v>
                </c:pt>
                <c:pt idx="153" formatCode="0.00">
                  <c:v>2.5019128258867561E-2</c:v>
                </c:pt>
                <c:pt idx="154" formatCode="0.00">
                  <c:v>1.77895940785226E-2</c:v>
                </c:pt>
                <c:pt idx="155" formatCode="0.00">
                  <c:v>1.5086414534168063E-2</c:v>
                </c:pt>
                <c:pt idx="156" formatCode="0.00">
                  <c:v>1.1436647605252117E-2</c:v>
                </c:pt>
                <c:pt idx="157" formatCode="0.00">
                  <c:v>1.0488545958347676E-2</c:v>
                </c:pt>
                <c:pt idx="158" formatCode="0.00">
                  <c:v>7.9588460334842747E-3</c:v>
                </c:pt>
                <c:pt idx="159" formatCode="0.00">
                  <c:v>5.2283131447718699E-3</c:v>
                </c:pt>
                <c:pt idx="160" formatCode="0.00">
                  <c:v>3.2091687251064906E-3</c:v>
                </c:pt>
                <c:pt idx="161" formatCode="0.00">
                  <c:v>5.7657391443218676E-3</c:v>
                </c:pt>
                <c:pt idx="162" formatCode="0.00">
                  <c:v>5.6107129623508114E-3</c:v>
                </c:pt>
                <c:pt idx="163" formatCode="0.00">
                  <c:v>7.1520994426434049E-3</c:v>
                </c:pt>
                <c:pt idx="164" formatCode="0.00">
                  <c:v>1.49576781029589E-2</c:v>
                </c:pt>
                <c:pt idx="165" formatCode="0.00">
                  <c:v>1.4673961583432768E-2</c:v>
                </c:pt>
                <c:pt idx="166" formatCode="0.00">
                  <c:v>1.1055279627624391E-2</c:v>
                </c:pt>
                <c:pt idx="167" formatCode="0.00">
                  <c:v>9.2892364849336741E-3</c:v>
                </c:pt>
                <c:pt idx="168" formatCode="0.00">
                  <c:v>7.873854225942967E-3</c:v>
                </c:pt>
                <c:pt idx="169" formatCode="0.00">
                  <c:v>8.0834037242150398E-3</c:v>
                </c:pt>
                <c:pt idx="170" formatCode="0.00">
                  <c:v>6.8517795432597563E-3</c:v>
                </c:pt>
                <c:pt idx="171" formatCode="0.00">
                  <c:v>7.3543014293100412E-3</c:v>
                </c:pt>
                <c:pt idx="172" formatCode="0.00">
                  <c:v>8.4919247081751068E-3</c:v>
                </c:pt>
                <c:pt idx="173" formatCode="0.00">
                  <c:v>3.5724106580244819E-3</c:v>
                </c:pt>
                <c:pt idx="174" formatCode="0.00">
                  <c:v>3.5962084887459262E-3</c:v>
                </c:pt>
                <c:pt idx="175" formatCode="0.00">
                  <c:v>4.8474680425188337E-3</c:v>
                </c:pt>
                <c:pt idx="176" formatCode="0.00">
                  <c:v>7.4666705237969666E-3</c:v>
                </c:pt>
                <c:pt idx="177" formatCode="0.00">
                  <c:v>9.6055889740702376E-3</c:v>
                </c:pt>
                <c:pt idx="178" formatCode="0.00">
                  <c:v>1.0583430765182471E-2</c:v>
                </c:pt>
                <c:pt idx="179" formatCode="0.00">
                  <c:v>1.2664505314284275E-2</c:v>
                </c:pt>
                <c:pt idx="180" formatCode="0.00">
                  <c:v>1.2294541130721977E-2</c:v>
                </c:pt>
                <c:pt idx="181" formatCode="0.00">
                  <c:v>1.2875161857443772E-2</c:v>
                </c:pt>
                <c:pt idx="182" formatCode="0.00">
                  <c:v>1.1762531183976738E-2</c:v>
                </c:pt>
                <c:pt idx="183" formatCode="0.00">
                  <c:v>1.2296069842619019E-2</c:v>
                </c:pt>
                <c:pt idx="184" formatCode="0.00">
                  <c:v>1.0672485642583914E-2</c:v>
                </c:pt>
                <c:pt idx="185" formatCode="0.00">
                  <c:v>9.1579824237416289E-3</c:v>
                </c:pt>
                <c:pt idx="186" formatCode="0.00">
                  <c:v>7.1393378076314035E-3</c:v>
                </c:pt>
                <c:pt idx="187" formatCode="0.00">
                  <c:v>5.7115465866369071E-3</c:v>
                </c:pt>
                <c:pt idx="188" formatCode="0.00">
                  <c:v>3.5206878489799456E-3</c:v>
                </c:pt>
                <c:pt idx="189" formatCode="0.00">
                  <c:v>4.4675459988785856E-3</c:v>
                </c:pt>
                <c:pt idx="190" formatCode="0.00">
                  <c:v>3.1124611448443847E-3</c:v>
                </c:pt>
                <c:pt idx="191" formatCode="0.00">
                  <c:v>3.8097747070787347E-3</c:v>
                </c:pt>
                <c:pt idx="192" formatCode="0.00">
                  <c:v>2.5834386529015826E-3</c:v>
                </c:pt>
              </c:numCache>
            </c:numRef>
          </c:val>
          <c:smooth val="0"/>
          <c:extLst>
            <c:ext xmlns:c16="http://schemas.microsoft.com/office/drawing/2014/chart" uri="{C3380CC4-5D6E-409C-BE32-E72D297353CC}">
              <c16:uniqueId val="{00000003-ED22-411A-A9D5-4AB7305539D6}"/>
            </c:ext>
          </c:extLst>
        </c:ser>
        <c:dLbls>
          <c:showLegendKey val="0"/>
          <c:showVal val="0"/>
          <c:showCatName val="0"/>
          <c:showSerName val="0"/>
          <c:showPercent val="0"/>
          <c:showBubbleSize val="0"/>
        </c:dLbls>
        <c:smooth val="0"/>
        <c:axId val="656007864"/>
        <c:axId val="656006880"/>
      </c:lineChart>
      <c:dateAx>
        <c:axId val="656007864"/>
        <c:scaling>
          <c:orientation val="minMax"/>
        </c:scaling>
        <c:delete val="0"/>
        <c:axPos val="b"/>
        <c:numFmt formatCode="yy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a-DK"/>
          </a:p>
        </c:txPr>
        <c:crossAx val="656006880"/>
        <c:crosses val="autoZero"/>
        <c:auto val="1"/>
        <c:lblOffset val="100"/>
        <c:baseTimeUnit val="months"/>
        <c:majorUnit val="2"/>
        <c:majorTimeUnit val="years"/>
      </c:dateAx>
      <c:valAx>
        <c:axId val="656006880"/>
        <c:scaling>
          <c:orientation val="minMax"/>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a-DK"/>
          </a:p>
        </c:txPr>
        <c:crossAx val="65600786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w="9525" cap="flat" cmpd="sng" algn="ctr">
      <a:noFill/>
      <a:round/>
    </a:ln>
    <a:effectLst/>
  </c:spPr>
  <c:txPr>
    <a:bodyPr/>
    <a:lstStyle/>
    <a:p>
      <a:pPr>
        <a:defRPr/>
      </a:pPr>
      <a:endParaRPr lang="da-DK"/>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Together!$B$29</c:f>
              <c:strCache>
                <c:ptCount val="1"/>
                <c:pt idx="0">
                  <c:v>2006</c:v>
                </c:pt>
              </c:strCache>
            </c:strRef>
          </c:tx>
          <c:spPr>
            <a:solidFill>
              <a:schemeClr val="accent1"/>
            </a:solidFill>
            <a:ln>
              <a:noFill/>
            </a:ln>
            <a:effectLst/>
          </c:spPr>
          <c:invertIfNegative val="0"/>
          <c:cat>
            <c:strRef>
              <c:f>Together!$C$28:$I$28</c:f>
              <c:strCache>
                <c:ptCount val="7"/>
                <c:pt idx="0">
                  <c:v>DNB</c:v>
                </c:pt>
                <c:pt idx="1">
                  <c:v>Swedb.</c:v>
                </c:pt>
                <c:pt idx="2">
                  <c:v>SEB</c:v>
                </c:pt>
                <c:pt idx="3">
                  <c:v>Handelsb.</c:v>
                </c:pt>
                <c:pt idx="4">
                  <c:v>Nordea</c:v>
                </c:pt>
                <c:pt idx="5">
                  <c:v>Jyske</c:v>
                </c:pt>
                <c:pt idx="6">
                  <c:v>Danske</c:v>
                </c:pt>
              </c:strCache>
            </c:strRef>
          </c:cat>
          <c:val>
            <c:numRef>
              <c:f>Together!$C$29:$I$29</c:f>
              <c:numCache>
                <c:formatCode>0.00%;[Red]\(0.00%\)</c:formatCode>
                <c:ptCount val="7"/>
                <c:pt idx="0">
                  <c:v>6.7000000000000004E-2</c:v>
                </c:pt>
                <c:pt idx="1">
                  <c:v>6.5000000000000002E-2</c:v>
                </c:pt>
                <c:pt idx="2">
                  <c:v>8.1900000000000001E-2</c:v>
                </c:pt>
                <c:pt idx="3">
                  <c:v>6.8000000000000005E-2</c:v>
                </c:pt>
                <c:pt idx="4">
                  <c:v>7.0999999999999994E-2</c:v>
                </c:pt>
                <c:pt idx="5">
                  <c:v>9.7000000000000003E-2</c:v>
                </c:pt>
                <c:pt idx="6">
                  <c:v>7.6100000000000001E-2</c:v>
                </c:pt>
              </c:numCache>
            </c:numRef>
          </c:val>
          <c:extLst>
            <c:ext xmlns:c16="http://schemas.microsoft.com/office/drawing/2014/chart" uri="{C3380CC4-5D6E-409C-BE32-E72D297353CC}">
              <c16:uniqueId val="{00000000-5B9A-45A7-B08A-C727EB5FC0C1}"/>
            </c:ext>
          </c:extLst>
        </c:ser>
        <c:ser>
          <c:idx val="1"/>
          <c:order val="1"/>
          <c:tx>
            <c:strRef>
              <c:f>Together!$B$30</c:f>
              <c:strCache>
                <c:ptCount val="1"/>
                <c:pt idx="0">
                  <c:v>2018</c:v>
                </c:pt>
              </c:strCache>
            </c:strRef>
          </c:tx>
          <c:spPr>
            <a:solidFill>
              <a:schemeClr val="accent2"/>
            </a:solidFill>
            <a:ln>
              <a:noFill/>
            </a:ln>
            <a:effectLst/>
          </c:spPr>
          <c:invertIfNegative val="0"/>
          <c:cat>
            <c:strRef>
              <c:f>Together!$C$28:$I$28</c:f>
              <c:strCache>
                <c:ptCount val="7"/>
                <c:pt idx="0">
                  <c:v>DNB</c:v>
                </c:pt>
                <c:pt idx="1">
                  <c:v>Swedb.</c:v>
                </c:pt>
                <c:pt idx="2">
                  <c:v>SEB</c:v>
                </c:pt>
                <c:pt idx="3">
                  <c:v>Handelsb.</c:v>
                </c:pt>
                <c:pt idx="4">
                  <c:v>Nordea</c:v>
                </c:pt>
                <c:pt idx="5">
                  <c:v>Jyske</c:v>
                </c:pt>
                <c:pt idx="6">
                  <c:v>Danske</c:v>
                </c:pt>
              </c:strCache>
            </c:strRef>
          </c:cat>
          <c:val>
            <c:numRef>
              <c:f>Together!$C$30:$I$30</c:f>
              <c:numCache>
                <c:formatCode>0.00%;[Red]\(0.00%\)</c:formatCode>
                <c:ptCount val="7"/>
                <c:pt idx="0">
                  <c:v>0.18</c:v>
                </c:pt>
                <c:pt idx="1">
                  <c:v>0.18</c:v>
                </c:pt>
                <c:pt idx="2">
                  <c:v>0.19700000000000001</c:v>
                </c:pt>
                <c:pt idx="3">
                  <c:v>0.186</c:v>
                </c:pt>
                <c:pt idx="4">
                  <c:v>0.17299999999999999</c:v>
                </c:pt>
                <c:pt idx="5">
                  <c:v>0.18</c:v>
                </c:pt>
                <c:pt idx="6">
                  <c:v>0.20100000000000001</c:v>
                </c:pt>
              </c:numCache>
            </c:numRef>
          </c:val>
          <c:extLst>
            <c:ext xmlns:c16="http://schemas.microsoft.com/office/drawing/2014/chart" uri="{C3380CC4-5D6E-409C-BE32-E72D297353CC}">
              <c16:uniqueId val="{00000001-5B9A-45A7-B08A-C727EB5FC0C1}"/>
            </c:ext>
          </c:extLst>
        </c:ser>
        <c:dLbls>
          <c:showLegendKey val="0"/>
          <c:showVal val="0"/>
          <c:showCatName val="0"/>
          <c:showSerName val="0"/>
          <c:showPercent val="0"/>
          <c:showBubbleSize val="0"/>
        </c:dLbls>
        <c:gapWidth val="219"/>
        <c:overlap val="-27"/>
        <c:axId val="664005984"/>
        <c:axId val="664006312"/>
      </c:barChart>
      <c:catAx>
        <c:axId val="664005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a-DK"/>
          </a:p>
        </c:txPr>
        <c:crossAx val="664006312"/>
        <c:crosses val="autoZero"/>
        <c:auto val="1"/>
        <c:lblAlgn val="ctr"/>
        <c:lblOffset val="100"/>
        <c:noMultiLvlLbl val="0"/>
      </c:catAx>
      <c:valAx>
        <c:axId val="664006312"/>
        <c:scaling>
          <c:orientation val="minMax"/>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a-DK"/>
          </a:p>
        </c:txPr>
        <c:crossAx val="66400598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w="9525" cap="flat" cmpd="sng" algn="ctr">
      <a:noFill/>
      <a:round/>
    </a:ln>
    <a:effectLst/>
  </c:spPr>
  <c:txPr>
    <a:bodyPr/>
    <a:lstStyle/>
    <a:p>
      <a:pPr>
        <a:defRPr/>
      </a:pPr>
      <a:endParaRPr lang="da-DK"/>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Denmark</c:v>
                </c:pt>
              </c:strCache>
            </c:strRef>
          </c:tx>
          <c:spPr>
            <a:ln w="28575" cap="rnd">
              <a:solidFill>
                <a:schemeClr val="accent1"/>
              </a:solidFill>
              <a:round/>
            </a:ln>
            <a:effectLst/>
          </c:spPr>
          <c:marker>
            <c:symbol val="none"/>
          </c:marker>
          <c:cat>
            <c:numRef>
              <c:f>Sheet1!$A$2:$A$25</c:f>
              <c:numCache>
                <c:formatCode>General</c:formatCode>
                <c:ptCount val="24"/>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numCache>
            </c:numRef>
          </c:cat>
          <c:val>
            <c:numRef>
              <c:f>Sheet1!$F$2:$F$25</c:f>
              <c:numCache>
                <c:formatCode>General</c:formatCode>
                <c:ptCount val="24"/>
                <c:pt idx="0">
                  <c:v>1.9279769999999998</c:v>
                </c:pt>
                <c:pt idx="1">
                  <c:v>2.001547</c:v>
                </c:pt>
                <c:pt idx="2">
                  <c:v>2.1349100000000001</c:v>
                </c:pt>
                <c:pt idx="3">
                  <c:v>2.2144370000000002</c:v>
                </c:pt>
                <c:pt idx="4">
                  <c:v>2.2558470000000002</c:v>
                </c:pt>
                <c:pt idx="5">
                  <c:v>2.3214250000000001</c:v>
                </c:pt>
                <c:pt idx="6">
                  <c:v>2.3676460000000001</c:v>
                </c:pt>
                <c:pt idx="7">
                  <c:v>2.4252000000000002</c:v>
                </c:pt>
                <c:pt idx="8">
                  <c:v>2.4791289999999999</c:v>
                </c:pt>
                <c:pt idx="9">
                  <c:v>2.6153769999999996</c:v>
                </c:pt>
                <c:pt idx="10">
                  <c:v>2.8173719999999998</c:v>
                </c:pt>
                <c:pt idx="11">
                  <c:v>2.9934190000000003</c:v>
                </c:pt>
                <c:pt idx="12">
                  <c:v>3.2463859999999998</c:v>
                </c:pt>
                <c:pt idx="13">
                  <c:v>3.3977789999999999</c:v>
                </c:pt>
                <c:pt idx="14">
                  <c:v>3.3976090000000001</c:v>
                </c:pt>
                <c:pt idx="15">
                  <c:v>3.2615499999999997</c:v>
                </c:pt>
                <c:pt idx="16">
                  <c:v>3.1991250000000004</c:v>
                </c:pt>
                <c:pt idx="17">
                  <c:v>3.1421550000000003</c:v>
                </c:pt>
                <c:pt idx="18">
                  <c:v>3.0580370000000001</c:v>
                </c:pt>
                <c:pt idx="19">
                  <c:v>3.0577399999999999</c:v>
                </c:pt>
                <c:pt idx="20">
                  <c:v>2.9305660000000002</c:v>
                </c:pt>
                <c:pt idx="21">
                  <c:v>2.884665</c:v>
                </c:pt>
                <c:pt idx="22">
                  <c:v>2.8598059999999998</c:v>
                </c:pt>
                <c:pt idx="23">
                  <c:v>2.813361</c:v>
                </c:pt>
              </c:numCache>
            </c:numRef>
          </c:val>
          <c:smooth val="0"/>
          <c:extLst>
            <c:ext xmlns:c16="http://schemas.microsoft.com/office/drawing/2014/chart" uri="{C3380CC4-5D6E-409C-BE32-E72D297353CC}">
              <c16:uniqueId val="{00000000-176D-4679-BD40-3C39CBED67B2}"/>
            </c:ext>
          </c:extLst>
        </c:ser>
        <c:ser>
          <c:idx val="1"/>
          <c:order val="1"/>
          <c:tx>
            <c:strRef>
              <c:f>Sheet1!$C$1</c:f>
              <c:strCache>
                <c:ptCount val="1"/>
                <c:pt idx="0">
                  <c:v>Finland</c:v>
                </c:pt>
              </c:strCache>
            </c:strRef>
          </c:tx>
          <c:spPr>
            <a:ln w="28575" cap="rnd">
              <a:solidFill>
                <a:schemeClr val="accent2"/>
              </a:solidFill>
              <a:round/>
            </a:ln>
            <a:effectLst/>
          </c:spPr>
          <c:marker>
            <c:symbol val="none"/>
          </c:marker>
          <c:cat>
            <c:numRef>
              <c:f>Sheet1!$A$2:$A$25</c:f>
              <c:numCache>
                <c:formatCode>General</c:formatCode>
                <c:ptCount val="24"/>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numCache>
            </c:numRef>
          </c:cat>
          <c:val>
            <c:numRef>
              <c:f>Sheet1!$G$2:$G$25</c:f>
              <c:numCache>
                <c:formatCode>General</c:formatCode>
                <c:ptCount val="24"/>
                <c:pt idx="0">
                  <c:v>0.70950999999999997</c:v>
                </c:pt>
                <c:pt idx="1">
                  <c:v>0.65990009999999999</c:v>
                </c:pt>
                <c:pt idx="2">
                  <c:v>0.61962050000000002</c:v>
                </c:pt>
                <c:pt idx="3">
                  <c:v>0.63485840000000004</c:v>
                </c:pt>
                <c:pt idx="4">
                  <c:v>0.64408370000000004</c:v>
                </c:pt>
                <c:pt idx="5">
                  <c:v>0.6736951000000001</c:v>
                </c:pt>
                <c:pt idx="6">
                  <c:v>0.69204409999999994</c:v>
                </c:pt>
                <c:pt idx="7">
                  <c:v>0.73695980000000005</c:v>
                </c:pt>
                <c:pt idx="8">
                  <c:v>0.77823660000000006</c:v>
                </c:pt>
                <c:pt idx="9">
                  <c:v>0.86004389999999997</c:v>
                </c:pt>
                <c:pt idx="10">
                  <c:v>0.96331649999999991</c:v>
                </c:pt>
                <c:pt idx="11">
                  <c:v>1.062592</c:v>
                </c:pt>
                <c:pt idx="12">
                  <c:v>1.1138079999999999</c:v>
                </c:pt>
                <c:pt idx="13">
                  <c:v>1.139694</c:v>
                </c:pt>
                <c:pt idx="14">
                  <c:v>1.142574</c:v>
                </c:pt>
                <c:pt idx="15">
                  <c:v>1.161788</c:v>
                </c:pt>
                <c:pt idx="16">
                  <c:v>1.1913309999999999</c:v>
                </c:pt>
                <c:pt idx="17">
                  <c:v>1.206129</c:v>
                </c:pt>
                <c:pt idx="18">
                  <c:v>1.207962</c:v>
                </c:pt>
                <c:pt idx="19">
                  <c:v>1.2125459999999999</c:v>
                </c:pt>
                <c:pt idx="20">
                  <c:v>1.2444379999999999</c:v>
                </c:pt>
                <c:pt idx="21">
                  <c:v>1.3132849999999998</c:v>
                </c:pt>
                <c:pt idx="22">
                  <c:v>1.342724</c:v>
                </c:pt>
                <c:pt idx="23">
                  <c:v>1.353553</c:v>
                </c:pt>
              </c:numCache>
            </c:numRef>
          </c:val>
          <c:smooth val="0"/>
          <c:extLst>
            <c:ext xmlns:c16="http://schemas.microsoft.com/office/drawing/2014/chart" uri="{C3380CC4-5D6E-409C-BE32-E72D297353CC}">
              <c16:uniqueId val="{00000001-176D-4679-BD40-3C39CBED67B2}"/>
            </c:ext>
          </c:extLst>
        </c:ser>
        <c:ser>
          <c:idx val="2"/>
          <c:order val="2"/>
          <c:tx>
            <c:strRef>
              <c:f>Sheet1!$D$1</c:f>
              <c:strCache>
                <c:ptCount val="1"/>
                <c:pt idx="0">
                  <c:v>Norway</c:v>
                </c:pt>
              </c:strCache>
            </c:strRef>
          </c:tx>
          <c:spPr>
            <a:ln w="28575" cap="rnd">
              <a:solidFill>
                <a:schemeClr val="accent3"/>
              </a:solidFill>
              <a:round/>
            </a:ln>
            <a:effectLst/>
          </c:spPr>
          <c:marker>
            <c:symbol val="none"/>
          </c:marker>
          <c:cat>
            <c:numRef>
              <c:f>Sheet1!$A$2:$A$25</c:f>
              <c:numCache>
                <c:formatCode>General</c:formatCode>
                <c:ptCount val="24"/>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numCache>
            </c:numRef>
          </c:cat>
          <c:val>
            <c:numRef>
              <c:f>Sheet1!$H$2:$H$25</c:f>
              <c:numCache>
                <c:formatCode>General</c:formatCode>
                <c:ptCount val="24"/>
                <c:pt idx="0">
                  <c:v>1.2336020000000001</c:v>
                </c:pt>
                <c:pt idx="1">
                  <c:v>1.247727</c:v>
                </c:pt>
                <c:pt idx="2">
                  <c:v>1.2710760000000001</c:v>
                </c:pt>
                <c:pt idx="3">
                  <c:v>1.2554210000000001</c:v>
                </c:pt>
                <c:pt idx="4">
                  <c:v>1.292964</c:v>
                </c:pt>
                <c:pt idx="5">
                  <c:v>1.352832</c:v>
                </c:pt>
                <c:pt idx="6">
                  <c:v>1.4820500000000001</c:v>
                </c:pt>
                <c:pt idx="7">
                  <c:v>1.4782730000000002</c:v>
                </c:pt>
                <c:pt idx="8">
                  <c:v>1.5138959999999999</c:v>
                </c:pt>
                <c:pt idx="9">
                  <c:v>1.6100399999999999</c:v>
                </c:pt>
                <c:pt idx="10">
                  <c:v>1.6666890000000001</c:v>
                </c:pt>
                <c:pt idx="11">
                  <c:v>1.9847059999999999</c:v>
                </c:pt>
                <c:pt idx="12">
                  <c:v>2.071812</c:v>
                </c:pt>
                <c:pt idx="13">
                  <c:v>2.073286</c:v>
                </c:pt>
                <c:pt idx="14">
                  <c:v>2.06447</c:v>
                </c:pt>
                <c:pt idx="15">
                  <c:v>2.1185320000000001</c:v>
                </c:pt>
                <c:pt idx="16">
                  <c:v>2.1626880000000002</c:v>
                </c:pt>
                <c:pt idx="17">
                  <c:v>2.2033450000000001</c:v>
                </c:pt>
                <c:pt idx="18">
                  <c:v>2.222172</c:v>
                </c:pt>
                <c:pt idx="19">
                  <c:v>2.2491159999999999</c:v>
                </c:pt>
                <c:pt idx="20">
                  <c:v>2.2089510000000003</c:v>
                </c:pt>
                <c:pt idx="21">
                  <c:v>2.3076110000000001</c:v>
                </c:pt>
                <c:pt idx="22">
                  <c:v>2.3669540000000002</c:v>
                </c:pt>
                <c:pt idx="23">
                  <c:v>2.3888389999999999</c:v>
                </c:pt>
              </c:numCache>
            </c:numRef>
          </c:val>
          <c:smooth val="0"/>
          <c:extLst>
            <c:ext xmlns:c16="http://schemas.microsoft.com/office/drawing/2014/chart" uri="{C3380CC4-5D6E-409C-BE32-E72D297353CC}">
              <c16:uniqueId val="{00000002-176D-4679-BD40-3C39CBED67B2}"/>
            </c:ext>
          </c:extLst>
        </c:ser>
        <c:ser>
          <c:idx val="3"/>
          <c:order val="3"/>
          <c:tx>
            <c:strRef>
              <c:f>Sheet1!$E$1</c:f>
              <c:strCache>
                <c:ptCount val="1"/>
                <c:pt idx="0">
                  <c:v>Sweden</c:v>
                </c:pt>
              </c:strCache>
            </c:strRef>
          </c:tx>
          <c:spPr>
            <a:ln w="28575" cap="rnd">
              <a:solidFill>
                <a:schemeClr val="accent4"/>
              </a:solidFill>
              <a:round/>
            </a:ln>
            <a:effectLst/>
          </c:spPr>
          <c:marker>
            <c:symbol val="none"/>
          </c:marker>
          <c:cat>
            <c:numRef>
              <c:f>Sheet1!$A$2:$A$25</c:f>
              <c:numCache>
                <c:formatCode>General</c:formatCode>
                <c:ptCount val="24"/>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numCache>
            </c:numRef>
          </c:cat>
          <c:val>
            <c:numRef>
              <c:f>Sheet1!$I$2:$I$25</c:f>
              <c:numCache>
                <c:formatCode>General</c:formatCode>
                <c:ptCount val="24"/>
                <c:pt idx="0">
                  <c:v>0.91543090000000005</c:v>
                </c:pt>
                <c:pt idx="1">
                  <c:v>0.9364787</c:v>
                </c:pt>
                <c:pt idx="2">
                  <c:v>0.98304060000000004</c:v>
                </c:pt>
                <c:pt idx="3">
                  <c:v>1.0205869999999999</c:v>
                </c:pt>
                <c:pt idx="4">
                  <c:v>1.0511820000000001</c:v>
                </c:pt>
                <c:pt idx="5">
                  <c:v>1.0797570000000001</c:v>
                </c:pt>
                <c:pt idx="6">
                  <c:v>1.1945480000000002</c:v>
                </c:pt>
                <c:pt idx="7">
                  <c:v>1.222027</c:v>
                </c:pt>
                <c:pt idx="8">
                  <c:v>1.2873150000000002</c:v>
                </c:pt>
                <c:pt idx="9">
                  <c:v>1.379983</c:v>
                </c:pt>
                <c:pt idx="10">
                  <c:v>1.4716940000000001</c:v>
                </c:pt>
                <c:pt idx="11">
                  <c:v>1.5382060000000002</c:v>
                </c:pt>
                <c:pt idx="12">
                  <c:v>1.5768659999999999</c:v>
                </c:pt>
                <c:pt idx="13">
                  <c:v>1.5774219999999999</c:v>
                </c:pt>
                <c:pt idx="14">
                  <c:v>1.6312150000000001</c:v>
                </c:pt>
                <c:pt idx="15">
                  <c:v>1.6880109999999999</c:v>
                </c:pt>
                <c:pt idx="16">
                  <c:v>1.6792879999999999</c:v>
                </c:pt>
                <c:pt idx="17">
                  <c:v>1.6675169999999999</c:v>
                </c:pt>
                <c:pt idx="18">
                  <c:v>1.6826650000000001</c:v>
                </c:pt>
                <c:pt idx="19">
                  <c:v>1.7058150000000001</c:v>
                </c:pt>
                <c:pt idx="20">
                  <c:v>1.7653159999999999</c:v>
                </c:pt>
                <c:pt idx="21">
                  <c:v>1.8134819999999998</c:v>
                </c:pt>
                <c:pt idx="22">
                  <c:v>1.866455</c:v>
                </c:pt>
                <c:pt idx="23">
                  <c:v>1.8837190000000001</c:v>
                </c:pt>
              </c:numCache>
            </c:numRef>
          </c:val>
          <c:smooth val="0"/>
          <c:extLst>
            <c:ext xmlns:c16="http://schemas.microsoft.com/office/drawing/2014/chart" uri="{C3380CC4-5D6E-409C-BE32-E72D297353CC}">
              <c16:uniqueId val="{00000003-176D-4679-BD40-3C39CBED67B2}"/>
            </c:ext>
          </c:extLst>
        </c:ser>
        <c:dLbls>
          <c:showLegendKey val="0"/>
          <c:showVal val="0"/>
          <c:showCatName val="0"/>
          <c:showSerName val="0"/>
          <c:showPercent val="0"/>
          <c:showBubbleSize val="0"/>
        </c:dLbls>
        <c:smooth val="0"/>
        <c:axId val="772200000"/>
        <c:axId val="772206560"/>
      </c:lineChart>
      <c:catAx>
        <c:axId val="7722000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crossAx val="772206560"/>
        <c:crosses val="autoZero"/>
        <c:auto val="1"/>
        <c:lblAlgn val="ctr"/>
        <c:lblOffset val="100"/>
        <c:noMultiLvlLbl val="0"/>
      </c:catAx>
      <c:valAx>
        <c:axId val="772206560"/>
        <c:scaling>
          <c:orientation val="minMax"/>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da-DK"/>
          </a:p>
        </c:txPr>
        <c:crossAx val="77220000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w="9525" cap="flat" cmpd="sng" algn="ctr">
      <a:noFill/>
      <a:round/>
    </a:ln>
    <a:effectLst/>
  </c:spPr>
  <c:txPr>
    <a:bodyPr/>
    <a:lstStyle/>
    <a:p>
      <a:pPr>
        <a:defRPr/>
      </a:pPr>
      <a:endParaRPr lang="da-DK"/>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DNRENTM!$B$1</c:f>
              <c:strCache>
                <c:ptCount val="1"/>
                <c:pt idx="0">
                  <c:v>Denmark</c:v>
                </c:pt>
              </c:strCache>
            </c:strRef>
          </c:tx>
          <c:spPr>
            <a:ln w="28575" cap="rnd">
              <a:solidFill>
                <a:schemeClr val="accent1"/>
              </a:solidFill>
              <a:round/>
            </a:ln>
            <a:effectLst/>
          </c:spPr>
          <c:marker>
            <c:symbol val="none"/>
          </c:marker>
          <c:cat>
            <c:numRef>
              <c:f>DNRENTM!$A$39:$A$359</c:f>
              <c:numCache>
                <c:formatCode>yyyy\-mm\-dd</c:formatCode>
                <c:ptCount val="321"/>
                <c:pt idx="0">
                  <c:v>33970</c:v>
                </c:pt>
                <c:pt idx="1">
                  <c:v>34001</c:v>
                </c:pt>
                <c:pt idx="2">
                  <c:v>34029</c:v>
                </c:pt>
                <c:pt idx="3">
                  <c:v>34060</c:v>
                </c:pt>
                <c:pt idx="4">
                  <c:v>34090</c:v>
                </c:pt>
                <c:pt idx="5">
                  <c:v>34121</c:v>
                </c:pt>
                <c:pt idx="6">
                  <c:v>34151</c:v>
                </c:pt>
                <c:pt idx="7">
                  <c:v>34182</c:v>
                </c:pt>
                <c:pt idx="8">
                  <c:v>34213</c:v>
                </c:pt>
                <c:pt idx="9">
                  <c:v>34243</c:v>
                </c:pt>
                <c:pt idx="10">
                  <c:v>34274</c:v>
                </c:pt>
                <c:pt idx="11">
                  <c:v>34304</c:v>
                </c:pt>
                <c:pt idx="12">
                  <c:v>34335</c:v>
                </c:pt>
                <c:pt idx="13">
                  <c:v>34366</c:v>
                </c:pt>
                <c:pt idx="14">
                  <c:v>34394</c:v>
                </c:pt>
                <c:pt idx="15">
                  <c:v>34425</c:v>
                </c:pt>
                <c:pt idx="16">
                  <c:v>34455</c:v>
                </c:pt>
                <c:pt idx="17">
                  <c:v>34486</c:v>
                </c:pt>
                <c:pt idx="18">
                  <c:v>34516</c:v>
                </c:pt>
                <c:pt idx="19">
                  <c:v>34547</c:v>
                </c:pt>
                <c:pt idx="20">
                  <c:v>34578</c:v>
                </c:pt>
                <c:pt idx="21">
                  <c:v>34608</c:v>
                </c:pt>
                <c:pt idx="22">
                  <c:v>34639</c:v>
                </c:pt>
                <c:pt idx="23">
                  <c:v>34669</c:v>
                </c:pt>
                <c:pt idx="24">
                  <c:v>34700</c:v>
                </c:pt>
                <c:pt idx="25">
                  <c:v>34731</c:v>
                </c:pt>
                <c:pt idx="26">
                  <c:v>34759</c:v>
                </c:pt>
                <c:pt idx="27">
                  <c:v>34790</c:v>
                </c:pt>
                <c:pt idx="28">
                  <c:v>34820</c:v>
                </c:pt>
                <c:pt idx="29">
                  <c:v>34851</c:v>
                </c:pt>
                <c:pt idx="30">
                  <c:v>34881</c:v>
                </c:pt>
                <c:pt idx="31">
                  <c:v>34912</c:v>
                </c:pt>
                <c:pt idx="32">
                  <c:v>34943</c:v>
                </c:pt>
                <c:pt idx="33">
                  <c:v>34973</c:v>
                </c:pt>
                <c:pt idx="34">
                  <c:v>35004</c:v>
                </c:pt>
                <c:pt idx="35">
                  <c:v>35034</c:v>
                </c:pt>
                <c:pt idx="36">
                  <c:v>35065</c:v>
                </c:pt>
                <c:pt idx="37">
                  <c:v>35096</c:v>
                </c:pt>
                <c:pt idx="38">
                  <c:v>35125</c:v>
                </c:pt>
                <c:pt idx="39">
                  <c:v>35156</c:v>
                </c:pt>
                <c:pt idx="40">
                  <c:v>35186</c:v>
                </c:pt>
                <c:pt idx="41">
                  <c:v>35217</c:v>
                </c:pt>
                <c:pt idx="42">
                  <c:v>35247</c:v>
                </c:pt>
                <c:pt idx="43">
                  <c:v>35278</c:v>
                </c:pt>
                <c:pt idx="44">
                  <c:v>35309</c:v>
                </c:pt>
                <c:pt idx="45">
                  <c:v>35339</c:v>
                </c:pt>
                <c:pt idx="46">
                  <c:v>35370</c:v>
                </c:pt>
                <c:pt idx="47">
                  <c:v>35400</c:v>
                </c:pt>
                <c:pt idx="48">
                  <c:v>35431</c:v>
                </c:pt>
                <c:pt idx="49">
                  <c:v>35462</c:v>
                </c:pt>
                <c:pt idx="50">
                  <c:v>35490</c:v>
                </c:pt>
                <c:pt idx="51">
                  <c:v>35521</c:v>
                </c:pt>
                <c:pt idx="52">
                  <c:v>35551</c:v>
                </c:pt>
                <c:pt idx="53">
                  <c:v>35582</c:v>
                </c:pt>
                <c:pt idx="54">
                  <c:v>35612</c:v>
                </c:pt>
                <c:pt idx="55">
                  <c:v>35643</c:v>
                </c:pt>
                <c:pt idx="56">
                  <c:v>35674</c:v>
                </c:pt>
                <c:pt idx="57">
                  <c:v>35704</c:v>
                </c:pt>
                <c:pt idx="58">
                  <c:v>35735</c:v>
                </c:pt>
                <c:pt idx="59">
                  <c:v>35765</c:v>
                </c:pt>
                <c:pt idx="60">
                  <c:v>35796</c:v>
                </c:pt>
                <c:pt idx="61">
                  <c:v>35827</c:v>
                </c:pt>
                <c:pt idx="62">
                  <c:v>35855</c:v>
                </c:pt>
                <c:pt idx="63">
                  <c:v>35886</c:v>
                </c:pt>
                <c:pt idx="64">
                  <c:v>35916</c:v>
                </c:pt>
                <c:pt idx="65">
                  <c:v>35947</c:v>
                </c:pt>
                <c:pt idx="66">
                  <c:v>35977</c:v>
                </c:pt>
                <c:pt idx="67">
                  <c:v>36008</c:v>
                </c:pt>
                <c:pt idx="68">
                  <c:v>36039</c:v>
                </c:pt>
                <c:pt idx="69">
                  <c:v>36069</c:v>
                </c:pt>
                <c:pt idx="70">
                  <c:v>36100</c:v>
                </c:pt>
                <c:pt idx="71">
                  <c:v>36130</c:v>
                </c:pt>
                <c:pt idx="72">
                  <c:v>36161</c:v>
                </c:pt>
                <c:pt idx="73">
                  <c:v>36192</c:v>
                </c:pt>
                <c:pt idx="74">
                  <c:v>36220</c:v>
                </c:pt>
                <c:pt idx="75">
                  <c:v>36251</c:v>
                </c:pt>
                <c:pt idx="76">
                  <c:v>36281</c:v>
                </c:pt>
                <c:pt idx="77">
                  <c:v>36312</c:v>
                </c:pt>
                <c:pt idx="78">
                  <c:v>36342</c:v>
                </c:pt>
                <c:pt idx="79">
                  <c:v>36373</c:v>
                </c:pt>
                <c:pt idx="80">
                  <c:v>36404</c:v>
                </c:pt>
                <c:pt idx="81">
                  <c:v>36434</c:v>
                </c:pt>
                <c:pt idx="82">
                  <c:v>36465</c:v>
                </c:pt>
                <c:pt idx="83">
                  <c:v>36495</c:v>
                </c:pt>
                <c:pt idx="84">
                  <c:v>36526</c:v>
                </c:pt>
                <c:pt idx="85">
                  <c:v>36557</c:v>
                </c:pt>
                <c:pt idx="86">
                  <c:v>36586</c:v>
                </c:pt>
                <c:pt idx="87">
                  <c:v>36617</c:v>
                </c:pt>
                <c:pt idx="88">
                  <c:v>36647</c:v>
                </c:pt>
                <c:pt idx="89">
                  <c:v>36678</c:v>
                </c:pt>
                <c:pt idx="90">
                  <c:v>36708</c:v>
                </c:pt>
                <c:pt idx="91">
                  <c:v>36739</c:v>
                </c:pt>
                <c:pt idx="92">
                  <c:v>36770</c:v>
                </c:pt>
                <c:pt idx="93">
                  <c:v>36800</c:v>
                </c:pt>
                <c:pt idx="94">
                  <c:v>36831</c:v>
                </c:pt>
                <c:pt idx="95">
                  <c:v>36861</c:v>
                </c:pt>
                <c:pt idx="96">
                  <c:v>36892</c:v>
                </c:pt>
                <c:pt idx="97">
                  <c:v>36923</c:v>
                </c:pt>
                <c:pt idx="98">
                  <c:v>36951</c:v>
                </c:pt>
                <c:pt idx="99">
                  <c:v>36982</c:v>
                </c:pt>
                <c:pt idx="100">
                  <c:v>37012</c:v>
                </c:pt>
                <c:pt idx="101">
                  <c:v>37043</c:v>
                </c:pt>
                <c:pt idx="102">
                  <c:v>37073</c:v>
                </c:pt>
                <c:pt idx="103">
                  <c:v>37104</c:v>
                </c:pt>
                <c:pt idx="104">
                  <c:v>37135</c:v>
                </c:pt>
                <c:pt idx="105">
                  <c:v>37165</c:v>
                </c:pt>
                <c:pt idx="106">
                  <c:v>37196</c:v>
                </c:pt>
                <c:pt idx="107">
                  <c:v>37226</c:v>
                </c:pt>
                <c:pt idx="108">
                  <c:v>37257</c:v>
                </c:pt>
                <c:pt idx="109">
                  <c:v>37288</c:v>
                </c:pt>
                <c:pt idx="110">
                  <c:v>37316</c:v>
                </c:pt>
                <c:pt idx="111">
                  <c:v>37347</c:v>
                </c:pt>
                <c:pt idx="112">
                  <c:v>37377</c:v>
                </c:pt>
                <c:pt idx="113">
                  <c:v>37408</c:v>
                </c:pt>
                <c:pt idx="114">
                  <c:v>37438</c:v>
                </c:pt>
                <c:pt idx="115">
                  <c:v>37469</c:v>
                </c:pt>
                <c:pt idx="116">
                  <c:v>37500</c:v>
                </c:pt>
                <c:pt idx="117">
                  <c:v>37530</c:v>
                </c:pt>
                <c:pt idx="118">
                  <c:v>37561</c:v>
                </c:pt>
                <c:pt idx="119">
                  <c:v>37591</c:v>
                </c:pt>
                <c:pt idx="120">
                  <c:v>37622</c:v>
                </c:pt>
                <c:pt idx="121">
                  <c:v>37653</c:v>
                </c:pt>
                <c:pt idx="122">
                  <c:v>37681</c:v>
                </c:pt>
                <c:pt idx="123">
                  <c:v>37712</c:v>
                </c:pt>
                <c:pt idx="124">
                  <c:v>37742</c:v>
                </c:pt>
                <c:pt idx="125">
                  <c:v>37773</c:v>
                </c:pt>
                <c:pt idx="126">
                  <c:v>37803</c:v>
                </c:pt>
                <c:pt idx="127">
                  <c:v>37834</c:v>
                </c:pt>
                <c:pt idx="128">
                  <c:v>37865</c:v>
                </c:pt>
                <c:pt idx="129">
                  <c:v>37895</c:v>
                </c:pt>
                <c:pt idx="130">
                  <c:v>37926</c:v>
                </c:pt>
                <c:pt idx="131">
                  <c:v>37956</c:v>
                </c:pt>
                <c:pt idx="132">
                  <c:v>37987</c:v>
                </c:pt>
                <c:pt idx="133">
                  <c:v>38018</c:v>
                </c:pt>
                <c:pt idx="134">
                  <c:v>38047</c:v>
                </c:pt>
                <c:pt idx="135">
                  <c:v>38078</c:v>
                </c:pt>
                <c:pt idx="136">
                  <c:v>38108</c:v>
                </c:pt>
                <c:pt idx="137">
                  <c:v>38139</c:v>
                </c:pt>
                <c:pt idx="138">
                  <c:v>38169</c:v>
                </c:pt>
                <c:pt idx="139">
                  <c:v>38200</c:v>
                </c:pt>
                <c:pt idx="140">
                  <c:v>38231</c:v>
                </c:pt>
                <c:pt idx="141">
                  <c:v>38261</c:v>
                </c:pt>
                <c:pt idx="142">
                  <c:v>38292</c:v>
                </c:pt>
                <c:pt idx="143">
                  <c:v>38322</c:v>
                </c:pt>
                <c:pt idx="144">
                  <c:v>38353</c:v>
                </c:pt>
                <c:pt idx="145">
                  <c:v>38384</c:v>
                </c:pt>
                <c:pt idx="146">
                  <c:v>38412</c:v>
                </c:pt>
                <c:pt idx="147">
                  <c:v>38443</c:v>
                </c:pt>
                <c:pt idx="148">
                  <c:v>38473</c:v>
                </c:pt>
                <c:pt idx="149">
                  <c:v>38504</c:v>
                </c:pt>
                <c:pt idx="150">
                  <c:v>38534</c:v>
                </c:pt>
                <c:pt idx="151">
                  <c:v>38565</c:v>
                </c:pt>
                <c:pt idx="152">
                  <c:v>38596</c:v>
                </c:pt>
                <c:pt idx="153">
                  <c:v>38626</c:v>
                </c:pt>
                <c:pt idx="154">
                  <c:v>38657</c:v>
                </c:pt>
                <c:pt idx="155">
                  <c:v>38687</c:v>
                </c:pt>
                <c:pt idx="156">
                  <c:v>38718</c:v>
                </c:pt>
                <c:pt idx="157">
                  <c:v>38749</c:v>
                </c:pt>
                <c:pt idx="158">
                  <c:v>38777</c:v>
                </c:pt>
                <c:pt idx="159">
                  <c:v>38808</c:v>
                </c:pt>
                <c:pt idx="160">
                  <c:v>38838</c:v>
                </c:pt>
                <c:pt idx="161">
                  <c:v>38869</c:v>
                </c:pt>
                <c:pt idx="162">
                  <c:v>38899</c:v>
                </c:pt>
                <c:pt idx="163">
                  <c:v>38930</c:v>
                </c:pt>
                <c:pt idx="164">
                  <c:v>38961</c:v>
                </c:pt>
                <c:pt idx="165">
                  <c:v>38991</c:v>
                </c:pt>
                <c:pt idx="166">
                  <c:v>39022</c:v>
                </c:pt>
                <c:pt idx="167">
                  <c:v>39052</c:v>
                </c:pt>
                <c:pt idx="168">
                  <c:v>39083</c:v>
                </c:pt>
                <c:pt idx="169">
                  <c:v>39114</c:v>
                </c:pt>
                <c:pt idx="170">
                  <c:v>39142</c:v>
                </c:pt>
                <c:pt idx="171">
                  <c:v>39173</c:v>
                </c:pt>
                <c:pt idx="172">
                  <c:v>39203</c:v>
                </c:pt>
                <c:pt idx="173">
                  <c:v>39234</c:v>
                </c:pt>
                <c:pt idx="174">
                  <c:v>39264</c:v>
                </c:pt>
                <c:pt idx="175">
                  <c:v>39295</c:v>
                </c:pt>
                <c:pt idx="176">
                  <c:v>39326</c:v>
                </c:pt>
                <c:pt idx="177">
                  <c:v>39356</c:v>
                </c:pt>
                <c:pt idx="178">
                  <c:v>39387</c:v>
                </c:pt>
                <c:pt idx="179">
                  <c:v>39417</c:v>
                </c:pt>
                <c:pt idx="180">
                  <c:v>39448</c:v>
                </c:pt>
                <c:pt idx="181">
                  <c:v>39479</c:v>
                </c:pt>
                <c:pt idx="182">
                  <c:v>39508</c:v>
                </c:pt>
                <c:pt idx="183">
                  <c:v>39539</c:v>
                </c:pt>
                <c:pt idx="184">
                  <c:v>39569</c:v>
                </c:pt>
                <c:pt idx="185">
                  <c:v>39600</c:v>
                </c:pt>
                <c:pt idx="186">
                  <c:v>39630</c:v>
                </c:pt>
                <c:pt idx="187">
                  <c:v>39661</c:v>
                </c:pt>
                <c:pt idx="188">
                  <c:v>39692</c:v>
                </c:pt>
                <c:pt idx="189">
                  <c:v>39722</c:v>
                </c:pt>
                <c:pt idx="190">
                  <c:v>39753</c:v>
                </c:pt>
                <c:pt idx="191">
                  <c:v>39783</c:v>
                </c:pt>
                <c:pt idx="192">
                  <c:v>39814</c:v>
                </c:pt>
                <c:pt idx="193">
                  <c:v>39845</c:v>
                </c:pt>
                <c:pt idx="194">
                  <c:v>39873</c:v>
                </c:pt>
                <c:pt idx="195">
                  <c:v>39904</c:v>
                </c:pt>
                <c:pt idx="196">
                  <c:v>39934</c:v>
                </c:pt>
                <c:pt idx="197">
                  <c:v>39965</c:v>
                </c:pt>
                <c:pt idx="198">
                  <c:v>39995</c:v>
                </c:pt>
                <c:pt idx="199">
                  <c:v>40026</c:v>
                </c:pt>
                <c:pt idx="200">
                  <c:v>40057</c:v>
                </c:pt>
                <c:pt idx="201">
                  <c:v>40087</c:v>
                </c:pt>
                <c:pt idx="202">
                  <c:v>40118</c:v>
                </c:pt>
                <c:pt idx="203">
                  <c:v>40148</c:v>
                </c:pt>
                <c:pt idx="204">
                  <c:v>40179</c:v>
                </c:pt>
                <c:pt idx="205">
                  <c:v>40210</c:v>
                </c:pt>
                <c:pt idx="206">
                  <c:v>40238</c:v>
                </c:pt>
                <c:pt idx="207">
                  <c:v>40269</c:v>
                </c:pt>
                <c:pt idx="208">
                  <c:v>40299</c:v>
                </c:pt>
                <c:pt idx="209">
                  <c:v>40330</c:v>
                </c:pt>
                <c:pt idx="210">
                  <c:v>40360</c:v>
                </c:pt>
                <c:pt idx="211">
                  <c:v>40391</c:v>
                </c:pt>
                <c:pt idx="212">
                  <c:v>40422</c:v>
                </c:pt>
                <c:pt idx="213">
                  <c:v>40452</c:v>
                </c:pt>
                <c:pt idx="214">
                  <c:v>40483</c:v>
                </c:pt>
                <c:pt idx="215">
                  <c:v>40513</c:v>
                </c:pt>
                <c:pt idx="216">
                  <c:v>40544</c:v>
                </c:pt>
                <c:pt idx="217">
                  <c:v>40575</c:v>
                </c:pt>
                <c:pt idx="218">
                  <c:v>40603</c:v>
                </c:pt>
                <c:pt idx="219">
                  <c:v>40634</c:v>
                </c:pt>
                <c:pt idx="220">
                  <c:v>40664</c:v>
                </c:pt>
                <c:pt idx="221">
                  <c:v>40695</c:v>
                </c:pt>
                <c:pt idx="222">
                  <c:v>40725</c:v>
                </c:pt>
                <c:pt idx="223">
                  <c:v>40756</c:v>
                </c:pt>
                <c:pt idx="224">
                  <c:v>40787</c:v>
                </c:pt>
                <c:pt idx="225">
                  <c:v>40817</c:v>
                </c:pt>
                <c:pt idx="226">
                  <c:v>40848</c:v>
                </c:pt>
                <c:pt idx="227">
                  <c:v>40878</c:v>
                </c:pt>
                <c:pt idx="228">
                  <c:v>40909</c:v>
                </c:pt>
                <c:pt idx="229">
                  <c:v>40940</c:v>
                </c:pt>
                <c:pt idx="230">
                  <c:v>40969</c:v>
                </c:pt>
                <c:pt idx="231">
                  <c:v>41000</c:v>
                </c:pt>
                <c:pt idx="232">
                  <c:v>41030</c:v>
                </c:pt>
                <c:pt idx="233">
                  <c:v>41061</c:v>
                </c:pt>
                <c:pt idx="234">
                  <c:v>41091</c:v>
                </c:pt>
                <c:pt idx="235">
                  <c:v>41122</c:v>
                </c:pt>
                <c:pt idx="236">
                  <c:v>41153</c:v>
                </c:pt>
                <c:pt idx="237">
                  <c:v>41183</c:v>
                </c:pt>
                <c:pt idx="238">
                  <c:v>41214</c:v>
                </c:pt>
                <c:pt idx="239">
                  <c:v>41244</c:v>
                </c:pt>
                <c:pt idx="240">
                  <c:v>41275</c:v>
                </c:pt>
                <c:pt idx="241">
                  <c:v>41306</c:v>
                </c:pt>
                <c:pt idx="242">
                  <c:v>41334</c:v>
                </c:pt>
                <c:pt idx="243">
                  <c:v>41365</c:v>
                </c:pt>
                <c:pt idx="244">
                  <c:v>41395</c:v>
                </c:pt>
                <c:pt idx="245">
                  <c:v>41426</c:v>
                </c:pt>
                <c:pt idx="246">
                  <c:v>41456</c:v>
                </c:pt>
                <c:pt idx="247">
                  <c:v>41487</c:v>
                </c:pt>
                <c:pt idx="248">
                  <c:v>41518</c:v>
                </c:pt>
                <c:pt idx="249">
                  <c:v>41548</c:v>
                </c:pt>
                <c:pt idx="250">
                  <c:v>41579</c:v>
                </c:pt>
                <c:pt idx="251">
                  <c:v>41609</c:v>
                </c:pt>
                <c:pt idx="252">
                  <c:v>41640</c:v>
                </c:pt>
                <c:pt idx="253">
                  <c:v>41671</c:v>
                </c:pt>
                <c:pt idx="254">
                  <c:v>41699</c:v>
                </c:pt>
                <c:pt idx="255">
                  <c:v>41730</c:v>
                </c:pt>
                <c:pt idx="256">
                  <c:v>41760</c:v>
                </c:pt>
                <c:pt idx="257">
                  <c:v>41791</c:v>
                </c:pt>
                <c:pt idx="258">
                  <c:v>41821</c:v>
                </c:pt>
                <c:pt idx="259">
                  <c:v>41852</c:v>
                </c:pt>
                <c:pt idx="260">
                  <c:v>41883</c:v>
                </c:pt>
                <c:pt idx="261">
                  <c:v>41913</c:v>
                </c:pt>
                <c:pt idx="262">
                  <c:v>41944</c:v>
                </c:pt>
                <c:pt idx="263">
                  <c:v>41974</c:v>
                </c:pt>
                <c:pt idx="264">
                  <c:v>42005</c:v>
                </c:pt>
                <c:pt idx="265">
                  <c:v>42036</c:v>
                </c:pt>
                <c:pt idx="266">
                  <c:v>42064</c:v>
                </c:pt>
                <c:pt idx="267">
                  <c:v>42095</c:v>
                </c:pt>
                <c:pt idx="268">
                  <c:v>42125</c:v>
                </c:pt>
                <c:pt idx="269">
                  <c:v>42156</c:v>
                </c:pt>
                <c:pt idx="270">
                  <c:v>42186</c:v>
                </c:pt>
                <c:pt idx="271">
                  <c:v>42217</c:v>
                </c:pt>
                <c:pt idx="272">
                  <c:v>42248</c:v>
                </c:pt>
                <c:pt idx="273">
                  <c:v>42278</c:v>
                </c:pt>
                <c:pt idx="274">
                  <c:v>42309</c:v>
                </c:pt>
                <c:pt idx="275">
                  <c:v>42339</c:v>
                </c:pt>
                <c:pt idx="276">
                  <c:v>42370</c:v>
                </c:pt>
                <c:pt idx="277">
                  <c:v>42401</c:v>
                </c:pt>
                <c:pt idx="278">
                  <c:v>42430</c:v>
                </c:pt>
                <c:pt idx="279">
                  <c:v>42461</c:v>
                </c:pt>
                <c:pt idx="280">
                  <c:v>42491</c:v>
                </c:pt>
                <c:pt idx="281">
                  <c:v>42522</c:v>
                </c:pt>
                <c:pt idx="282">
                  <c:v>42552</c:v>
                </c:pt>
                <c:pt idx="283">
                  <c:v>42583</c:v>
                </c:pt>
                <c:pt idx="284">
                  <c:v>42614</c:v>
                </c:pt>
                <c:pt idx="285">
                  <c:v>42644</c:v>
                </c:pt>
                <c:pt idx="286">
                  <c:v>42675</c:v>
                </c:pt>
                <c:pt idx="287">
                  <c:v>42705</c:v>
                </c:pt>
                <c:pt idx="288">
                  <c:v>42736</c:v>
                </c:pt>
                <c:pt idx="289">
                  <c:v>42767</c:v>
                </c:pt>
                <c:pt idx="290">
                  <c:v>42795</c:v>
                </c:pt>
                <c:pt idx="291">
                  <c:v>42826</c:v>
                </c:pt>
                <c:pt idx="292">
                  <c:v>42856</c:v>
                </c:pt>
                <c:pt idx="293">
                  <c:v>42887</c:v>
                </c:pt>
                <c:pt idx="294">
                  <c:v>42917</c:v>
                </c:pt>
                <c:pt idx="295">
                  <c:v>42948</c:v>
                </c:pt>
                <c:pt idx="296">
                  <c:v>42979</c:v>
                </c:pt>
                <c:pt idx="297">
                  <c:v>43009</c:v>
                </c:pt>
                <c:pt idx="298">
                  <c:v>43040</c:v>
                </c:pt>
                <c:pt idx="299">
                  <c:v>43070</c:v>
                </c:pt>
                <c:pt idx="300">
                  <c:v>43101</c:v>
                </c:pt>
                <c:pt idx="301">
                  <c:v>43132</c:v>
                </c:pt>
                <c:pt idx="302">
                  <c:v>43160</c:v>
                </c:pt>
                <c:pt idx="303">
                  <c:v>43191</c:v>
                </c:pt>
                <c:pt idx="304">
                  <c:v>43221</c:v>
                </c:pt>
                <c:pt idx="305">
                  <c:v>43252</c:v>
                </c:pt>
                <c:pt idx="306">
                  <c:v>43282</c:v>
                </c:pt>
                <c:pt idx="307">
                  <c:v>43313</c:v>
                </c:pt>
                <c:pt idx="308">
                  <c:v>43344</c:v>
                </c:pt>
                <c:pt idx="309">
                  <c:v>43374</c:v>
                </c:pt>
                <c:pt idx="310">
                  <c:v>43405</c:v>
                </c:pt>
                <c:pt idx="311">
                  <c:v>43435</c:v>
                </c:pt>
                <c:pt idx="312">
                  <c:v>43466</c:v>
                </c:pt>
                <c:pt idx="313">
                  <c:v>43497</c:v>
                </c:pt>
                <c:pt idx="314">
                  <c:v>43525</c:v>
                </c:pt>
                <c:pt idx="315">
                  <c:v>43556</c:v>
                </c:pt>
                <c:pt idx="316">
                  <c:v>43586</c:v>
                </c:pt>
                <c:pt idx="317">
                  <c:v>43617</c:v>
                </c:pt>
                <c:pt idx="318">
                  <c:v>43647</c:v>
                </c:pt>
                <c:pt idx="319">
                  <c:v>43678</c:v>
                </c:pt>
                <c:pt idx="320">
                  <c:v>43709</c:v>
                </c:pt>
              </c:numCache>
            </c:numRef>
          </c:cat>
          <c:val>
            <c:numRef>
              <c:f>DNRENTM!$F$39:$F$359</c:f>
              <c:numCache>
                <c:formatCode>General</c:formatCode>
                <c:ptCount val="321"/>
                <c:pt idx="0">
                  <c:v>0.115</c:v>
                </c:pt>
                <c:pt idx="1">
                  <c:v>0.125</c:v>
                </c:pt>
                <c:pt idx="2">
                  <c:v>0.105</c:v>
                </c:pt>
                <c:pt idx="3">
                  <c:v>9.7500000000000003E-2</c:v>
                </c:pt>
                <c:pt idx="4">
                  <c:v>8.7499999999999994E-2</c:v>
                </c:pt>
                <c:pt idx="5">
                  <c:v>7.9500000000000001E-2</c:v>
                </c:pt>
                <c:pt idx="6">
                  <c:v>0.11</c:v>
                </c:pt>
                <c:pt idx="7">
                  <c:v>0.105</c:v>
                </c:pt>
                <c:pt idx="8">
                  <c:v>0.09</c:v>
                </c:pt>
                <c:pt idx="9">
                  <c:v>0.08</c:v>
                </c:pt>
                <c:pt idx="10">
                  <c:v>7.4999999999999997E-2</c:v>
                </c:pt>
                <c:pt idx="11">
                  <c:v>6.7500000000000004E-2</c:v>
                </c:pt>
                <c:pt idx="12">
                  <c:v>6.25E-2</c:v>
                </c:pt>
                <c:pt idx="13">
                  <c:v>0.06</c:v>
                </c:pt>
                <c:pt idx="14">
                  <c:v>0.06</c:v>
                </c:pt>
                <c:pt idx="15">
                  <c:v>5.9000000000000004E-2</c:v>
                </c:pt>
                <c:pt idx="16">
                  <c:v>5.5999999999999994E-2</c:v>
                </c:pt>
                <c:pt idx="17">
                  <c:v>5.5999999999999994E-2</c:v>
                </c:pt>
                <c:pt idx="18">
                  <c:v>5.5E-2</c:v>
                </c:pt>
                <c:pt idx="19">
                  <c:v>5.5E-2</c:v>
                </c:pt>
                <c:pt idx="20">
                  <c:v>5.5E-2</c:v>
                </c:pt>
                <c:pt idx="21">
                  <c:v>5.5E-2</c:v>
                </c:pt>
                <c:pt idx="22">
                  <c:v>5.5E-2</c:v>
                </c:pt>
                <c:pt idx="23">
                  <c:v>5.5E-2</c:v>
                </c:pt>
                <c:pt idx="24">
                  <c:v>5.5E-2</c:v>
                </c:pt>
                <c:pt idx="25">
                  <c:v>5.5E-2</c:v>
                </c:pt>
                <c:pt idx="26">
                  <c:v>7.0000000000000007E-2</c:v>
                </c:pt>
                <c:pt idx="27">
                  <c:v>6.5000000000000002E-2</c:v>
                </c:pt>
                <c:pt idx="28">
                  <c:v>6.3500000000000001E-2</c:v>
                </c:pt>
                <c:pt idx="29">
                  <c:v>6.3500000000000001E-2</c:v>
                </c:pt>
                <c:pt idx="30">
                  <c:v>6.0499999999999998E-2</c:v>
                </c:pt>
                <c:pt idx="31">
                  <c:v>5.6500000000000002E-2</c:v>
                </c:pt>
                <c:pt idx="32">
                  <c:v>5.4000000000000006E-2</c:v>
                </c:pt>
                <c:pt idx="33">
                  <c:v>5.2999999999999999E-2</c:v>
                </c:pt>
                <c:pt idx="34">
                  <c:v>0.05</c:v>
                </c:pt>
                <c:pt idx="35">
                  <c:v>4.5999999999999999E-2</c:v>
                </c:pt>
                <c:pt idx="36">
                  <c:v>4.3499999999999997E-2</c:v>
                </c:pt>
                <c:pt idx="37">
                  <c:v>4.2500000000000003E-2</c:v>
                </c:pt>
                <c:pt idx="38">
                  <c:v>0.04</c:v>
                </c:pt>
                <c:pt idx="39">
                  <c:v>3.7999999999999999E-2</c:v>
                </c:pt>
                <c:pt idx="40">
                  <c:v>3.7999999999999999E-2</c:v>
                </c:pt>
                <c:pt idx="41">
                  <c:v>3.7000000000000005E-2</c:v>
                </c:pt>
                <c:pt idx="42">
                  <c:v>3.7000000000000005E-2</c:v>
                </c:pt>
                <c:pt idx="43">
                  <c:v>3.5000000000000003E-2</c:v>
                </c:pt>
                <c:pt idx="44">
                  <c:v>3.5000000000000003E-2</c:v>
                </c:pt>
                <c:pt idx="45">
                  <c:v>3.5000000000000003E-2</c:v>
                </c:pt>
                <c:pt idx="46">
                  <c:v>3.5000000000000003E-2</c:v>
                </c:pt>
                <c:pt idx="47">
                  <c:v>3.5000000000000003E-2</c:v>
                </c:pt>
                <c:pt idx="48">
                  <c:v>3.5000000000000003E-2</c:v>
                </c:pt>
                <c:pt idx="49">
                  <c:v>3.5000000000000003E-2</c:v>
                </c:pt>
                <c:pt idx="50">
                  <c:v>3.5000000000000003E-2</c:v>
                </c:pt>
                <c:pt idx="51">
                  <c:v>3.5000000000000003E-2</c:v>
                </c:pt>
                <c:pt idx="52">
                  <c:v>3.5000000000000003E-2</c:v>
                </c:pt>
                <c:pt idx="53">
                  <c:v>3.5000000000000003E-2</c:v>
                </c:pt>
                <c:pt idx="54">
                  <c:v>3.5000000000000003E-2</c:v>
                </c:pt>
                <c:pt idx="55">
                  <c:v>3.5000000000000003E-2</c:v>
                </c:pt>
                <c:pt idx="56">
                  <c:v>3.5000000000000003E-2</c:v>
                </c:pt>
                <c:pt idx="57">
                  <c:v>3.7499999999999999E-2</c:v>
                </c:pt>
                <c:pt idx="58">
                  <c:v>3.7499999999999999E-2</c:v>
                </c:pt>
                <c:pt idx="59">
                  <c:v>3.7499999999999999E-2</c:v>
                </c:pt>
                <c:pt idx="60">
                  <c:v>3.7499999999999999E-2</c:v>
                </c:pt>
                <c:pt idx="61">
                  <c:v>3.7499999999999999E-2</c:v>
                </c:pt>
                <c:pt idx="62">
                  <c:v>3.7499999999999999E-2</c:v>
                </c:pt>
                <c:pt idx="63">
                  <c:v>3.7499999999999999E-2</c:v>
                </c:pt>
                <c:pt idx="64">
                  <c:v>0.04</c:v>
                </c:pt>
                <c:pt idx="65">
                  <c:v>0.04</c:v>
                </c:pt>
                <c:pt idx="66">
                  <c:v>0.04</c:v>
                </c:pt>
                <c:pt idx="67">
                  <c:v>0.04</c:v>
                </c:pt>
                <c:pt idx="68">
                  <c:v>0.05</c:v>
                </c:pt>
                <c:pt idx="69">
                  <c:v>4.6500000000000007E-2</c:v>
                </c:pt>
                <c:pt idx="70">
                  <c:v>4.2500000000000003E-2</c:v>
                </c:pt>
                <c:pt idx="71">
                  <c:v>3.95E-2</c:v>
                </c:pt>
                <c:pt idx="72">
                  <c:v>3.7499999999999999E-2</c:v>
                </c:pt>
                <c:pt idx="73">
                  <c:v>3.5000000000000003E-2</c:v>
                </c:pt>
                <c:pt idx="74">
                  <c:v>3.4000000000000002E-2</c:v>
                </c:pt>
                <c:pt idx="75">
                  <c:v>2.8999999999999998E-2</c:v>
                </c:pt>
                <c:pt idx="76">
                  <c:v>2.8999999999999998E-2</c:v>
                </c:pt>
                <c:pt idx="77">
                  <c:v>2.8500000000000001E-2</c:v>
                </c:pt>
                <c:pt idx="78">
                  <c:v>2.8500000000000001E-2</c:v>
                </c:pt>
                <c:pt idx="79">
                  <c:v>2.8500000000000001E-2</c:v>
                </c:pt>
                <c:pt idx="80">
                  <c:v>2.8500000000000001E-2</c:v>
                </c:pt>
                <c:pt idx="81">
                  <c:v>2.8500000000000001E-2</c:v>
                </c:pt>
                <c:pt idx="82">
                  <c:v>3.3000000000000002E-2</c:v>
                </c:pt>
                <c:pt idx="83">
                  <c:v>3.3000000000000002E-2</c:v>
                </c:pt>
                <c:pt idx="84">
                  <c:v>3.3000000000000002E-2</c:v>
                </c:pt>
                <c:pt idx="85">
                  <c:v>3.6000000000000004E-2</c:v>
                </c:pt>
                <c:pt idx="86">
                  <c:v>3.85E-2</c:v>
                </c:pt>
                <c:pt idx="87">
                  <c:v>4.0999999999999995E-2</c:v>
                </c:pt>
                <c:pt idx="88">
                  <c:v>4.0999999999999995E-2</c:v>
                </c:pt>
                <c:pt idx="89">
                  <c:v>4.7E-2</c:v>
                </c:pt>
                <c:pt idx="90">
                  <c:v>4.7E-2</c:v>
                </c:pt>
                <c:pt idx="91">
                  <c:v>5.0999999999999997E-2</c:v>
                </c:pt>
                <c:pt idx="92">
                  <c:v>5.5999999999999994E-2</c:v>
                </c:pt>
                <c:pt idx="93">
                  <c:v>5.4000000000000006E-2</c:v>
                </c:pt>
                <c:pt idx="94">
                  <c:v>5.4000000000000006E-2</c:v>
                </c:pt>
                <c:pt idx="95">
                  <c:v>5.4000000000000006E-2</c:v>
                </c:pt>
                <c:pt idx="96">
                  <c:v>5.4000000000000006E-2</c:v>
                </c:pt>
                <c:pt idx="97">
                  <c:v>5.2999999999999999E-2</c:v>
                </c:pt>
                <c:pt idx="98">
                  <c:v>5.2999999999999999E-2</c:v>
                </c:pt>
                <c:pt idx="99">
                  <c:v>5.2999999999999999E-2</c:v>
                </c:pt>
                <c:pt idx="100">
                  <c:v>0.05</c:v>
                </c:pt>
                <c:pt idx="101">
                  <c:v>0.05</c:v>
                </c:pt>
                <c:pt idx="102">
                  <c:v>4.9500000000000002E-2</c:v>
                </c:pt>
                <c:pt idx="103">
                  <c:v>4.6500000000000007E-2</c:v>
                </c:pt>
                <c:pt idx="104">
                  <c:v>4.1500000000000002E-2</c:v>
                </c:pt>
                <c:pt idx="105">
                  <c:v>4.0999999999999995E-2</c:v>
                </c:pt>
                <c:pt idx="106">
                  <c:v>3.6000000000000004E-2</c:v>
                </c:pt>
                <c:pt idx="107">
                  <c:v>3.6000000000000004E-2</c:v>
                </c:pt>
                <c:pt idx="108">
                  <c:v>3.6000000000000004E-2</c:v>
                </c:pt>
                <c:pt idx="109">
                  <c:v>3.5499999999999997E-2</c:v>
                </c:pt>
                <c:pt idx="110">
                  <c:v>3.5499999999999997E-2</c:v>
                </c:pt>
                <c:pt idx="111">
                  <c:v>3.5499999999999997E-2</c:v>
                </c:pt>
                <c:pt idx="112">
                  <c:v>3.5499999999999997E-2</c:v>
                </c:pt>
                <c:pt idx="113">
                  <c:v>3.5499999999999997E-2</c:v>
                </c:pt>
                <c:pt idx="114">
                  <c:v>3.5499999999999997E-2</c:v>
                </c:pt>
                <c:pt idx="115">
                  <c:v>3.4500000000000003E-2</c:v>
                </c:pt>
                <c:pt idx="116">
                  <c:v>3.4500000000000003E-2</c:v>
                </c:pt>
                <c:pt idx="117">
                  <c:v>3.4500000000000003E-2</c:v>
                </c:pt>
                <c:pt idx="118">
                  <c:v>3.4500000000000003E-2</c:v>
                </c:pt>
                <c:pt idx="119">
                  <c:v>2.9500000000000002E-2</c:v>
                </c:pt>
                <c:pt idx="120">
                  <c:v>2.9500000000000002E-2</c:v>
                </c:pt>
                <c:pt idx="121">
                  <c:v>2.9500000000000002E-2</c:v>
                </c:pt>
                <c:pt idx="122">
                  <c:v>2.7000000000000003E-2</c:v>
                </c:pt>
                <c:pt idx="123">
                  <c:v>2.7000000000000003E-2</c:v>
                </c:pt>
                <c:pt idx="124">
                  <c:v>2.6499999999999999E-2</c:v>
                </c:pt>
                <c:pt idx="125">
                  <c:v>2.1499999999999998E-2</c:v>
                </c:pt>
                <c:pt idx="126">
                  <c:v>2.1499999999999998E-2</c:v>
                </c:pt>
                <c:pt idx="127">
                  <c:v>2.1499999999999998E-2</c:v>
                </c:pt>
                <c:pt idx="128">
                  <c:v>2.1499999999999998E-2</c:v>
                </c:pt>
                <c:pt idx="129">
                  <c:v>2.1499999999999998E-2</c:v>
                </c:pt>
                <c:pt idx="130">
                  <c:v>2.1499999999999998E-2</c:v>
                </c:pt>
                <c:pt idx="131">
                  <c:v>2.1499999999999998E-2</c:v>
                </c:pt>
                <c:pt idx="132">
                  <c:v>2.1499999999999998E-2</c:v>
                </c:pt>
                <c:pt idx="133">
                  <c:v>2.1499999999999998E-2</c:v>
                </c:pt>
                <c:pt idx="134">
                  <c:v>2.1499999999999998E-2</c:v>
                </c:pt>
                <c:pt idx="135">
                  <c:v>2.1499999999999998E-2</c:v>
                </c:pt>
                <c:pt idx="136">
                  <c:v>2.1499999999999998E-2</c:v>
                </c:pt>
                <c:pt idx="137">
                  <c:v>2.1499999999999998E-2</c:v>
                </c:pt>
                <c:pt idx="138">
                  <c:v>2.1499999999999998E-2</c:v>
                </c:pt>
                <c:pt idx="139">
                  <c:v>2.1499999999999998E-2</c:v>
                </c:pt>
                <c:pt idx="140">
                  <c:v>2.1499999999999998E-2</c:v>
                </c:pt>
                <c:pt idx="141">
                  <c:v>2.1499999999999998E-2</c:v>
                </c:pt>
                <c:pt idx="142">
                  <c:v>2.1499999999999998E-2</c:v>
                </c:pt>
                <c:pt idx="143">
                  <c:v>2.1499999999999998E-2</c:v>
                </c:pt>
                <c:pt idx="144">
                  <c:v>2.1499999999999998E-2</c:v>
                </c:pt>
                <c:pt idx="145">
                  <c:v>2.1499999999999998E-2</c:v>
                </c:pt>
                <c:pt idx="146">
                  <c:v>2.1499999999999998E-2</c:v>
                </c:pt>
                <c:pt idx="147">
                  <c:v>2.1499999999999998E-2</c:v>
                </c:pt>
                <c:pt idx="148">
                  <c:v>2.1499999999999998E-2</c:v>
                </c:pt>
                <c:pt idx="149">
                  <c:v>2.1499999999999998E-2</c:v>
                </c:pt>
                <c:pt idx="150">
                  <c:v>2.1499999999999998E-2</c:v>
                </c:pt>
                <c:pt idx="151">
                  <c:v>2.1499999999999998E-2</c:v>
                </c:pt>
                <c:pt idx="152">
                  <c:v>2.1499999999999998E-2</c:v>
                </c:pt>
                <c:pt idx="153">
                  <c:v>2.1499999999999998E-2</c:v>
                </c:pt>
                <c:pt idx="154">
                  <c:v>2.1499999999999998E-2</c:v>
                </c:pt>
                <c:pt idx="155">
                  <c:v>2.4E-2</c:v>
                </c:pt>
                <c:pt idx="156">
                  <c:v>2.4E-2</c:v>
                </c:pt>
                <c:pt idx="157">
                  <c:v>2.5000000000000001E-2</c:v>
                </c:pt>
                <c:pt idx="158">
                  <c:v>2.75E-2</c:v>
                </c:pt>
                <c:pt idx="159">
                  <c:v>2.75E-2</c:v>
                </c:pt>
                <c:pt idx="160">
                  <c:v>2.75E-2</c:v>
                </c:pt>
                <c:pt idx="161">
                  <c:v>0.03</c:v>
                </c:pt>
                <c:pt idx="162">
                  <c:v>0.03</c:v>
                </c:pt>
                <c:pt idx="163">
                  <c:v>3.2500000000000001E-2</c:v>
                </c:pt>
                <c:pt idx="164">
                  <c:v>3.2500000000000001E-2</c:v>
                </c:pt>
                <c:pt idx="165">
                  <c:v>3.5000000000000003E-2</c:v>
                </c:pt>
                <c:pt idx="166">
                  <c:v>3.5000000000000003E-2</c:v>
                </c:pt>
                <c:pt idx="167">
                  <c:v>3.7499999999999999E-2</c:v>
                </c:pt>
                <c:pt idx="168">
                  <c:v>3.7499999999999999E-2</c:v>
                </c:pt>
                <c:pt idx="169">
                  <c:v>3.7499999999999999E-2</c:v>
                </c:pt>
                <c:pt idx="170">
                  <c:v>0.04</c:v>
                </c:pt>
                <c:pt idx="171">
                  <c:v>0.04</c:v>
                </c:pt>
                <c:pt idx="172">
                  <c:v>0.04</c:v>
                </c:pt>
                <c:pt idx="173">
                  <c:v>4.2500000000000003E-2</c:v>
                </c:pt>
                <c:pt idx="174">
                  <c:v>4.2500000000000003E-2</c:v>
                </c:pt>
                <c:pt idx="175">
                  <c:v>4.2500000000000003E-2</c:v>
                </c:pt>
                <c:pt idx="176">
                  <c:v>4.2500000000000003E-2</c:v>
                </c:pt>
                <c:pt idx="177">
                  <c:v>4.2500000000000003E-2</c:v>
                </c:pt>
                <c:pt idx="178">
                  <c:v>4.2500000000000003E-2</c:v>
                </c:pt>
                <c:pt idx="179">
                  <c:v>4.2500000000000003E-2</c:v>
                </c:pt>
                <c:pt idx="180">
                  <c:v>4.2500000000000003E-2</c:v>
                </c:pt>
                <c:pt idx="181">
                  <c:v>4.2500000000000003E-2</c:v>
                </c:pt>
                <c:pt idx="182">
                  <c:v>4.2500000000000003E-2</c:v>
                </c:pt>
                <c:pt idx="183">
                  <c:v>4.2500000000000003E-2</c:v>
                </c:pt>
                <c:pt idx="184">
                  <c:v>4.3499999999999997E-2</c:v>
                </c:pt>
                <c:pt idx="185">
                  <c:v>4.3499999999999997E-2</c:v>
                </c:pt>
                <c:pt idx="186">
                  <c:v>4.5999999999999999E-2</c:v>
                </c:pt>
                <c:pt idx="187">
                  <c:v>4.5999999999999999E-2</c:v>
                </c:pt>
                <c:pt idx="188">
                  <c:v>4.5999999999999999E-2</c:v>
                </c:pt>
                <c:pt idx="189">
                  <c:v>5.5E-2</c:v>
                </c:pt>
                <c:pt idx="190">
                  <c:v>0.05</c:v>
                </c:pt>
                <c:pt idx="191">
                  <c:v>3.7499999999999999E-2</c:v>
                </c:pt>
                <c:pt idx="192">
                  <c:v>0.03</c:v>
                </c:pt>
                <c:pt idx="193">
                  <c:v>0.03</c:v>
                </c:pt>
                <c:pt idx="194">
                  <c:v>2.2499999999999999E-2</c:v>
                </c:pt>
                <c:pt idx="195">
                  <c:v>0.02</c:v>
                </c:pt>
                <c:pt idx="196">
                  <c:v>1.6500000000000001E-2</c:v>
                </c:pt>
                <c:pt idx="197">
                  <c:v>1.4499999999999999E-2</c:v>
                </c:pt>
                <c:pt idx="198">
                  <c:v>1.4499999999999999E-2</c:v>
                </c:pt>
                <c:pt idx="199">
                  <c:v>1.2500000000000001E-2</c:v>
                </c:pt>
                <c:pt idx="200">
                  <c:v>0.01</c:v>
                </c:pt>
                <c:pt idx="201">
                  <c:v>0.01</c:v>
                </c:pt>
                <c:pt idx="202">
                  <c:v>0.01</c:v>
                </c:pt>
                <c:pt idx="203">
                  <c:v>9.4999999999999998E-3</c:v>
                </c:pt>
                <c:pt idx="204">
                  <c:v>8.0000000000000002E-3</c:v>
                </c:pt>
                <c:pt idx="205">
                  <c:v>8.0000000000000002E-3</c:v>
                </c:pt>
                <c:pt idx="206">
                  <c:v>6.9999999999999993E-3</c:v>
                </c:pt>
                <c:pt idx="207">
                  <c:v>6.9999999999999993E-3</c:v>
                </c:pt>
                <c:pt idx="208">
                  <c:v>5.0000000000000001E-3</c:v>
                </c:pt>
                <c:pt idx="209">
                  <c:v>5.0000000000000001E-3</c:v>
                </c:pt>
                <c:pt idx="210">
                  <c:v>5.0000000000000001E-3</c:v>
                </c:pt>
                <c:pt idx="211">
                  <c:v>5.0000000000000001E-3</c:v>
                </c:pt>
                <c:pt idx="212">
                  <c:v>5.0000000000000001E-3</c:v>
                </c:pt>
                <c:pt idx="213">
                  <c:v>6.9999999999999993E-3</c:v>
                </c:pt>
                <c:pt idx="214">
                  <c:v>6.9999999999999993E-3</c:v>
                </c:pt>
                <c:pt idx="215">
                  <c:v>6.9999999999999993E-3</c:v>
                </c:pt>
                <c:pt idx="216">
                  <c:v>6.9999999999999993E-3</c:v>
                </c:pt>
                <c:pt idx="217">
                  <c:v>6.9999999999999993E-3</c:v>
                </c:pt>
                <c:pt idx="218">
                  <c:v>6.9999999999999993E-3</c:v>
                </c:pt>
                <c:pt idx="219">
                  <c:v>9.4999999999999998E-3</c:v>
                </c:pt>
                <c:pt idx="220">
                  <c:v>9.4999999999999998E-3</c:v>
                </c:pt>
                <c:pt idx="221">
                  <c:v>9.4999999999999998E-3</c:v>
                </c:pt>
                <c:pt idx="222">
                  <c:v>1.2E-2</c:v>
                </c:pt>
                <c:pt idx="223">
                  <c:v>1.1000000000000001E-2</c:v>
                </c:pt>
                <c:pt idx="224">
                  <c:v>0.01</c:v>
                </c:pt>
                <c:pt idx="225">
                  <c:v>0.01</c:v>
                </c:pt>
                <c:pt idx="226">
                  <c:v>6.5000000000000006E-3</c:v>
                </c:pt>
                <c:pt idx="227">
                  <c:v>3.0000000000000001E-3</c:v>
                </c:pt>
                <c:pt idx="228">
                  <c:v>3.0000000000000001E-3</c:v>
                </c:pt>
                <c:pt idx="229">
                  <c:v>3.0000000000000001E-3</c:v>
                </c:pt>
                <c:pt idx="230">
                  <c:v>3.0000000000000001E-3</c:v>
                </c:pt>
                <c:pt idx="231">
                  <c:v>3.0000000000000001E-3</c:v>
                </c:pt>
                <c:pt idx="232">
                  <c:v>2E-3</c:v>
                </c:pt>
                <c:pt idx="233">
                  <c:v>5.0000000000000001E-4</c:v>
                </c:pt>
                <c:pt idx="234">
                  <c:v>-2E-3</c:v>
                </c:pt>
                <c:pt idx="235">
                  <c:v>-2E-3</c:v>
                </c:pt>
                <c:pt idx="236">
                  <c:v>-2E-3</c:v>
                </c:pt>
                <c:pt idx="237">
                  <c:v>-2E-3</c:v>
                </c:pt>
                <c:pt idx="238">
                  <c:v>-2E-3</c:v>
                </c:pt>
                <c:pt idx="239">
                  <c:v>-2E-3</c:v>
                </c:pt>
                <c:pt idx="240">
                  <c:v>-1E-3</c:v>
                </c:pt>
                <c:pt idx="241">
                  <c:v>-1E-3</c:v>
                </c:pt>
                <c:pt idx="242">
                  <c:v>-1E-3</c:v>
                </c:pt>
                <c:pt idx="243">
                  <c:v>-1E-3</c:v>
                </c:pt>
                <c:pt idx="244">
                  <c:v>-1E-3</c:v>
                </c:pt>
                <c:pt idx="245">
                  <c:v>-1E-3</c:v>
                </c:pt>
                <c:pt idx="246">
                  <c:v>-1E-3</c:v>
                </c:pt>
                <c:pt idx="247">
                  <c:v>-1E-3</c:v>
                </c:pt>
                <c:pt idx="248">
                  <c:v>-1E-3</c:v>
                </c:pt>
                <c:pt idx="249">
                  <c:v>-1E-3</c:v>
                </c:pt>
                <c:pt idx="250">
                  <c:v>-1E-3</c:v>
                </c:pt>
                <c:pt idx="251">
                  <c:v>-1E-3</c:v>
                </c:pt>
                <c:pt idx="252">
                  <c:v>-1E-3</c:v>
                </c:pt>
                <c:pt idx="253">
                  <c:v>-1E-3</c:v>
                </c:pt>
                <c:pt idx="254">
                  <c:v>-1E-3</c:v>
                </c:pt>
                <c:pt idx="255">
                  <c:v>5.0000000000000001E-4</c:v>
                </c:pt>
                <c:pt idx="256">
                  <c:v>5.0000000000000001E-4</c:v>
                </c:pt>
                <c:pt idx="257">
                  <c:v>5.0000000000000001E-4</c:v>
                </c:pt>
                <c:pt idx="258">
                  <c:v>5.0000000000000001E-4</c:v>
                </c:pt>
                <c:pt idx="259">
                  <c:v>5.0000000000000001E-4</c:v>
                </c:pt>
                <c:pt idx="260">
                  <c:v>-5.0000000000000001E-4</c:v>
                </c:pt>
                <c:pt idx="261">
                  <c:v>-5.0000000000000001E-4</c:v>
                </c:pt>
                <c:pt idx="262">
                  <c:v>-5.0000000000000001E-4</c:v>
                </c:pt>
                <c:pt idx="263">
                  <c:v>-5.0000000000000001E-4</c:v>
                </c:pt>
                <c:pt idx="264">
                  <c:v>-5.0000000000000001E-3</c:v>
                </c:pt>
                <c:pt idx="265">
                  <c:v>-7.4999999999999997E-3</c:v>
                </c:pt>
                <c:pt idx="266">
                  <c:v>-7.4999999999999997E-3</c:v>
                </c:pt>
                <c:pt idx="267">
                  <c:v>-7.4999999999999997E-3</c:v>
                </c:pt>
                <c:pt idx="268">
                  <c:v>-7.4999999999999997E-3</c:v>
                </c:pt>
                <c:pt idx="269">
                  <c:v>-7.4999999999999997E-3</c:v>
                </c:pt>
                <c:pt idx="270">
                  <c:v>-7.4999999999999997E-3</c:v>
                </c:pt>
                <c:pt idx="271">
                  <c:v>-7.4999999999999997E-3</c:v>
                </c:pt>
                <c:pt idx="272">
                  <c:v>-7.4999999999999997E-3</c:v>
                </c:pt>
                <c:pt idx="273">
                  <c:v>-7.4999999999999997E-3</c:v>
                </c:pt>
                <c:pt idx="274">
                  <c:v>-7.4999999999999997E-3</c:v>
                </c:pt>
                <c:pt idx="275">
                  <c:v>-7.4999999999999997E-3</c:v>
                </c:pt>
                <c:pt idx="276">
                  <c:v>-6.5000000000000006E-3</c:v>
                </c:pt>
                <c:pt idx="277">
                  <c:v>-6.5000000000000006E-3</c:v>
                </c:pt>
                <c:pt idx="278">
                  <c:v>-6.5000000000000006E-3</c:v>
                </c:pt>
                <c:pt idx="279">
                  <c:v>-6.5000000000000006E-3</c:v>
                </c:pt>
                <c:pt idx="280">
                  <c:v>-6.5000000000000006E-3</c:v>
                </c:pt>
                <c:pt idx="281">
                  <c:v>-6.5000000000000006E-3</c:v>
                </c:pt>
                <c:pt idx="282">
                  <c:v>-6.5000000000000006E-3</c:v>
                </c:pt>
                <c:pt idx="283">
                  <c:v>-6.5000000000000006E-3</c:v>
                </c:pt>
                <c:pt idx="284">
                  <c:v>-6.5000000000000006E-3</c:v>
                </c:pt>
                <c:pt idx="285">
                  <c:v>-6.5000000000000006E-3</c:v>
                </c:pt>
                <c:pt idx="286">
                  <c:v>-6.5000000000000006E-3</c:v>
                </c:pt>
                <c:pt idx="287">
                  <c:v>-6.5000000000000006E-3</c:v>
                </c:pt>
                <c:pt idx="288">
                  <c:v>-6.5000000000000006E-3</c:v>
                </c:pt>
                <c:pt idx="289">
                  <c:v>-6.5000000000000006E-3</c:v>
                </c:pt>
                <c:pt idx="290">
                  <c:v>-6.5000000000000006E-3</c:v>
                </c:pt>
                <c:pt idx="291">
                  <c:v>-6.5000000000000006E-3</c:v>
                </c:pt>
                <c:pt idx="292">
                  <c:v>-6.5000000000000006E-3</c:v>
                </c:pt>
                <c:pt idx="293">
                  <c:v>-6.5000000000000006E-3</c:v>
                </c:pt>
                <c:pt idx="294">
                  <c:v>-6.5000000000000006E-3</c:v>
                </c:pt>
                <c:pt idx="295">
                  <c:v>-6.5000000000000006E-3</c:v>
                </c:pt>
                <c:pt idx="296">
                  <c:v>-6.5000000000000006E-3</c:v>
                </c:pt>
                <c:pt idx="297">
                  <c:v>-6.5000000000000006E-3</c:v>
                </c:pt>
                <c:pt idx="298">
                  <c:v>-6.5000000000000006E-3</c:v>
                </c:pt>
                <c:pt idx="299">
                  <c:v>-6.5000000000000006E-3</c:v>
                </c:pt>
                <c:pt idx="300">
                  <c:v>-6.5000000000000006E-3</c:v>
                </c:pt>
                <c:pt idx="301">
                  <c:v>-6.5000000000000006E-3</c:v>
                </c:pt>
                <c:pt idx="302">
                  <c:v>-6.5000000000000006E-3</c:v>
                </c:pt>
                <c:pt idx="303">
                  <c:v>-6.5000000000000006E-3</c:v>
                </c:pt>
                <c:pt idx="304">
                  <c:v>-6.5000000000000006E-3</c:v>
                </c:pt>
                <c:pt idx="305">
                  <c:v>-6.5000000000000006E-3</c:v>
                </c:pt>
                <c:pt idx="306">
                  <c:v>-6.5000000000000006E-3</c:v>
                </c:pt>
                <c:pt idx="307">
                  <c:v>-6.5000000000000006E-3</c:v>
                </c:pt>
                <c:pt idx="308">
                  <c:v>-6.5000000000000006E-3</c:v>
                </c:pt>
                <c:pt idx="309">
                  <c:v>-6.5000000000000006E-3</c:v>
                </c:pt>
                <c:pt idx="310">
                  <c:v>-6.5000000000000006E-3</c:v>
                </c:pt>
                <c:pt idx="311">
                  <c:v>-6.5000000000000006E-3</c:v>
                </c:pt>
                <c:pt idx="312">
                  <c:v>-6.5000000000000006E-3</c:v>
                </c:pt>
                <c:pt idx="313">
                  <c:v>-6.5000000000000006E-3</c:v>
                </c:pt>
                <c:pt idx="314">
                  <c:v>-6.5000000000000006E-3</c:v>
                </c:pt>
                <c:pt idx="315">
                  <c:v>-6.5000000000000006E-3</c:v>
                </c:pt>
                <c:pt idx="316">
                  <c:v>-6.5000000000000006E-3</c:v>
                </c:pt>
                <c:pt idx="317">
                  <c:v>-6.5000000000000006E-3</c:v>
                </c:pt>
                <c:pt idx="318">
                  <c:v>-6.5000000000000006E-3</c:v>
                </c:pt>
                <c:pt idx="319">
                  <c:v>-6.5000000000000006E-3</c:v>
                </c:pt>
                <c:pt idx="320">
                  <c:v>-7.4999999999999997E-3</c:v>
                </c:pt>
              </c:numCache>
            </c:numRef>
          </c:val>
          <c:smooth val="0"/>
          <c:extLst>
            <c:ext xmlns:c16="http://schemas.microsoft.com/office/drawing/2014/chart" uri="{C3380CC4-5D6E-409C-BE32-E72D297353CC}">
              <c16:uniqueId val="{00000000-E15A-492B-9356-0196CE701BD8}"/>
            </c:ext>
          </c:extLst>
        </c:ser>
        <c:ser>
          <c:idx val="3"/>
          <c:order val="1"/>
          <c:tx>
            <c:strRef>
              <c:f>DNRENTM!$E$1</c:f>
              <c:strCache>
                <c:ptCount val="1"/>
                <c:pt idx="0">
                  <c:v>Finland</c:v>
                </c:pt>
              </c:strCache>
            </c:strRef>
          </c:tx>
          <c:spPr>
            <a:ln w="28575" cap="rnd">
              <a:solidFill>
                <a:schemeClr val="accent4"/>
              </a:solidFill>
              <a:round/>
            </a:ln>
            <a:effectLst/>
          </c:spPr>
          <c:marker>
            <c:symbol val="none"/>
          </c:marker>
          <c:cat>
            <c:numRef>
              <c:f>DNRENTM!$A$39:$A$359</c:f>
              <c:numCache>
                <c:formatCode>yyyy\-mm\-dd</c:formatCode>
                <c:ptCount val="321"/>
                <c:pt idx="0">
                  <c:v>33970</c:v>
                </c:pt>
                <c:pt idx="1">
                  <c:v>34001</c:v>
                </c:pt>
                <c:pt idx="2">
                  <c:v>34029</c:v>
                </c:pt>
                <c:pt idx="3">
                  <c:v>34060</c:v>
                </c:pt>
                <c:pt idx="4">
                  <c:v>34090</c:v>
                </c:pt>
                <c:pt idx="5">
                  <c:v>34121</c:v>
                </c:pt>
                <c:pt idx="6">
                  <c:v>34151</c:v>
                </c:pt>
                <c:pt idx="7">
                  <c:v>34182</c:v>
                </c:pt>
                <c:pt idx="8">
                  <c:v>34213</c:v>
                </c:pt>
                <c:pt idx="9">
                  <c:v>34243</c:v>
                </c:pt>
                <c:pt idx="10">
                  <c:v>34274</c:v>
                </c:pt>
                <c:pt idx="11">
                  <c:v>34304</c:v>
                </c:pt>
                <c:pt idx="12">
                  <c:v>34335</c:v>
                </c:pt>
                <c:pt idx="13">
                  <c:v>34366</c:v>
                </c:pt>
                <c:pt idx="14">
                  <c:v>34394</c:v>
                </c:pt>
                <c:pt idx="15">
                  <c:v>34425</c:v>
                </c:pt>
                <c:pt idx="16">
                  <c:v>34455</c:v>
                </c:pt>
                <c:pt idx="17">
                  <c:v>34486</c:v>
                </c:pt>
                <c:pt idx="18">
                  <c:v>34516</c:v>
                </c:pt>
                <c:pt idx="19">
                  <c:v>34547</c:v>
                </c:pt>
                <c:pt idx="20">
                  <c:v>34578</c:v>
                </c:pt>
                <c:pt idx="21">
                  <c:v>34608</c:v>
                </c:pt>
                <c:pt idx="22">
                  <c:v>34639</c:v>
                </c:pt>
                <c:pt idx="23">
                  <c:v>34669</c:v>
                </c:pt>
                <c:pt idx="24">
                  <c:v>34700</c:v>
                </c:pt>
                <c:pt idx="25">
                  <c:v>34731</c:v>
                </c:pt>
                <c:pt idx="26">
                  <c:v>34759</c:v>
                </c:pt>
                <c:pt idx="27">
                  <c:v>34790</c:v>
                </c:pt>
                <c:pt idx="28">
                  <c:v>34820</c:v>
                </c:pt>
                <c:pt idx="29">
                  <c:v>34851</c:v>
                </c:pt>
                <c:pt idx="30">
                  <c:v>34881</c:v>
                </c:pt>
                <c:pt idx="31">
                  <c:v>34912</c:v>
                </c:pt>
                <c:pt idx="32">
                  <c:v>34943</c:v>
                </c:pt>
                <c:pt idx="33">
                  <c:v>34973</c:v>
                </c:pt>
                <c:pt idx="34">
                  <c:v>35004</c:v>
                </c:pt>
                <c:pt idx="35">
                  <c:v>35034</c:v>
                </c:pt>
                <c:pt idx="36">
                  <c:v>35065</c:v>
                </c:pt>
                <c:pt idx="37">
                  <c:v>35096</c:v>
                </c:pt>
                <c:pt idx="38">
                  <c:v>35125</c:v>
                </c:pt>
                <c:pt idx="39">
                  <c:v>35156</c:v>
                </c:pt>
                <c:pt idx="40">
                  <c:v>35186</c:v>
                </c:pt>
                <c:pt idx="41">
                  <c:v>35217</c:v>
                </c:pt>
                <c:pt idx="42">
                  <c:v>35247</c:v>
                </c:pt>
                <c:pt idx="43">
                  <c:v>35278</c:v>
                </c:pt>
                <c:pt idx="44">
                  <c:v>35309</c:v>
                </c:pt>
                <c:pt idx="45">
                  <c:v>35339</c:v>
                </c:pt>
                <c:pt idx="46">
                  <c:v>35370</c:v>
                </c:pt>
                <c:pt idx="47">
                  <c:v>35400</c:v>
                </c:pt>
                <c:pt idx="48">
                  <c:v>35431</c:v>
                </c:pt>
                <c:pt idx="49">
                  <c:v>35462</c:v>
                </c:pt>
                <c:pt idx="50">
                  <c:v>35490</c:v>
                </c:pt>
                <c:pt idx="51">
                  <c:v>35521</c:v>
                </c:pt>
                <c:pt idx="52">
                  <c:v>35551</c:v>
                </c:pt>
                <c:pt idx="53">
                  <c:v>35582</c:v>
                </c:pt>
                <c:pt idx="54">
                  <c:v>35612</c:v>
                </c:pt>
                <c:pt idx="55">
                  <c:v>35643</c:v>
                </c:pt>
                <c:pt idx="56">
                  <c:v>35674</c:v>
                </c:pt>
                <c:pt idx="57">
                  <c:v>35704</c:v>
                </c:pt>
                <c:pt idx="58">
                  <c:v>35735</c:v>
                </c:pt>
                <c:pt idx="59">
                  <c:v>35765</c:v>
                </c:pt>
                <c:pt idx="60">
                  <c:v>35796</c:v>
                </c:pt>
                <c:pt idx="61">
                  <c:v>35827</c:v>
                </c:pt>
                <c:pt idx="62">
                  <c:v>35855</c:v>
                </c:pt>
                <c:pt idx="63">
                  <c:v>35886</c:v>
                </c:pt>
                <c:pt idx="64">
                  <c:v>35916</c:v>
                </c:pt>
                <c:pt idx="65">
                  <c:v>35947</c:v>
                </c:pt>
                <c:pt idx="66">
                  <c:v>35977</c:v>
                </c:pt>
                <c:pt idx="67">
                  <c:v>36008</c:v>
                </c:pt>
                <c:pt idx="68">
                  <c:v>36039</c:v>
                </c:pt>
                <c:pt idx="69">
                  <c:v>36069</c:v>
                </c:pt>
                <c:pt idx="70">
                  <c:v>36100</c:v>
                </c:pt>
                <c:pt idx="71">
                  <c:v>36130</c:v>
                </c:pt>
                <c:pt idx="72">
                  <c:v>36161</c:v>
                </c:pt>
                <c:pt idx="73">
                  <c:v>36192</c:v>
                </c:pt>
                <c:pt idx="74">
                  <c:v>36220</c:v>
                </c:pt>
                <c:pt idx="75">
                  <c:v>36251</c:v>
                </c:pt>
                <c:pt idx="76">
                  <c:v>36281</c:v>
                </c:pt>
                <c:pt idx="77">
                  <c:v>36312</c:v>
                </c:pt>
                <c:pt idx="78">
                  <c:v>36342</c:v>
                </c:pt>
                <c:pt idx="79">
                  <c:v>36373</c:v>
                </c:pt>
                <c:pt idx="80">
                  <c:v>36404</c:v>
                </c:pt>
                <c:pt idx="81">
                  <c:v>36434</c:v>
                </c:pt>
                <c:pt idx="82">
                  <c:v>36465</c:v>
                </c:pt>
                <c:pt idx="83">
                  <c:v>36495</c:v>
                </c:pt>
                <c:pt idx="84">
                  <c:v>36526</c:v>
                </c:pt>
                <c:pt idx="85">
                  <c:v>36557</c:v>
                </c:pt>
                <c:pt idx="86">
                  <c:v>36586</c:v>
                </c:pt>
                <c:pt idx="87">
                  <c:v>36617</c:v>
                </c:pt>
                <c:pt idx="88">
                  <c:v>36647</c:v>
                </c:pt>
                <c:pt idx="89">
                  <c:v>36678</c:v>
                </c:pt>
                <c:pt idx="90">
                  <c:v>36708</c:v>
                </c:pt>
                <c:pt idx="91">
                  <c:v>36739</c:v>
                </c:pt>
                <c:pt idx="92">
                  <c:v>36770</c:v>
                </c:pt>
                <c:pt idx="93">
                  <c:v>36800</c:v>
                </c:pt>
                <c:pt idx="94">
                  <c:v>36831</c:v>
                </c:pt>
                <c:pt idx="95">
                  <c:v>36861</c:v>
                </c:pt>
                <c:pt idx="96">
                  <c:v>36892</c:v>
                </c:pt>
                <c:pt idx="97">
                  <c:v>36923</c:v>
                </c:pt>
                <c:pt idx="98">
                  <c:v>36951</c:v>
                </c:pt>
                <c:pt idx="99">
                  <c:v>36982</c:v>
                </c:pt>
                <c:pt idx="100">
                  <c:v>37012</c:v>
                </c:pt>
                <c:pt idx="101">
                  <c:v>37043</c:v>
                </c:pt>
                <c:pt idx="102">
                  <c:v>37073</c:v>
                </c:pt>
                <c:pt idx="103">
                  <c:v>37104</c:v>
                </c:pt>
                <c:pt idx="104">
                  <c:v>37135</c:v>
                </c:pt>
                <c:pt idx="105">
                  <c:v>37165</c:v>
                </c:pt>
                <c:pt idx="106">
                  <c:v>37196</c:v>
                </c:pt>
                <c:pt idx="107">
                  <c:v>37226</c:v>
                </c:pt>
                <c:pt idx="108">
                  <c:v>37257</c:v>
                </c:pt>
                <c:pt idx="109">
                  <c:v>37288</c:v>
                </c:pt>
                <c:pt idx="110">
                  <c:v>37316</c:v>
                </c:pt>
                <c:pt idx="111">
                  <c:v>37347</c:v>
                </c:pt>
                <c:pt idx="112">
                  <c:v>37377</c:v>
                </c:pt>
                <c:pt idx="113">
                  <c:v>37408</c:v>
                </c:pt>
                <c:pt idx="114">
                  <c:v>37438</c:v>
                </c:pt>
                <c:pt idx="115">
                  <c:v>37469</c:v>
                </c:pt>
                <c:pt idx="116">
                  <c:v>37500</c:v>
                </c:pt>
                <c:pt idx="117">
                  <c:v>37530</c:v>
                </c:pt>
                <c:pt idx="118">
                  <c:v>37561</c:v>
                </c:pt>
                <c:pt idx="119">
                  <c:v>37591</c:v>
                </c:pt>
                <c:pt idx="120">
                  <c:v>37622</c:v>
                </c:pt>
                <c:pt idx="121">
                  <c:v>37653</c:v>
                </c:pt>
                <c:pt idx="122">
                  <c:v>37681</c:v>
                </c:pt>
                <c:pt idx="123">
                  <c:v>37712</c:v>
                </c:pt>
                <c:pt idx="124">
                  <c:v>37742</c:v>
                </c:pt>
                <c:pt idx="125">
                  <c:v>37773</c:v>
                </c:pt>
                <c:pt idx="126">
                  <c:v>37803</c:v>
                </c:pt>
                <c:pt idx="127">
                  <c:v>37834</c:v>
                </c:pt>
                <c:pt idx="128">
                  <c:v>37865</c:v>
                </c:pt>
                <c:pt idx="129">
                  <c:v>37895</c:v>
                </c:pt>
                <c:pt idx="130">
                  <c:v>37926</c:v>
                </c:pt>
                <c:pt idx="131">
                  <c:v>37956</c:v>
                </c:pt>
                <c:pt idx="132">
                  <c:v>37987</c:v>
                </c:pt>
                <c:pt idx="133">
                  <c:v>38018</c:v>
                </c:pt>
                <c:pt idx="134">
                  <c:v>38047</c:v>
                </c:pt>
                <c:pt idx="135">
                  <c:v>38078</c:v>
                </c:pt>
                <c:pt idx="136">
                  <c:v>38108</c:v>
                </c:pt>
                <c:pt idx="137">
                  <c:v>38139</c:v>
                </c:pt>
                <c:pt idx="138">
                  <c:v>38169</c:v>
                </c:pt>
                <c:pt idx="139">
                  <c:v>38200</c:v>
                </c:pt>
                <c:pt idx="140">
                  <c:v>38231</c:v>
                </c:pt>
                <c:pt idx="141">
                  <c:v>38261</c:v>
                </c:pt>
                <c:pt idx="142">
                  <c:v>38292</c:v>
                </c:pt>
                <c:pt idx="143">
                  <c:v>38322</c:v>
                </c:pt>
                <c:pt idx="144">
                  <c:v>38353</c:v>
                </c:pt>
                <c:pt idx="145">
                  <c:v>38384</c:v>
                </c:pt>
                <c:pt idx="146">
                  <c:v>38412</c:v>
                </c:pt>
                <c:pt idx="147">
                  <c:v>38443</c:v>
                </c:pt>
                <c:pt idx="148">
                  <c:v>38473</c:v>
                </c:pt>
                <c:pt idx="149">
                  <c:v>38504</c:v>
                </c:pt>
                <c:pt idx="150">
                  <c:v>38534</c:v>
                </c:pt>
                <c:pt idx="151">
                  <c:v>38565</c:v>
                </c:pt>
                <c:pt idx="152">
                  <c:v>38596</c:v>
                </c:pt>
                <c:pt idx="153">
                  <c:v>38626</c:v>
                </c:pt>
                <c:pt idx="154">
                  <c:v>38657</c:v>
                </c:pt>
                <c:pt idx="155">
                  <c:v>38687</c:v>
                </c:pt>
                <c:pt idx="156">
                  <c:v>38718</c:v>
                </c:pt>
                <c:pt idx="157">
                  <c:v>38749</c:v>
                </c:pt>
                <c:pt idx="158">
                  <c:v>38777</c:v>
                </c:pt>
                <c:pt idx="159">
                  <c:v>38808</c:v>
                </c:pt>
                <c:pt idx="160">
                  <c:v>38838</c:v>
                </c:pt>
                <c:pt idx="161">
                  <c:v>38869</c:v>
                </c:pt>
                <c:pt idx="162">
                  <c:v>38899</c:v>
                </c:pt>
                <c:pt idx="163">
                  <c:v>38930</c:v>
                </c:pt>
                <c:pt idx="164">
                  <c:v>38961</c:v>
                </c:pt>
                <c:pt idx="165">
                  <c:v>38991</c:v>
                </c:pt>
                <c:pt idx="166">
                  <c:v>39022</c:v>
                </c:pt>
                <c:pt idx="167">
                  <c:v>39052</c:v>
                </c:pt>
                <c:pt idx="168">
                  <c:v>39083</c:v>
                </c:pt>
                <c:pt idx="169">
                  <c:v>39114</c:v>
                </c:pt>
                <c:pt idx="170">
                  <c:v>39142</c:v>
                </c:pt>
                <c:pt idx="171">
                  <c:v>39173</c:v>
                </c:pt>
                <c:pt idx="172">
                  <c:v>39203</c:v>
                </c:pt>
                <c:pt idx="173">
                  <c:v>39234</c:v>
                </c:pt>
                <c:pt idx="174">
                  <c:v>39264</c:v>
                </c:pt>
                <c:pt idx="175">
                  <c:v>39295</c:v>
                </c:pt>
                <c:pt idx="176">
                  <c:v>39326</c:v>
                </c:pt>
                <c:pt idx="177">
                  <c:v>39356</c:v>
                </c:pt>
                <c:pt idx="178">
                  <c:v>39387</c:v>
                </c:pt>
                <c:pt idx="179">
                  <c:v>39417</c:v>
                </c:pt>
                <c:pt idx="180">
                  <c:v>39448</c:v>
                </c:pt>
                <c:pt idx="181">
                  <c:v>39479</c:v>
                </c:pt>
                <c:pt idx="182">
                  <c:v>39508</c:v>
                </c:pt>
                <c:pt idx="183">
                  <c:v>39539</c:v>
                </c:pt>
                <c:pt idx="184">
                  <c:v>39569</c:v>
                </c:pt>
                <c:pt idx="185">
                  <c:v>39600</c:v>
                </c:pt>
                <c:pt idx="186">
                  <c:v>39630</c:v>
                </c:pt>
                <c:pt idx="187">
                  <c:v>39661</c:v>
                </c:pt>
                <c:pt idx="188">
                  <c:v>39692</c:v>
                </c:pt>
                <c:pt idx="189">
                  <c:v>39722</c:v>
                </c:pt>
                <c:pt idx="190">
                  <c:v>39753</c:v>
                </c:pt>
                <c:pt idx="191">
                  <c:v>39783</c:v>
                </c:pt>
                <c:pt idx="192">
                  <c:v>39814</c:v>
                </c:pt>
                <c:pt idx="193">
                  <c:v>39845</c:v>
                </c:pt>
                <c:pt idx="194">
                  <c:v>39873</c:v>
                </c:pt>
                <c:pt idx="195">
                  <c:v>39904</c:v>
                </c:pt>
                <c:pt idx="196">
                  <c:v>39934</c:v>
                </c:pt>
                <c:pt idx="197">
                  <c:v>39965</c:v>
                </c:pt>
                <c:pt idx="198">
                  <c:v>39995</c:v>
                </c:pt>
                <c:pt idx="199">
                  <c:v>40026</c:v>
                </c:pt>
                <c:pt idx="200">
                  <c:v>40057</c:v>
                </c:pt>
                <c:pt idx="201">
                  <c:v>40087</c:v>
                </c:pt>
                <c:pt idx="202">
                  <c:v>40118</c:v>
                </c:pt>
                <c:pt idx="203">
                  <c:v>40148</c:v>
                </c:pt>
                <c:pt idx="204">
                  <c:v>40179</c:v>
                </c:pt>
                <c:pt idx="205">
                  <c:v>40210</c:v>
                </c:pt>
                <c:pt idx="206">
                  <c:v>40238</c:v>
                </c:pt>
                <c:pt idx="207">
                  <c:v>40269</c:v>
                </c:pt>
                <c:pt idx="208">
                  <c:v>40299</c:v>
                </c:pt>
                <c:pt idx="209">
                  <c:v>40330</c:v>
                </c:pt>
                <c:pt idx="210">
                  <c:v>40360</c:v>
                </c:pt>
                <c:pt idx="211">
                  <c:v>40391</c:v>
                </c:pt>
                <c:pt idx="212">
                  <c:v>40422</c:v>
                </c:pt>
                <c:pt idx="213">
                  <c:v>40452</c:v>
                </c:pt>
                <c:pt idx="214">
                  <c:v>40483</c:v>
                </c:pt>
                <c:pt idx="215">
                  <c:v>40513</c:v>
                </c:pt>
                <c:pt idx="216">
                  <c:v>40544</c:v>
                </c:pt>
                <c:pt idx="217">
                  <c:v>40575</c:v>
                </c:pt>
                <c:pt idx="218">
                  <c:v>40603</c:v>
                </c:pt>
                <c:pt idx="219">
                  <c:v>40634</c:v>
                </c:pt>
                <c:pt idx="220">
                  <c:v>40664</c:v>
                </c:pt>
                <c:pt idx="221">
                  <c:v>40695</c:v>
                </c:pt>
                <c:pt idx="222">
                  <c:v>40725</c:v>
                </c:pt>
                <c:pt idx="223">
                  <c:v>40756</c:v>
                </c:pt>
                <c:pt idx="224">
                  <c:v>40787</c:v>
                </c:pt>
                <c:pt idx="225">
                  <c:v>40817</c:v>
                </c:pt>
                <c:pt idx="226">
                  <c:v>40848</c:v>
                </c:pt>
                <c:pt idx="227">
                  <c:v>40878</c:v>
                </c:pt>
                <c:pt idx="228">
                  <c:v>40909</c:v>
                </c:pt>
                <c:pt idx="229">
                  <c:v>40940</c:v>
                </c:pt>
                <c:pt idx="230">
                  <c:v>40969</c:v>
                </c:pt>
                <c:pt idx="231">
                  <c:v>41000</c:v>
                </c:pt>
                <c:pt idx="232">
                  <c:v>41030</c:v>
                </c:pt>
                <c:pt idx="233">
                  <c:v>41061</c:v>
                </c:pt>
                <c:pt idx="234">
                  <c:v>41091</c:v>
                </c:pt>
                <c:pt idx="235">
                  <c:v>41122</c:v>
                </c:pt>
                <c:pt idx="236">
                  <c:v>41153</c:v>
                </c:pt>
                <c:pt idx="237">
                  <c:v>41183</c:v>
                </c:pt>
                <c:pt idx="238">
                  <c:v>41214</c:v>
                </c:pt>
                <c:pt idx="239">
                  <c:v>41244</c:v>
                </c:pt>
                <c:pt idx="240">
                  <c:v>41275</c:v>
                </c:pt>
                <c:pt idx="241">
                  <c:v>41306</c:v>
                </c:pt>
                <c:pt idx="242">
                  <c:v>41334</c:v>
                </c:pt>
                <c:pt idx="243">
                  <c:v>41365</c:v>
                </c:pt>
                <c:pt idx="244">
                  <c:v>41395</c:v>
                </c:pt>
                <c:pt idx="245">
                  <c:v>41426</c:v>
                </c:pt>
                <c:pt idx="246">
                  <c:v>41456</c:v>
                </c:pt>
                <c:pt idx="247">
                  <c:v>41487</c:v>
                </c:pt>
                <c:pt idx="248">
                  <c:v>41518</c:v>
                </c:pt>
                <c:pt idx="249">
                  <c:v>41548</c:v>
                </c:pt>
                <c:pt idx="250">
                  <c:v>41579</c:v>
                </c:pt>
                <c:pt idx="251">
                  <c:v>41609</c:v>
                </c:pt>
                <c:pt idx="252">
                  <c:v>41640</c:v>
                </c:pt>
                <c:pt idx="253">
                  <c:v>41671</c:v>
                </c:pt>
                <c:pt idx="254">
                  <c:v>41699</c:v>
                </c:pt>
                <c:pt idx="255">
                  <c:v>41730</c:v>
                </c:pt>
                <c:pt idx="256">
                  <c:v>41760</c:v>
                </c:pt>
                <c:pt idx="257">
                  <c:v>41791</c:v>
                </c:pt>
                <c:pt idx="258">
                  <c:v>41821</c:v>
                </c:pt>
                <c:pt idx="259">
                  <c:v>41852</c:v>
                </c:pt>
                <c:pt idx="260">
                  <c:v>41883</c:v>
                </c:pt>
                <c:pt idx="261">
                  <c:v>41913</c:v>
                </c:pt>
                <c:pt idx="262">
                  <c:v>41944</c:v>
                </c:pt>
                <c:pt idx="263">
                  <c:v>41974</c:v>
                </c:pt>
                <c:pt idx="264">
                  <c:v>42005</c:v>
                </c:pt>
                <c:pt idx="265">
                  <c:v>42036</c:v>
                </c:pt>
                <c:pt idx="266">
                  <c:v>42064</c:v>
                </c:pt>
                <c:pt idx="267">
                  <c:v>42095</c:v>
                </c:pt>
                <c:pt idx="268">
                  <c:v>42125</c:v>
                </c:pt>
                <c:pt idx="269">
                  <c:v>42156</c:v>
                </c:pt>
                <c:pt idx="270">
                  <c:v>42186</c:v>
                </c:pt>
                <c:pt idx="271">
                  <c:v>42217</c:v>
                </c:pt>
                <c:pt idx="272">
                  <c:v>42248</c:v>
                </c:pt>
                <c:pt idx="273">
                  <c:v>42278</c:v>
                </c:pt>
                <c:pt idx="274">
                  <c:v>42309</c:v>
                </c:pt>
                <c:pt idx="275">
                  <c:v>42339</c:v>
                </c:pt>
                <c:pt idx="276">
                  <c:v>42370</c:v>
                </c:pt>
                <c:pt idx="277">
                  <c:v>42401</c:v>
                </c:pt>
                <c:pt idx="278">
                  <c:v>42430</c:v>
                </c:pt>
                <c:pt idx="279">
                  <c:v>42461</c:v>
                </c:pt>
                <c:pt idx="280">
                  <c:v>42491</c:v>
                </c:pt>
                <c:pt idx="281">
                  <c:v>42522</c:v>
                </c:pt>
                <c:pt idx="282">
                  <c:v>42552</c:v>
                </c:pt>
                <c:pt idx="283">
                  <c:v>42583</c:v>
                </c:pt>
                <c:pt idx="284">
                  <c:v>42614</c:v>
                </c:pt>
                <c:pt idx="285">
                  <c:v>42644</c:v>
                </c:pt>
                <c:pt idx="286">
                  <c:v>42675</c:v>
                </c:pt>
                <c:pt idx="287">
                  <c:v>42705</c:v>
                </c:pt>
                <c:pt idx="288">
                  <c:v>42736</c:v>
                </c:pt>
                <c:pt idx="289">
                  <c:v>42767</c:v>
                </c:pt>
                <c:pt idx="290">
                  <c:v>42795</c:v>
                </c:pt>
                <c:pt idx="291">
                  <c:v>42826</c:v>
                </c:pt>
                <c:pt idx="292">
                  <c:v>42856</c:v>
                </c:pt>
                <c:pt idx="293">
                  <c:v>42887</c:v>
                </c:pt>
                <c:pt idx="294">
                  <c:v>42917</c:v>
                </c:pt>
                <c:pt idx="295">
                  <c:v>42948</c:v>
                </c:pt>
                <c:pt idx="296">
                  <c:v>42979</c:v>
                </c:pt>
                <c:pt idx="297">
                  <c:v>43009</c:v>
                </c:pt>
                <c:pt idx="298">
                  <c:v>43040</c:v>
                </c:pt>
                <c:pt idx="299">
                  <c:v>43070</c:v>
                </c:pt>
                <c:pt idx="300">
                  <c:v>43101</c:v>
                </c:pt>
                <c:pt idx="301">
                  <c:v>43132</c:v>
                </c:pt>
                <c:pt idx="302">
                  <c:v>43160</c:v>
                </c:pt>
                <c:pt idx="303">
                  <c:v>43191</c:v>
                </c:pt>
                <c:pt idx="304">
                  <c:v>43221</c:v>
                </c:pt>
                <c:pt idx="305">
                  <c:v>43252</c:v>
                </c:pt>
                <c:pt idx="306">
                  <c:v>43282</c:v>
                </c:pt>
                <c:pt idx="307">
                  <c:v>43313</c:v>
                </c:pt>
                <c:pt idx="308">
                  <c:v>43344</c:v>
                </c:pt>
                <c:pt idx="309">
                  <c:v>43374</c:v>
                </c:pt>
                <c:pt idx="310">
                  <c:v>43405</c:v>
                </c:pt>
                <c:pt idx="311">
                  <c:v>43435</c:v>
                </c:pt>
                <c:pt idx="312">
                  <c:v>43466</c:v>
                </c:pt>
                <c:pt idx="313">
                  <c:v>43497</c:v>
                </c:pt>
                <c:pt idx="314">
                  <c:v>43525</c:v>
                </c:pt>
                <c:pt idx="315">
                  <c:v>43556</c:v>
                </c:pt>
                <c:pt idx="316">
                  <c:v>43586</c:v>
                </c:pt>
                <c:pt idx="317">
                  <c:v>43617</c:v>
                </c:pt>
                <c:pt idx="318">
                  <c:v>43647</c:v>
                </c:pt>
                <c:pt idx="319">
                  <c:v>43678</c:v>
                </c:pt>
                <c:pt idx="320">
                  <c:v>43709</c:v>
                </c:pt>
              </c:numCache>
            </c:numRef>
          </c:cat>
          <c:val>
            <c:numRef>
              <c:f>DNRENTM!$I$39:$I$359</c:f>
              <c:numCache>
                <c:formatCode>General</c:formatCode>
                <c:ptCount val="321"/>
                <c:pt idx="0">
                  <c:v>8.9399999999999993E-2</c:v>
                </c:pt>
                <c:pt idx="1">
                  <c:v>8.9800000000000005E-2</c:v>
                </c:pt>
                <c:pt idx="2">
                  <c:v>8.5199999999999998E-2</c:v>
                </c:pt>
                <c:pt idx="3">
                  <c:v>7.5300000000000006E-2</c:v>
                </c:pt>
                <c:pt idx="4">
                  <c:v>7.2999999999999995E-2</c:v>
                </c:pt>
                <c:pt idx="5">
                  <c:v>6.5500000000000003E-2</c:v>
                </c:pt>
                <c:pt idx="6">
                  <c:v>6.9900000000000004E-2</c:v>
                </c:pt>
                <c:pt idx="7">
                  <c:v>7.1399999999999991E-2</c:v>
                </c:pt>
                <c:pt idx="8">
                  <c:v>6.6500000000000004E-2</c:v>
                </c:pt>
                <c:pt idx="9">
                  <c:v>5.2499999999999998E-2</c:v>
                </c:pt>
                <c:pt idx="10">
                  <c:v>4.7500000000000001E-2</c:v>
                </c:pt>
                <c:pt idx="11">
                  <c:v>4.9599999999999998E-2</c:v>
                </c:pt>
                <c:pt idx="12">
                  <c:v>4.9699999999999994E-2</c:v>
                </c:pt>
                <c:pt idx="13">
                  <c:v>5.1299999999999998E-2</c:v>
                </c:pt>
                <c:pt idx="14">
                  <c:v>5.1500000000000004E-2</c:v>
                </c:pt>
                <c:pt idx="15">
                  <c:v>5.2000000000000005E-2</c:v>
                </c:pt>
                <c:pt idx="16">
                  <c:v>5.3099999999999994E-2</c:v>
                </c:pt>
                <c:pt idx="17">
                  <c:v>5.1200000000000002E-2</c:v>
                </c:pt>
                <c:pt idx="18">
                  <c:v>5.0499999999999996E-2</c:v>
                </c:pt>
                <c:pt idx="19">
                  <c:v>5.0199999999999995E-2</c:v>
                </c:pt>
                <c:pt idx="20">
                  <c:v>5.5500000000000001E-2</c:v>
                </c:pt>
                <c:pt idx="21">
                  <c:v>5.5E-2</c:v>
                </c:pt>
                <c:pt idx="22">
                  <c:v>5.7500000000000002E-2</c:v>
                </c:pt>
                <c:pt idx="23">
                  <c:v>5.7500000000000002E-2</c:v>
                </c:pt>
                <c:pt idx="24">
                  <c:v>5.7500000000000002E-2</c:v>
                </c:pt>
                <c:pt idx="25">
                  <c:v>5.7500000000000002E-2</c:v>
                </c:pt>
                <c:pt idx="26">
                  <c:v>0.06</c:v>
                </c:pt>
                <c:pt idx="27">
                  <c:v>0.06</c:v>
                </c:pt>
                <c:pt idx="28">
                  <c:v>0.06</c:v>
                </c:pt>
                <c:pt idx="29">
                  <c:v>0.06</c:v>
                </c:pt>
                <c:pt idx="30">
                  <c:v>5.5E-2</c:v>
                </c:pt>
                <c:pt idx="31">
                  <c:v>4.7500000000000001E-2</c:v>
                </c:pt>
                <c:pt idx="32">
                  <c:v>4.2500000000000003E-2</c:v>
                </c:pt>
                <c:pt idx="33">
                  <c:v>4.2500000000000003E-2</c:v>
                </c:pt>
                <c:pt idx="34">
                  <c:v>4.2500000000000003E-2</c:v>
                </c:pt>
                <c:pt idx="35">
                  <c:v>3.7499999999999999E-2</c:v>
                </c:pt>
                <c:pt idx="36">
                  <c:v>3.7499999999999999E-2</c:v>
                </c:pt>
                <c:pt idx="37">
                  <c:v>3.7499999999999999E-2</c:v>
                </c:pt>
                <c:pt idx="38">
                  <c:v>3.6000000000000004E-2</c:v>
                </c:pt>
                <c:pt idx="39">
                  <c:v>3.5000000000000003E-2</c:v>
                </c:pt>
                <c:pt idx="40">
                  <c:v>3.2500000000000001E-2</c:v>
                </c:pt>
                <c:pt idx="41">
                  <c:v>3.1E-2</c:v>
                </c:pt>
                <c:pt idx="42">
                  <c:v>0.03</c:v>
                </c:pt>
                <c:pt idx="43">
                  <c:v>0.03</c:v>
                </c:pt>
                <c:pt idx="44">
                  <c:v>0.03</c:v>
                </c:pt>
                <c:pt idx="45">
                  <c:v>0.03</c:v>
                </c:pt>
                <c:pt idx="46">
                  <c:v>0.03</c:v>
                </c:pt>
                <c:pt idx="47">
                  <c:v>0.03</c:v>
                </c:pt>
                <c:pt idx="48">
                  <c:v>0.03</c:v>
                </c:pt>
                <c:pt idx="49">
                  <c:v>0.03</c:v>
                </c:pt>
                <c:pt idx="50">
                  <c:v>0.03</c:v>
                </c:pt>
                <c:pt idx="51">
                  <c:v>3.2500000000000001E-2</c:v>
                </c:pt>
                <c:pt idx="52">
                  <c:v>3.2500000000000001E-2</c:v>
                </c:pt>
                <c:pt idx="53">
                  <c:v>3.2500000000000001E-2</c:v>
                </c:pt>
                <c:pt idx="54">
                  <c:v>3.2500000000000001E-2</c:v>
                </c:pt>
                <c:pt idx="55">
                  <c:v>3.2500000000000001E-2</c:v>
                </c:pt>
                <c:pt idx="56">
                  <c:v>3.4000000000000002E-2</c:v>
                </c:pt>
                <c:pt idx="57">
                  <c:v>3.4000000000000002E-2</c:v>
                </c:pt>
                <c:pt idx="58">
                  <c:v>3.4000000000000002E-2</c:v>
                </c:pt>
                <c:pt idx="59">
                  <c:v>3.4000000000000002E-2</c:v>
                </c:pt>
                <c:pt idx="60">
                  <c:v>3.4000000000000002E-2</c:v>
                </c:pt>
                <c:pt idx="61">
                  <c:v>3.4000000000000002E-2</c:v>
                </c:pt>
                <c:pt idx="62">
                  <c:v>3.4000000000000002E-2</c:v>
                </c:pt>
                <c:pt idx="63">
                  <c:v>3.4000000000000002E-2</c:v>
                </c:pt>
                <c:pt idx="64">
                  <c:v>3.4000000000000002E-2</c:v>
                </c:pt>
                <c:pt idx="65">
                  <c:v>0.03</c:v>
                </c:pt>
                <c:pt idx="66">
                  <c:v>0.03</c:v>
                </c:pt>
                <c:pt idx="67">
                  <c:v>0.03</c:v>
                </c:pt>
                <c:pt idx="68">
                  <c:v>0.03</c:v>
                </c:pt>
                <c:pt idx="69">
                  <c:v>2.5000000000000001E-2</c:v>
                </c:pt>
                <c:pt idx="70">
                  <c:v>2.5000000000000001E-2</c:v>
                </c:pt>
                <c:pt idx="71">
                  <c:v>2.5000000000000001E-2</c:v>
                </c:pt>
                <c:pt idx="72">
                  <c:v>2.5000000000000001E-2</c:v>
                </c:pt>
                <c:pt idx="73">
                  <c:v>2.5000000000000001E-2</c:v>
                </c:pt>
                <c:pt idx="74">
                  <c:v>2.5000000000000001E-2</c:v>
                </c:pt>
                <c:pt idx="75">
                  <c:v>2.5000000000000001E-2</c:v>
                </c:pt>
                <c:pt idx="76">
                  <c:v>0.03</c:v>
                </c:pt>
                <c:pt idx="77">
                  <c:v>0.03</c:v>
                </c:pt>
                <c:pt idx="78">
                  <c:v>0.03</c:v>
                </c:pt>
                <c:pt idx="79">
                  <c:v>3.2500000000000001E-2</c:v>
                </c:pt>
                <c:pt idx="80">
                  <c:v>3.5000000000000003E-2</c:v>
                </c:pt>
                <c:pt idx="81">
                  <c:v>3.7499999999999999E-2</c:v>
                </c:pt>
                <c:pt idx="82">
                  <c:v>3.7499999999999999E-2</c:v>
                </c:pt>
                <c:pt idx="83">
                  <c:v>4.2500000000000003E-2</c:v>
                </c:pt>
                <c:pt idx="84">
                  <c:v>4.2500000000000003E-2</c:v>
                </c:pt>
                <c:pt idx="85">
                  <c:v>4.2500000000000003E-2</c:v>
                </c:pt>
                <c:pt idx="86">
                  <c:v>4.4999999999999998E-2</c:v>
                </c:pt>
                <c:pt idx="87">
                  <c:v>4.7500000000000001E-2</c:v>
                </c:pt>
                <c:pt idx="88">
                  <c:v>4.7500000000000001E-2</c:v>
                </c:pt>
                <c:pt idx="89">
                  <c:v>4.7500000000000001E-2</c:v>
                </c:pt>
                <c:pt idx="90">
                  <c:v>4.7500000000000001E-2</c:v>
                </c:pt>
                <c:pt idx="91">
                  <c:v>4.7500000000000001E-2</c:v>
                </c:pt>
                <c:pt idx="92">
                  <c:v>4.7500000000000001E-2</c:v>
                </c:pt>
                <c:pt idx="93">
                  <c:v>4.7500000000000001E-2</c:v>
                </c:pt>
                <c:pt idx="94">
                  <c:v>4.4999999999999998E-2</c:v>
                </c:pt>
                <c:pt idx="95">
                  <c:v>4.4999999999999998E-2</c:v>
                </c:pt>
                <c:pt idx="96">
                  <c:v>4.4999999999999998E-2</c:v>
                </c:pt>
                <c:pt idx="97">
                  <c:v>4.2500000000000003E-2</c:v>
                </c:pt>
                <c:pt idx="98">
                  <c:v>3.7499999999999999E-2</c:v>
                </c:pt>
                <c:pt idx="99">
                  <c:v>3.7499999999999999E-2</c:v>
                </c:pt>
                <c:pt idx="100">
                  <c:v>3.2500000000000001E-2</c:v>
                </c:pt>
                <c:pt idx="101">
                  <c:v>3.2500000000000001E-2</c:v>
                </c:pt>
                <c:pt idx="102">
                  <c:v>3.2500000000000001E-2</c:v>
                </c:pt>
                <c:pt idx="103">
                  <c:v>3.2500000000000001E-2</c:v>
                </c:pt>
                <c:pt idx="104">
                  <c:v>3.2500000000000001E-2</c:v>
                </c:pt>
                <c:pt idx="105">
                  <c:v>3.2500000000000001E-2</c:v>
                </c:pt>
                <c:pt idx="106">
                  <c:v>3.2500000000000001E-2</c:v>
                </c:pt>
                <c:pt idx="107">
                  <c:v>3.2500000000000001E-2</c:v>
                </c:pt>
                <c:pt idx="108">
                  <c:v>3.2500000000000001E-2</c:v>
                </c:pt>
                <c:pt idx="109">
                  <c:v>3.2500000000000001E-2</c:v>
                </c:pt>
                <c:pt idx="110">
                  <c:v>3.2500000000000001E-2</c:v>
                </c:pt>
                <c:pt idx="111">
                  <c:v>3.2500000000000001E-2</c:v>
                </c:pt>
                <c:pt idx="112">
                  <c:v>3.2500000000000001E-2</c:v>
                </c:pt>
                <c:pt idx="113">
                  <c:v>2.75E-2</c:v>
                </c:pt>
                <c:pt idx="114">
                  <c:v>2.75E-2</c:v>
                </c:pt>
                <c:pt idx="115">
                  <c:v>2.75E-2</c:v>
                </c:pt>
                <c:pt idx="116">
                  <c:v>2.5000000000000001E-2</c:v>
                </c:pt>
                <c:pt idx="117">
                  <c:v>2.5000000000000001E-2</c:v>
                </c:pt>
                <c:pt idx="118">
                  <c:v>2.5000000000000001E-2</c:v>
                </c:pt>
                <c:pt idx="119">
                  <c:v>0.02</c:v>
                </c:pt>
                <c:pt idx="120">
                  <c:v>0.02</c:v>
                </c:pt>
                <c:pt idx="121">
                  <c:v>0.02</c:v>
                </c:pt>
                <c:pt idx="122">
                  <c:v>0.02</c:v>
                </c:pt>
                <c:pt idx="123">
                  <c:v>0.02</c:v>
                </c:pt>
                <c:pt idx="124">
                  <c:v>0.02</c:v>
                </c:pt>
                <c:pt idx="125">
                  <c:v>0.02</c:v>
                </c:pt>
                <c:pt idx="126">
                  <c:v>0.02</c:v>
                </c:pt>
                <c:pt idx="127">
                  <c:v>0.02</c:v>
                </c:pt>
                <c:pt idx="128">
                  <c:v>0.02</c:v>
                </c:pt>
                <c:pt idx="129">
                  <c:v>0.02</c:v>
                </c:pt>
                <c:pt idx="130">
                  <c:v>0.02</c:v>
                </c:pt>
                <c:pt idx="131">
                  <c:v>0.02</c:v>
                </c:pt>
                <c:pt idx="132">
                  <c:v>0.02</c:v>
                </c:pt>
                <c:pt idx="133">
                  <c:v>0.02</c:v>
                </c:pt>
                <c:pt idx="134">
                  <c:v>0.02</c:v>
                </c:pt>
                <c:pt idx="135">
                  <c:v>0.02</c:v>
                </c:pt>
                <c:pt idx="136">
                  <c:v>0.02</c:v>
                </c:pt>
                <c:pt idx="137">
                  <c:v>0.02</c:v>
                </c:pt>
                <c:pt idx="138">
                  <c:v>0.02</c:v>
                </c:pt>
                <c:pt idx="139">
                  <c:v>0.02</c:v>
                </c:pt>
                <c:pt idx="140">
                  <c:v>0.02</c:v>
                </c:pt>
                <c:pt idx="141">
                  <c:v>0.02</c:v>
                </c:pt>
                <c:pt idx="142">
                  <c:v>0.02</c:v>
                </c:pt>
                <c:pt idx="143">
                  <c:v>0.02</c:v>
                </c:pt>
                <c:pt idx="144">
                  <c:v>0.02</c:v>
                </c:pt>
                <c:pt idx="145">
                  <c:v>0.02</c:v>
                </c:pt>
                <c:pt idx="146">
                  <c:v>0.02</c:v>
                </c:pt>
                <c:pt idx="147">
                  <c:v>0.02</c:v>
                </c:pt>
                <c:pt idx="148">
                  <c:v>0.02</c:v>
                </c:pt>
                <c:pt idx="149">
                  <c:v>2.2499999999999999E-2</c:v>
                </c:pt>
                <c:pt idx="150">
                  <c:v>2.2499999999999999E-2</c:v>
                </c:pt>
                <c:pt idx="151">
                  <c:v>2.2499999999999999E-2</c:v>
                </c:pt>
                <c:pt idx="152">
                  <c:v>2.5000000000000001E-2</c:v>
                </c:pt>
                <c:pt idx="153">
                  <c:v>2.5000000000000001E-2</c:v>
                </c:pt>
                <c:pt idx="154">
                  <c:v>2.5000000000000001E-2</c:v>
                </c:pt>
                <c:pt idx="155">
                  <c:v>2.75E-2</c:v>
                </c:pt>
                <c:pt idx="156">
                  <c:v>2.75E-2</c:v>
                </c:pt>
                <c:pt idx="157">
                  <c:v>0.03</c:v>
                </c:pt>
                <c:pt idx="158">
                  <c:v>0.03</c:v>
                </c:pt>
                <c:pt idx="159">
                  <c:v>3.2500000000000001E-2</c:v>
                </c:pt>
                <c:pt idx="160">
                  <c:v>3.2500000000000001E-2</c:v>
                </c:pt>
                <c:pt idx="161">
                  <c:v>3.5000000000000003E-2</c:v>
                </c:pt>
                <c:pt idx="162">
                  <c:v>3.5000000000000003E-2</c:v>
                </c:pt>
                <c:pt idx="163">
                  <c:v>3.5000000000000003E-2</c:v>
                </c:pt>
                <c:pt idx="164">
                  <c:v>3.7499999999999999E-2</c:v>
                </c:pt>
                <c:pt idx="165">
                  <c:v>3.7499999999999999E-2</c:v>
                </c:pt>
                <c:pt idx="166">
                  <c:v>3.7499999999999999E-2</c:v>
                </c:pt>
                <c:pt idx="167">
                  <c:v>0.04</c:v>
                </c:pt>
                <c:pt idx="168">
                  <c:v>0.04</c:v>
                </c:pt>
                <c:pt idx="169">
                  <c:v>0.04</c:v>
                </c:pt>
                <c:pt idx="170">
                  <c:v>0.04</c:v>
                </c:pt>
                <c:pt idx="171">
                  <c:v>0.04</c:v>
                </c:pt>
                <c:pt idx="172">
                  <c:v>0.04</c:v>
                </c:pt>
                <c:pt idx="173">
                  <c:v>0.04</c:v>
                </c:pt>
                <c:pt idx="174">
                  <c:v>0.04</c:v>
                </c:pt>
                <c:pt idx="175">
                  <c:v>0.04</c:v>
                </c:pt>
                <c:pt idx="176">
                  <c:v>0.04</c:v>
                </c:pt>
                <c:pt idx="177">
                  <c:v>0.04</c:v>
                </c:pt>
                <c:pt idx="178">
                  <c:v>0.04</c:v>
                </c:pt>
                <c:pt idx="179">
                  <c:v>0.04</c:v>
                </c:pt>
                <c:pt idx="180">
                  <c:v>4.2500000000000003E-2</c:v>
                </c:pt>
                <c:pt idx="181">
                  <c:v>4.2500000000000003E-2</c:v>
                </c:pt>
                <c:pt idx="182">
                  <c:v>4.2500000000000003E-2</c:v>
                </c:pt>
                <c:pt idx="183">
                  <c:v>3.7499999999999999E-2</c:v>
                </c:pt>
                <c:pt idx="184">
                  <c:v>3.2500000000000001E-2</c:v>
                </c:pt>
                <c:pt idx="185">
                  <c:v>2.5000000000000001E-2</c:v>
                </c:pt>
                <c:pt idx="186">
                  <c:v>0.02</c:v>
                </c:pt>
                <c:pt idx="187">
                  <c:v>0.02</c:v>
                </c:pt>
                <c:pt idx="188">
                  <c:v>1.4999999999999999E-2</c:v>
                </c:pt>
                <c:pt idx="189">
                  <c:v>1.2500000000000001E-2</c:v>
                </c:pt>
                <c:pt idx="190">
                  <c:v>0.01</c:v>
                </c:pt>
                <c:pt idx="191">
                  <c:v>0.01</c:v>
                </c:pt>
                <c:pt idx="192">
                  <c:v>0.01</c:v>
                </c:pt>
                <c:pt idx="193">
                  <c:v>0.01</c:v>
                </c:pt>
                <c:pt idx="194">
                  <c:v>0.01</c:v>
                </c:pt>
                <c:pt idx="195">
                  <c:v>0.01</c:v>
                </c:pt>
                <c:pt idx="196">
                  <c:v>0.01</c:v>
                </c:pt>
                <c:pt idx="197">
                  <c:v>0.01</c:v>
                </c:pt>
                <c:pt idx="198">
                  <c:v>0.01</c:v>
                </c:pt>
                <c:pt idx="199">
                  <c:v>0.01</c:v>
                </c:pt>
                <c:pt idx="200">
                  <c:v>0.01</c:v>
                </c:pt>
                <c:pt idx="201">
                  <c:v>0.01</c:v>
                </c:pt>
                <c:pt idx="202">
                  <c:v>0.01</c:v>
                </c:pt>
                <c:pt idx="203">
                  <c:v>0.01</c:v>
                </c:pt>
                <c:pt idx="204">
                  <c:v>0.01</c:v>
                </c:pt>
                <c:pt idx="205">
                  <c:v>0.01</c:v>
                </c:pt>
                <c:pt idx="206">
                  <c:v>0.01</c:v>
                </c:pt>
                <c:pt idx="207">
                  <c:v>0.01</c:v>
                </c:pt>
                <c:pt idx="208">
                  <c:v>0.01</c:v>
                </c:pt>
                <c:pt idx="209">
                  <c:v>0.01</c:v>
                </c:pt>
                <c:pt idx="210">
                  <c:v>0.01</c:v>
                </c:pt>
                <c:pt idx="211">
                  <c:v>0.01</c:v>
                </c:pt>
                <c:pt idx="212">
                  <c:v>0.01</c:v>
                </c:pt>
                <c:pt idx="213">
                  <c:v>1.2500000000000001E-2</c:v>
                </c:pt>
                <c:pt idx="214">
                  <c:v>1.2500000000000001E-2</c:v>
                </c:pt>
                <c:pt idx="215">
                  <c:v>1.2500000000000001E-2</c:v>
                </c:pt>
                <c:pt idx="216">
                  <c:v>1.4999999999999999E-2</c:v>
                </c:pt>
                <c:pt idx="217">
                  <c:v>1.4999999999999999E-2</c:v>
                </c:pt>
                <c:pt idx="218">
                  <c:v>1.4999999999999999E-2</c:v>
                </c:pt>
                <c:pt idx="219">
                  <c:v>1.4999999999999999E-2</c:v>
                </c:pt>
                <c:pt idx="220">
                  <c:v>1.2500000000000001E-2</c:v>
                </c:pt>
                <c:pt idx="221">
                  <c:v>0.01</c:v>
                </c:pt>
                <c:pt idx="222">
                  <c:v>0.01</c:v>
                </c:pt>
                <c:pt idx="223">
                  <c:v>0.01</c:v>
                </c:pt>
                <c:pt idx="224">
                  <c:v>0.01</c:v>
                </c:pt>
                <c:pt idx="225">
                  <c:v>0.01</c:v>
                </c:pt>
                <c:pt idx="226">
                  <c:v>0.01</c:v>
                </c:pt>
                <c:pt idx="227">
                  <c:v>0.01</c:v>
                </c:pt>
                <c:pt idx="228">
                  <c:v>7.4999999999999997E-3</c:v>
                </c:pt>
                <c:pt idx="229">
                  <c:v>7.4999999999999997E-3</c:v>
                </c:pt>
                <c:pt idx="230">
                  <c:v>7.4999999999999997E-3</c:v>
                </c:pt>
                <c:pt idx="231">
                  <c:v>7.4999999999999997E-3</c:v>
                </c:pt>
                <c:pt idx="232">
                  <c:v>7.4999999999999997E-3</c:v>
                </c:pt>
                <c:pt idx="233">
                  <c:v>7.4999999999999997E-3</c:v>
                </c:pt>
                <c:pt idx="234">
                  <c:v>7.4999999999999997E-3</c:v>
                </c:pt>
                <c:pt idx="235">
                  <c:v>7.4999999999999997E-3</c:v>
                </c:pt>
                <c:pt idx="236">
                  <c:v>7.4999999999999997E-3</c:v>
                </c:pt>
                <c:pt idx="237">
                  <c:v>7.4999999999999997E-3</c:v>
                </c:pt>
                <c:pt idx="238">
                  <c:v>5.0000000000000001E-3</c:v>
                </c:pt>
                <c:pt idx="239">
                  <c:v>5.0000000000000001E-3</c:v>
                </c:pt>
                <c:pt idx="240">
                  <c:v>5.0000000000000001E-3</c:v>
                </c:pt>
                <c:pt idx="241">
                  <c:v>5.0000000000000001E-3</c:v>
                </c:pt>
                <c:pt idx="242">
                  <c:v>5.0000000000000001E-3</c:v>
                </c:pt>
                <c:pt idx="243">
                  <c:v>5.0000000000000001E-3</c:v>
                </c:pt>
                <c:pt idx="244">
                  <c:v>2.5000000000000001E-3</c:v>
                </c:pt>
                <c:pt idx="245">
                  <c:v>2.5000000000000001E-3</c:v>
                </c:pt>
                <c:pt idx="246">
                  <c:v>2.5000000000000001E-3</c:v>
                </c:pt>
                <c:pt idx="247">
                  <c:v>2.5000000000000001E-3</c:v>
                </c:pt>
                <c:pt idx="248">
                  <c:v>2.5000000000000001E-3</c:v>
                </c:pt>
                <c:pt idx="249">
                  <c:v>2.5000000000000001E-3</c:v>
                </c:pt>
                <c:pt idx="250">
                  <c:v>2.5000000000000001E-3</c:v>
                </c:pt>
                <c:pt idx="251">
                  <c:v>1.5E-3</c:v>
                </c:pt>
                <c:pt idx="252">
                  <c:v>1.5E-3</c:v>
                </c:pt>
                <c:pt idx="253">
                  <c:v>1.5E-3</c:v>
                </c:pt>
                <c:pt idx="254">
                  <c:v>5.0000000000000001E-4</c:v>
                </c:pt>
                <c:pt idx="255">
                  <c:v>5.0000000000000001E-4</c:v>
                </c:pt>
                <c:pt idx="256">
                  <c:v>5.0000000000000001E-4</c:v>
                </c:pt>
                <c:pt idx="257">
                  <c:v>5.0000000000000001E-4</c:v>
                </c:pt>
                <c:pt idx="258">
                  <c:v>5.0000000000000001E-4</c:v>
                </c:pt>
                <c:pt idx="259">
                  <c:v>5.0000000000000001E-4</c:v>
                </c:pt>
                <c:pt idx="260">
                  <c:v>5.0000000000000001E-4</c:v>
                </c:pt>
                <c:pt idx="261">
                  <c:v>5.0000000000000001E-4</c:v>
                </c:pt>
                <c:pt idx="262">
                  <c:v>5.0000000000000001E-4</c:v>
                </c:pt>
                <c:pt idx="263">
                  <c:v>5.0000000000000001E-4</c:v>
                </c:pt>
                <c:pt idx="264">
                  <c:v>5.0000000000000001E-4</c:v>
                </c:pt>
                <c:pt idx="265">
                  <c:v>5.0000000000000001E-4</c:v>
                </c:pt>
                <c:pt idx="266">
                  <c:v>5.0000000000000001E-4</c:v>
                </c:pt>
                <c:pt idx="267">
                  <c:v>5.0000000000000001E-4</c:v>
                </c:pt>
                <c:pt idx="268">
                  <c:v>5.0000000000000001E-4</c:v>
                </c:pt>
                <c:pt idx="269">
                  <c:v>5.0000000000000001E-4</c:v>
                </c:pt>
                <c:pt idx="270">
                  <c:v>5.0000000000000001E-4</c:v>
                </c:pt>
                <c:pt idx="271">
                  <c:v>5.0000000000000001E-4</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numCache>
            </c:numRef>
          </c:val>
          <c:smooth val="0"/>
          <c:extLst>
            <c:ext xmlns:c16="http://schemas.microsoft.com/office/drawing/2014/chart" uri="{C3380CC4-5D6E-409C-BE32-E72D297353CC}">
              <c16:uniqueId val="{00000001-E15A-492B-9356-0196CE701BD8}"/>
            </c:ext>
          </c:extLst>
        </c:ser>
        <c:ser>
          <c:idx val="1"/>
          <c:order val="2"/>
          <c:tx>
            <c:strRef>
              <c:f>DNRENTM!$C$1</c:f>
              <c:strCache>
                <c:ptCount val="1"/>
                <c:pt idx="0">
                  <c:v>Norway</c:v>
                </c:pt>
              </c:strCache>
            </c:strRef>
          </c:tx>
          <c:spPr>
            <a:ln w="28575" cap="rnd">
              <a:solidFill>
                <a:schemeClr val="accent2"/>
              </a:solidFill>
              <a:round/>
            </a:ln>
            <a:effectLst/>
          </c:spPr>
          <c:marker>
            <c:symbol val="none"/>
          </c:marker>
          <c:cat>
            <c:numRef>
              <c:f>DNRENTM!$A$39:$A$359</c:f>
              <c:numCache>
                <c:formatCode>yyyy\-mm\-dd</c:formatCode>
                <c:ptCount val="321"/>
                <c:pt idx="0">
                  <c:v>33970</c:v>
                </c:pt>
                <c:pt idx="1">
                  <c:v>34001</c:v>
                </c:pt>
                <c:pt idx="2">
                  <c:v>34029</c:v>
                </c:pt>
                <c:pt idx="3">
                  <c:v>34060</c:v>
                </c:pt>
                <c:pt idx="4">
                  <c:v>34090</c:v>
                </c:pt>
                <c:pt idx="5">
                  <c:v>34121</c:v>
                </c:pt>
                <c:pt idx="6">
                  <c:v>34151</c:v>
                </c:pt>
                <c:pt idx="7">
                  <c:v>34182</c:v>
                </c:pt>
                <c:pt idx="8">
                  <c:v>34213</c:v>
                </c:pt>
                <c:pt idx="9">
                  <c:v>34243</c:v>
                </c:pt>
                <c:pt idx="10">
                  <c:v>34274</c:v>
                </c:pt>
                <c:pt idx="11">
                  <c:v>34304</c:v>
                </c:pt>
                <c:pt idx="12">
                  <c:v>34335</c:v>
                </c:pt>
                <c:pt idx="13">
                  <c:v>34366</c:v>
                </c:pt>
                <c:pt idx="14">
                  <c:v>34394</c:v>
                </c:pt>
                <c:pt idx="15">
                  <c:v>34425</c:v>
                </c:pt>
                <c:pt idx="16">
                  <c:v>34455</c:v>
                </c:pt>
                <c:pt idx="17">
                  <c:v>34486</c:v>
                </c:pt>
                <c:pt idx="18">
                  <c:v>34516</c:v>
                </c:pt>
                <c:pt idx="19">
                  <c:v>34547</c:v>
                </c:pt>
                <c:pt idx="20">
                  <c:v>34578</c:v>
                </c:pt>
                <c:pt idx="21">
                  <c:v>34608</c:v>
                </c:pt>
                <c:pt idx="22">
                  <c:v>34639</c:v>
                </c:pt>
                <c:pt idx="23">
                  <c:v>34669</c:v>
                </c:pt>
                <c:pt idx="24">
                  <c:v>34700</c:v>
                </c:pt>
                <c:pt idx="25">
                  <c:v>34731</c:v>
                </c:pt>
                <c:pt idx="26">
                  <c:v>34759</c:v>
                </c:pt>
                <c:pt idx="27">
                  <c:v>34790</c:v>
                </c:pt>
                <c:pt idx="28">
                  <c:v>34820</c:v>
                </c:pt>
                <c:pt idx="29">
                  <c:v>34851</c:v>
                </c:pt>
                <c:pt idx="30">
                  <c:v>34881</c:v>
                </c:pt>
                <c:pt idx="31">
                  <c:v>34912</c:v>
                </c:pt>
                <c:pt idx="32">
                  <c:v>34943</c:v>
                </c:pt>
                <c:pt idx="33">
                  <c:v>34973</c:v>
                </c:pt>
                <c:pt idx="34">
                  <c:v>35004</c:v>
                </c:pt>
                <c:pt idx="35">
                  <c:v>35034</c:v>
                </c:pt>
                <c:pt idx="36">
                  <c:v>35065</c:v>
                </c:pt>
                <c:pt idx="37">
                  <c:v>35096</c:v>
                </c:pt>
                <c:pt idx="38">
                  <c:v>35125</c:v>
                </c:pt>
                <c:pt idx="39">
                  <c:v>35156</c:v>
                </c:pt>
                <c:pt idx="40">
                  <c:v>35186</c:v>
                </c:pt>
                <c:pt idx="41">
                  <c:v>35217</c:v>
                </c:pt>
                <c:pt idx="42">
                  <c:v>35247</c:v>
                </c:pt>
                <c:pt idx="43">
                  <c:v>35278</c:v>
                </c:pt>
                <c:pt idx="44">
                  <c:v>35309</c:v>
                </c:pt>
                <c:pt idx="45">
                  <c:v>35339</c:v>
                </c:pt>
                <c:pt idx="46">
                  <c:v>35370</c:v>
                </c:pt>
                <c:pt idx="47">
                  <c:v>35400</c:v>
                </c:pt>
                <c:pt idx="48">
                  <c:v>35431</c:v>
                </c:pt>
                <c:pt idx="49">
                  <c:v>35462</c:v>
                </c:pt>
                <c:pt idx="50">
                  <c:v>35490</c:v>
                </c:pt>
                <c:pt idx="51">
                  <c:v>35521</c:v>
                </c:pt>
                <c:pt idx="52">
                  <c:v>35551</c:v>
                </c:pt>
                <c:pt idx="53">
                  <c:v>35582</c:v>
                </c:pt>
                <c:pt idx="54">
                  <c:v>35612</c:v>
                </c:pt>
                <c:pt idx="55">
                  <c:v>35643</c:v>
                </c:pt>
                <c:pt idx="56">
                  <c:v>35674</c:v>
                </c:pt>
                <c:pt idx="57">
                  <c:v>35704</c:v>
                </c:pt>
                <c:pt idx="58">
                  <c:v>35735</c:v>
                </c:pt>
                <c:pt idx="59">
                  <c:v>35765</c:v>
                </c:pt>
                <c:pt idx="60">
                  <c:v>35796</c:v>
                </c:pt>
                <c:pt idx="61">
                  <c:v>35827</c:v>
                </c:pt>
                <c:pt idx="62">
                  <c:v>35855</c:v>
                </c:pt>
                <c:pt idx="63">
                  <c:v>35886</c:v>
                </c:pt>
                <c:pt idx="64">
                  <c:v>35916</c:v>
                </c:pt>
                <c:pt idx="65">
                  <c:v>35947</c:v>
                </c:pt>
                <c:pt idx="66">
                  <c:v>35977</c:v>
                </c:pt>
                <c:pt idx="67">
                  <c:v>36008</c:v>
                </c:pt>
                <c:pt idx="68">
                  <c:v>36039</c:v>
                </c:pt>
                <c:pt idx="69">
                  <c:v>36069</c:v>
                </c:pt>
                <c:pt idx="70">
                  <c:v>36100</c:v>
                </c:pt>
                <c:pt idx="71">
                  <c:v>36130</c:v>
                </c:pt>
                <c:pt idx="72">
                  <c:v>36161</c:v>
                </c:pt>
                <c:pt idx="73">
                  <c:v>36192</c:v>
                </c:pt>
                <c:pt idx="74">
                  <c:v>36220</c:v>
                </c:pt>
                <c:pt idx="75">
                  <c:v>36251</c:v>
                </c:pt>
                <c:pt idx="76">
                  <c:v>36281</c:v>
                </c:pt>
                <c:pt idx="77">
                  <c:v>36312</c:v>
                </c:pt>
                <c:pt idx="78">
                  <c:v>36342</c:v>
                </c:pt>
                <c:pt idx="79">
                  <c:v>36373</c:v>
                </c:pt>
                <c:pt idx="80">
                  <c:v>36404</c:v>
                </c:pt>
                <c:pt idx="81">
                  <c:v>36434</c:v>
                </c:pt>
                <c:pt idx="82">
                  <c:v>36465</c:v>
                </c:pt>
                <c:pt idx="83">
                  <c:v>36495</c:v>
                </c:pt>
                <c:pt idx="84">
                  <c:v>36526</c:v>
                </c:pt>
                <c:pt idx="85">
                  <c:v>36557</c:v>
                </c:pt>
                <c:pt idx="86">
                  <c:v>36586</c:v>
                </c:pt>
                <c:pt idx="87">
                  <c:v>36617</c:v>
                </c:pt>
                <c:pt idx="88">
                  <c:v>36647</c:v>
                </c:pt>
                <c:pt idx="89">
                  <c:v>36678</c:v>
                </c:pt>
                <c:pt idx="90">
                  <c:v>36708</c:v>
                </c:pt>
                <c:pt idx="91">
                  <c:v>36739</c:v>
                </c:pt>
                <c:pt idx="92">
                  <c:v>36770</c:v>
                </c:pt>
                <c:pt idx="93">
                  <c:v>36800</c:v>
                </c:pt>
                <c:pt idx="94">
                  <c:v>36831</c:v>
                </c:pt>
                <c:pt idx="95">
                  <c:v>36861</c:v>
                </c:pt>
                <c:pt idx="96">
                  <c:v>36892</c:v>
                </c:pt>
                <c:pt idx="97">
                  <c:v>36923</c:v>
                </c:pt>
                <c:pt idx="98">
                  <c:v>36951</c:v>
                </c:pt>
                <c:pt idx="99">
                  <c:v>36982</c:v>
                </c:pt>
                <c:pt idx="100">
                  <c:v>37012</c:v>
                </c:pt>
                <c:pt idx="101">
                  <c:v>37043</c:v>
                </c:pt>
                <c:pt idx="102">
                  <c:v>37073</c:v>
                </c:pt>
                <c:pt idx="103">
                  <c:v>37104</c:v>
                </c:pt>
                <c:pt idx="104">
                  <c:v>37135</c:v>
                </c:pt>
                <c:pt idx="105">
                  <c:v>37165</c:v>
                </c:pt>
                <c:pt idx="106">
                  <c:v>37196</c:v>
                </c:pt>
                <c:pt idx="107">
                  <c:v>37226</c:v>
                </c:pt>
                <c:pt idx="108">
                  <c:v>37257</c:v>
                </c:pt>
                <c:pt idx="109">
                  <c:v>37288</c:v>
                </c:pt>
                <c:pt idx="110">
                  <c:v>37316</c:v>
                </c:pt>
                <c:pt idx="111">
                  <c:v>37347</c:v>
                </c:pt>
                <c:pt idx="112">
                  <c:v>37377</c:v>
                </c:pt>
                <c:pt idx="113">
                  <c:v>37408</c:v>
                </c:pt>
                <c:pt idx="114">
                  <c:v>37438</c:v>
                </c:pt>
                <c:pt idx="115">
                  <c:v>37469</c:v>
                </c:pt>
                <c:pt idx="116">
                  <c:v>37500</c:v>
                </c:pt>
                <c:pt idx="117">
                  <c:v>37530</c:v>
                </c:pt>
                <c:pt idx="118">
                  <c:v>37561</c:v>
                </c:pt>
                <c:pt idx="119">
                  <c:v>37591</c:v>
                </c:pt>
                <c:pt idx="120">
                  <c:v>37622</c:v>
                </c:pt>
                <c:pt idx="121">
                  <c:v>37653</c:v>
                </c:pt>
                <c:pt idx="122">
                  <c:v>37681</c:v>
                </c:pt>
                <c:pt idx="123">
                  <c:v>37712</c:v>
                </c:pt>
                <c:pt idx="124">
                  <c:v>37742</c:v>
                </c:pt>
                <c:pt idx="125">
                  <c:v>37773</c:v>
                </c:pt>
                <c:pt idx="126">
                  <c:v>37803</c:v>
                </c:pt>
                <c:pt idx="127">
                  <c:v>37834</c:v>
                </c:pt>
                <c:pt idx="128">
                  <c:v>37865</c:v>
                </c:pt>
                <c:pt idx="129">
                  <c:v>37895</c:v>
                </c:pt>
                <c:pt idx="130">
                  <c:v>37926</c:v>
                </c:pt>
                <c:pt idx="131">
                  <c:v>37956</c:v>
                </c:pt>
                <c:pt idx="132">
                  <c:v>37987</c:v>
                </c:pt>
                <c:pt idx="133">
                  <c:v>38018</c:v>
                </c:pt>
                <c:pt idx="134">
                  <c:v>38047</c:v>
                </c:pt>
                <c:pt idx="135">
                  <c:v>38078</c:v>
                </c:pt>
                <c:pt idx="136">
                  <c:v>38108</c:v>
                </c:pt>
                <c:pt idx="137">
                  <c:v>38139</c:v>
                </c:pt>
                <c:pt idx="138">
                  <c:v>38169</c:v>
                </c:pt>
                <c:pt idx="139">
                  <c:v>38200</c:v>
                </c:pt>
                <c:pt idx="140">
                  <c:v>38231</c:v>
                </c:pt>
                <c:pt idx="141">
                  <c:v>38261</c:v>
                </c:pt>
                <c:pt idx="142">
                  <c:v>38292</c:v>
                </c:pt>
                <c:pt idx="143">
                  <c:v>38322</c:v>
                </c:pt>
                <c:pt idx="144">
                  <c:v>38353</c:v>
                </c:pt>
                <c:pt idx="145">
                  <c:v>38384</c:v>
                </c:pt>
                <c:pt idx="146">
                  <c:v>38412</c:v>
                </c:pt>
                <c:pt idx="147">
                  <c:v>38443</c:v>
                </c:pt>
                <c:pt idx="148">
                  <c:v>38473</c:v>
                </c:pt>
                <c:pt idx="149">
                  <c:v>38504</c:v>
                </c:pt>
                <c:pt idx="150">
                  <c:v>38534</c:v>
                </c:pt>
                <c:pt idx="151">
                  <c:v>38565</c:v>
                </c:pt>
                <c:pt idx="152">
                  <c:v>38596</c:v>
                </c:pt>
                <c:pt idx="153">
                  <c:v>38626</c:v>
                </c:pt>
                <c:pt idx="154">
                  <c:v>38657</c:v>
                </c:pt>
                <c:pt idx="155">
                  <c:v>38687</c:v>
                </c:pt>
                <c:pt idx="156">
                  <c:v>38718</c:v>
                </c:pt>
                <c:pt idx="157">
                  <c:v>38749</c:v>
                </c:pt>
                <c:pt idx="158">
                  <c:v>38777</c:v>
                </c:pt>
                <c:pt idx="159">
                  <c:v>38808</c:v>
                </c:pt>
                <c:pt idx="160">
                  <c:v>38838</c:v>
                </c:pt>
                <c:pt idx="161">
                  <c:v>38869</c:v>
                </c:pt>
                <c:pt idx="162">
                  <c:v>38899</c:v>
                </c:pt>
                <c:pt idx="163">
                  <c:v>38930</c:v>
                </c:pt>
                <c:pt idx="164">
                  <c:v>38961</c:v>
                </c:pt>
                <c:pt idx="165">
                  <c:v>38991</c:v>
                </c:pt>
                <c:pt idx="166">
                  <c:v>39022</c:v>
                </c:pt>
                <c:pt idx="167">
                  <c:v>39052</c:v>
                </c:pt>
                <c:pt idx="168">
                  <c:v>39083</c:v>
                </c:pt>
                <c:pt idx="169">
                  <c:v>39114</c:v>
                </c:pt>
                <c:pt idx="170">
                  <c:v>39142</c:v>
                </c:pt>
                <c:pt idx="171">
                  <c:v>39173</c:v>
                </c:pt>
                <c:pt idx="172">
                  <c:v>39203</c:v>
                </c:pt>
                <c:pt idx="173">
                  <c:v>39234</c:v>
                </c:pt>
                <c:pt idx="174">
                  <c:v>39264</c:v>
                </c:pt>
                <c:pt idx="175">
                  <c:v>39295</c:v>
                </c:pt>
                <c:pt idx="176">
                  <c:v>39326</c:v>
                </c:pt>
                <c:pt idx="177">
                  <c:v>39356</c:v>
                </c:pt>
                <c:pt idx="178">
                  <c:v>39387</c:v>
                </c:pt>
                <c:pt idx="179">
                  <c:v>39417</c:v>
                </c:pt>
                <c:pt idx="180">
                  <c:v>39448</c:v>
                </c:pt>
                <c:pt idx="181">
                  <c:v>39479</c:v>
                </c:pt>
                <c:pt idx="182">
                  <c:v>39508</c:v>
                </c:pt>
                <c:pt idx="183">
                  <c:v>39539</c:v>
                </c:pt>
                <c:pt idx="184">
                  <c:v>39569</c:v>
                </c:pt>
                <c:pt idx="185">
                  <c:v>39600</c:v>
                </c:pt>
                <c:pt idx="186">
                  <c:v>39630</c:v>
                </c:pt>
                <c:pt idx="187">
                  <c:v>39661</c:v>
                </c:pt>
                <c:pt idx="188">
                  <c:v>39692</c:v>
                </c:pt>
                <c:pt idx="189">
                  <c:v>39722</c:v>
                </c:pt>
                <c:pt idx="190">
                  <c:v>39753</c:v>
                </c:pt>
                <c:pt idx="191">
                  <c:v>39783</c:v>
                </c:pt>
                <c:pt idx="192">
                  <c:v>39814</c:v>
                </c:pt>
                <c:pt idx="193">
                  <c:v>39845</c:v>
                </c:pt>
                <c:pt idx="194">
                  <c:v>39873</c:v>
                </c:pt>
                <c:pt idx="195">
                  <c:v>39904</c:v>
                </c:pt>
                <c:pt idx="196">
                  <c:v>39934</c:v>
                </c:pt>
                <c:pt idx="197">
                  <c:v>39965</c:v>
                </c:pt>
                <c:pt idx="198">
                  <c:v>39995</c:v>
                </c:pt>
                <c:pt idx="199">
                  <c:v>40026</c:v>
                </c:pt>
                <c:pt idx="200">
                  <c:v>40057</c:v>
                </c:pt>
                <c:pt idx="201">
                  <c:v>40087</c:v>
                </c:pt>
                <c:pt idx="202">
                  <c:v>40118</c:v>
                </c:pt>
                <c:pt idx="203">
                  <c:v>40148</c:v>
                </c:pt>
                <c:pt idx="204">
                  <c:v>40179</c:v>
                </c:pt>
                <c:pt idx="205">
                  <c:v>40210</c:v>
                </c:pt>
                <c:pt idx="206">
                  <c:v>40238</c:v>
                </c:pt>
                <c:pt idx="207">
                  <c:v>40269</c:v>
                </c:pt>
                <c:pt idx="208">
                  <c:v>40299</c:v>
                </c:pt>
                <c:pt idx="209">
                  <c:v>40330</c:v>
                </c:pt>
                <c:pt idx="210">
                  <c:v>40360</c:v>
                </c:pt>
                <c:pt idx="211">
                  <c:v>40391</c:v>
                </c:pt>
                <c:pt idx="212">
                  <c:v>40422</c:v>
                </c:pt>
                <c:pt idx="213">
                  <c:v>40452</c:v>
                </c:pt>
                <c:pt idx="214">
                  <c:v>40483</c:v>
                </c:pt>
                <c:pt idx="215">
                  <c:v>40513</c:v>
                </c:pt>
                <c:pt idx="216">
                  <c:v>40544</c:v>
                </c:pt>
                <c:pt idx="217">
                  <c:v>40575</c:v>
                </c:pt>
                <c:pt idx="218">
                  <c:v>40603</c:v>
                </c:pt>
                <c:pt idx="219">
                  <c:v>40634</c:v>
                </c:pt>
                <c:pt idx="220">
                  <c:v>40664</c:v>
                </c:pt>
                <c:pt idx="221">
                  <c:v>40695</c:v>
                </c:pt>
                <c:pt idx="222">
                  <c:v>40725</c:v>
                </c:pt>
                <c:pt idx="223">
                  <c:v>40756</c:v>
                </c:pt>
                <c:pt idx="224">
                  <c:v>40787</c:v>
                </c:pt>
                <c:pt idx="225">
                  <c:v>40817</c:v>
                </c:pt>
                <c:pt idx="226">
                  <c:v>40848</c:v>
                </c:pt>
                <c:pt idx="227">
                  <c:v>40878</c:v>
                </c:pt>
                <c:pt idx="228">
                  <c:v>40909</c:v>
                </c:pt>
                <c:pt idx="229">
                  <c:v>40940</c:v>
                </c:pt>
                <c:pt idx="230">
                  <c:v>40969</c:v>
                </c:pt>
                <c:pt idx="231">
                  <c:v>41000</c:v>
                </c:pt>
                <c:pt idx="232">
                  <c:v>41030</c:v>
                </c:pt>
                <c:pt idx="233">
                  <c:v>41061</c:v>
                </c:pt>
                <c:pt idx="234">
                  <c:v>41091</c:v>
                </c:pt>
                <c:pt idx="235">
                  <c:v>41122</c:v>
                </c:pt>
                <c:pt idx="236">
                  <c:v>41153</c:v>
                </c:pt>
                <c:pt idx="237">
                  <c:v>41183</c:v>
                </c:pt>
                <c:pt idx="238">
                  <c:v>41214</c:v>
                </c:pt>
                <c:pt idx="239">
                  <c:v>41244</c:v>
                </c:pt>
                <c:pt idx="240">
                  <c:v>41275</c:v>
                </c:pt>
                <c:pt idx="241">
                  <c:v>41306</c:v>
                </c:pt>
                <c:pt idx="242">
                  <c:v>41334</c:v>
                </c:pt>
                <c:pt idx="243">
                  <c:v>41365</c:v>
                </c:pt>
                <c:pt idx="244">
                  <c:v>41395</c:v>
                </c:pt>
                <c:pt idx="245">
                  <c:v>41426</c:v>
                </c:pt>
                <c:pt idx="246">
                  <c:v>41456</c:v>
                </c:pt>
                <c:pt idx="247">
                  <c:v>41487</c:v>
                </c:pt>
                <c:pt idx="248">
                  <c:v>41518</c:v>
                </c:pt>
                <c:pt idx="249">
                  <c:v>41548</c:v>
                </c:pt>
                <c:pt idx="250">
                  <c:v>41579</c:v>
                </c:pt>
                <c:pt idx="251">
                  <c:v>41609</c:v>
                </c:pt>
                <c:pt idx="252">
                  <c:v>41640</c:v>
                </c:pt>
                <c:pt idx="253">
                  <c:v>41671</c:v>
                </c:pt>
                <c:pt idx="254">
                  <c:v>41699</c:v>
                </c:pt>
                <c:pt idx="255">
                  <c:v>41730</c:v>
                </c:pt>
                <c:pt idx="256">
                  <c:v>41760</c:v>
                </c:pt>
                <c:pt idx="257">
                  <c:v>41791</c:v>
                </c:pt>
                <c:pt idx="258">
                  <c:v>41821</c:v>
                </c:pt>
                <c:pt idx="259">
                  <c:v>41852</c:v>
                </c:pt>
                <c:pt idx="260">
                  <c:v>41883</c:v>
                </c:pt>
                <c:pt idx="261">
                  <c:v>41913</c:v>
                </c:pt>
                <c:pt idx="262">
                  <c:v>41944</c:v>
                </c:pt>
                <c:pt idx="263">
                  <c:v>41974</c:v>
                </c:pt>
                <c:pt idx="264">
                  <c:v>42005</c:v>
                </c:pt>
                <c:pt idx="265">
                  <c:v>42036</c:v>
                </c:pt>
                <c:pt idx="266">
                  <c:v>42064</c:v>
                </c:pt>
                <c:pt idx="267">
                  <c:v>42095</c:v>
                </c:pt>
                <c:pt idx="268">
                  <c:v>42125</c:v>
                </c:pt>
                <c:pt idx="269">
                  <c:v>42156</c:v>
                </c:pt>
                <c:pt idx="270">
                  <c:v>42186</c:v>
                </c:pt>
                <c:pt idx="271">
                  <c:v>42217</c:v>
                </c:pt>
                <c:pt idx="272">
                  <c:v>42248</c:v>
                </c:pt>
                <c:pt idx="273">
                  <c:v>42278</c:v>
                </c:pt>
                <c:pt idx="274">
                  <c:v>42309</c:v>
                </c:pt>
                <c:pt idx="275">
                  <c:v>42339</c:v>
                </c:pt>
                <c:pt idx="276">
                  <c:v>42370</c:v>
                </c:pt>
                <c:pt idx="277">
                  <c:v>42401</c:v>
                </c:pt>
                <c:pt idx="278">
                  <c:v>42430</c:v>
                </c:pt>
                <c:pt idx="279">
                  <c:v>42461</c:v>
                </c:pt>
                <c:pt idx="280">
                  <c:v>42491</c:v>
                </c:pt>
                <c:pt idx="281">
                  <c:v>42522</c:v>
                </c:pt>
                <c:pt idx="282">
                  <c:v>42552</c:v>
                </c:pt>
                <c:pt idx="283">
                  <c:v>42583</c:v>
                </c:pt>
                <c:pt idx="284">
                  <c:v>42614</c:v>
                </c:pt>
                <c:pt idx="285">
                  <c:v>42644</c:v>
                </c:pt>
                <c:pt idx="286">
                  <c:v>42675</c:v>
                </c:pt>
                <c:pt idx="287">
                  <c:v>42705</c:v>
                </c:pt>
                <c:pt idx="288">
                  <c:v>42736</c:v>
                </c:pt>
                <c:pt idx="289">
                  <c:v>42767</c:v>
                </c:pt>
                <c:pt idx="290">
                  <c:v>42795</c:v>
                </c:pt>
                <c:pt idx="291">
                  <c:v>42826</c:v>
                </c:pt>
                <c:pt idx="292">
                  <c:v>42856</c:v>
                </c:pt>
                <c:pt idx="293">
                  <c:v>42887</c:v>
                </c:pt>
                <c:pt idx="294">
                  <c:v>42917</c:v>
                </c:pt>
                <c:pt idx="295">
                  <c:v>42948</c:v>
                </c:pt>
                <c:pt idx="296">
                  <c:v>42979</c:v>
                </c:pt>
                <c:pt idx="297">
                  <c:v>43009</c:v>
                </c:pt>
                <c:pt idx="298">
                  <c:v>43040</c:v>
                </c:pt>
                <c:pt idx="299">
                  <c:v>43070</c:v>
                </c:pt>
                <c:pt idx="300">
                  <c:v>43101</c:v>
                </c:pt>
                <c:pt idx="301">
                  <c:v>43132</c:v>
                </c:pt>
                <c:pt idx="302">
                  <c:v>43160</c:v>
                </c:pt>
                <c:pt idx="303">
                  <c:v>43191</c:v>
                </c:pt>
                <c:pt idx="304">
                  <c:v>43221</c:v>
                </c:pt>
                <c:pt idx="305">
                  <c:v>43252</c:v>
                </c:pt>
                <c:pt idx="306">
                  <c:v>43282</c:v>
                </c:pt>
                <c:pt idx="307">
                  <c:v>43313</c:v>
                </c:pt>
                <c:pt idx="308">
                  <c:v>43344</c:v>
                </c:pt>
                <c:pt idx="309">
                  <c:v>43374</c:v>
                </c:pt>
                <c:pt idx="310">
                  <c:v>43405</c:v>
                </c:pt>
                <c:pt idx="311">
                  <c:v>43435</c:v>
                </c:pt>
                <c:pt idx="312">
                  <c:v>43466</c:v>
                </c:pt>
                <c:pt idx="313">
                  <c:v>43497</c:v>
                </c:pt>
                <c:pt idx="314">
                  <c:v>43525</c:v>
                </c:pt>
                <c:pt idx="315">
                  <c:v>43556</c:v>
                </c:pt>
                <c:pt idx="316">
                  <c:v>43586</c:v>
                </c:pt>
                <c:pt idx="317">
                  <c:v>43617</c:v>
                </c:pt>
                <c:pt idx="318">
                  <c:v>43647</c:v>
                </c:pt>
                <c:pt idx="319">
                  <c:v>43678</c:v>
                </c:pt>
                <c:pt idx="320">
                  <c:v>43709</c:v>
                </c:pt>
              </c:numCache>
            </c:numRef>
          </c:cat>
          <c:val>
            <c:numRef>
              <c:f>DNRENTM!$G$39:$G$359</c:f>
              <c:numCache>
                <c:formatCode>General</c:formatCode>
                <c:ptCount val="321"/>
                <c:pt idx="0">
                  <c:v>0.09</c:v>
                </c:pt>
                <c:pt idx="1">
                  <c:v>8.5199999999999998E-2</c:v>
                </c:pt>
                <c:pt idx="2">
                  <c:v>7.9000000000000001E-2</c:v>
                </c:pt>
                <c:pt idx="3">
                  <c:v>7.3499999999999996E-2</c:v>
                </c:pt>
                <c:pt idx="4">
                  <c:v>6.7500000000000004E-2</c:v>
                </c:pt>
                <c:pt idx="5">
                  <c:v>6.5000000000000002E-2</c:v>
                </c:pt>
                <c:pt idx="6">
                  <c:v>0.06</c:v>
                </c:pt>
                <c:pt idx="7">
                  <c:v>5.5300000000000002E-2</c:v>
                </c:pt>
                <c:pt idx="8">
                  <c:v>5.5E-2</c:v>
                </c:pt>
                <c:pt idx="9">
                  <c:v>5.4000000000000006E-2</c:v>
                </c:pt>
                <c:pt idx="10">
                  <c:v>4.9000000000000002E-2</c:v>
                </c:pt>
                <c:pt idx="11">
                  <c:v>4.7699999999999992E-2</c:v>
                </c:pt>
                <c:pt idx="12">
                  <c:v>0.05</c:v>
                </c:pt>
                <c:pt idx="13">
                  <c:v>4.82E-2</c:v>
                </c:pt>
                <c:pt idx="14">
                  <c:v>4.7500000000000001E-2</c:v>
                </c:pt>
                <c:pt idx="15">
                  <c:v>4.7500000000000001E-2</c:v>
                </c:pt>
                <c:pt idx="16">
                  <c:v>4.7500000000000001E-2</c:v>
                </c:pt>
                <c:pt idx="17">
                  <c:v>4.7500000000000001E-2</c:v>
                </c:pt>
                <c:pt idx="18">
                  <c:v>4.7500000000000001E-2</c:v>
                </c:pt>
                <c:pt idx="19">
                  <c:v>4.7500000000000001E-2</c:v>
                </c:pt>
                <c:pt idx="20">
                  <c:v>4.7500000000000001E-2</c:v>
                </c:pt>
                <c:pt idx="21">
                  <c:v>4.7500000000000001E-2</c:v>
                </c:pt>
                <c:pt idx="22">
                  <c:v>4.7500000000000001E-2</c:v>
                </c:pt>
                <c:pt idx="23">
                  <c:v>4.7500000000000001E-2</c:v>
                </c:pt>
                <c:pt idx="24">
                  <c:v>4.7500000000000001E-2</c:v>
                </c:pt>
                <c:pt idx="25">
                  <c:v>4.7500000000000001E-2</c:v>
                </c:pt>
                <c:pt idx="26">
                  <c:v>4.7500000000000001E-2</c:v>
                </c:pt>
                <c:pt idx="27">
                  <c:v>4.7500000000000001E-2</c:v>
                </c:pt>
                <c:pt idx="28">
                  <c:v>4.7500000000000001E-2</c:v>
                </c:pt>
                <c:pt idx="29">
                  <c:v>4.7500000000000001E-2</c:v>
                </c:pt>
                <c:pt idx="30">
                  <c:v>4.7500000000000001E-2</c:v>
                </c:pt>
                <c:pt idx="31">
                  <c:v>4.7500000000000001E-2</c:v>
                </c:pt>
                <c:pt idx="32">
                  <c:v>4.7500000000000001E-2</c:v>
                </c:pt>
                <c:pt idx="33">
                  <c:v>4.7500000000000001E-2</c:v>
                </c:pt>
                <c:pt idx="34">
                  <c:v>4.7500000000000001E-2</c:v>
                </c:pt>
                <c:pt idx="35">
                  <c:v>4.7500000000000001E-2</c:v>
                </c:pt>
                <c:pt idx="36">
                  <c:v>4.7500000000000001E-2</c:v>
                </c:pt>
                <c:pt idx="37">
                  <c:v>4.7500000000000001E-2</c:v>
                </c:pt>
                <c:pt idx="38">
                  <c:v>4.5599999999999995E-2</c:v>
                </c:pt>
                <c:pt idx="39">
                  <c:v>4.4999999999999998E-2</c:v>
                </c:pt>
                <c:pt idx="40">
                  <c:v>4.4999999999999998E-2</c:v>
                </c:pt>
                <c:pt idx="41">
                  <c:v>4.4999999999999998E-2</c:v>
                </c:pt>
                <c:pt idx="42">
                  <c:v>4.4999999999999998E-2</c:v>
                </c:pt>
                <c:pt idx="43">
                  <c:v>4.4999999999999998E-2</c:v>
                </c:pt>
                <c:pt idx="44">
                  <c:v>4.4999999999999998E-2</c:v>
                </c:pt>
                <c:pt idx="45">
                  <c:v>4.4999999999999998E-2</c:v>
                </c:pt>
                <c:pt idx="46">
                  <c:v>4.07E-2</c:v>
                </c:pt>
                <c:pt idx="47">
                  <c:v>0.04</c:v>
                </c:pt>
                <c:pt idx="48">
                  <c:v>3.4300000000000004E-2</c:v>
                </c:pt>
                <c:pt idx="49">
                  <c:v>3.2500000000000001E-2</c:v>
                </c:pt>
                <c:pt idx="50">
                  <c:v>3.2500000000000001E-2</c:v>
                </c:pt>
                <c:pt idx="51">
                  <c:v>3.2500000000000001E-2</c:v>
                </c:pt>
                <c:pt idx="52">
                  <c:v>3.2500000000000001E-2</c:v>
                </c:pt>
                <c:pt idx="53">
                  <c:v>3.2500000000000001E-2</c:v>
                </c:pt>
                <c:pt idx="54">
                  <c:v>3.3799999999999997E-2</c:v>
                </c:pt>
                <c:pt idx="55">
                  <c:v>3.5000000000000003E-2</c:v>
                </c:pt>
                <c:pt idx="56">
                  <c:v>3.5000000000000003E-2</c:v>
                </c:pt>
                <c:pt idx="57">
                  <c:v>3.5000000000000003E-2</c:v>
                </c:pt>
                <c:pt idx="58">
                  <c:v>3.5000000000000003E-2</c:v>
                </c:pt>
                <c:pt idx="59">
                  <c:v>3.5000000000000003E-2</c:v>
                </c:pt>
                <c:pt idx="60">
                  <c:v>3.5000000000000003E-2</c:v>
                </c:pt>
                <c:pt idx="61">
                  <c:v>3.5000000000000003E-2</c:v>
                </c:pt>
                <c:pt idx="62">
                  <c:v>3.6000000000000004E-2</c:v>
                </c:pt>
                <c:pt idx="63">
                  <c:v>3.7499999999999999E-2</c:v>
                </c:pt>
                <c:pt idx="64">
                  <c:v>3.8800000000000001E-2</c:v>
                </c:pt>
                <c:pt idx="65">
                  <c:v>4.2699999999999995E-2</c:v>
                </c:pt>
                <c:pt idx="66">
                  <c:v>4.9299999999999997E-2</c:v>
                </c:pt>
                <c:pt idx="67">
                  <c:v>6.0700000000000004E-2</c:v>
                </c:pt>
                <c:pt idx="68">
                  <c:v>0.08</c:v>
                </c:pt>
                <c:pt idx="69">
                  <c:v>0.08</c:v>
                </c:pt>
                <c:pt idx="70">
                  <c:v>0.08</c:v>
                </c:pt>
                <c:pt idx="71">
                  <c:v>0.08</c:v>
                </c:pt>
                <c:pt idx="72">
                  <c:v>7.9500000000000001E-2</c:v>
                </c:pt>
                <c:pt idx="73">
                  <c:v>7.4999999999999997E-2</c:v>
                </c:pt>
                <c:pt idx="74">
                  <c:v>7.0400000000000004E-2</c:v>
                </c:pt>
                <c:pt idx="75">
                  <c:v>6.8699999999999997E-2</c:v>
                </c:pt>
                <c:pt idx="76">
                  <c:v>6.5000000000000002E-2</c:v>
                </c:pt>
                <c:pt idx="77">
                  <c:v>6.2699999999999992E-2</c:v>
                </c:pt>
                <c:pt idx="78">
                  <c:v>0.06</c:v>
                </c:pt>
                <c:pt idx="79">
                  <c:v>0.06</c:v>
                </c:pt>
                <c:pt idx="80">
                  <c:v>5.8600000000000006E-2</c:v>
                </c:pt>
                <c:pt idx="81">
                  <c:v>5.5E-2</c:v>
                </c:pt>
                <c:pt idx="82">
                  <c:v>5.5E-2</c:v>
                </c:pt>
                <c:pt idx="83">
                  <c:v>5.5E-2</c:v>
                </c:pt>
                <c:pt idx="84">
                  <c:v>5.5E-2</c:v>
                </c:pt>
                <c:pt idx="85">
                  <c:v>5.5E-2</c:v>
                </c:pt>
                <c:pt idx="86">
                  <c:v>5.5E-2</c:v>
                </c:pt>
                <c:pt idx="87">
                  <c:v>5.6299999999999996E-2</c:v>
                </c:pt>
                <c:pt idx="88">
                  <c:v>5.7500000000000002E-2</c:v>
                </c:pt>
                <c:pt idx="89">
                  <c:v>6.0499999999999998E-2</c:v>
                </c:pt>
                <c:pt idx="90">
                  <c:v>6.25E-2</c:v>
                </c:pt>
                <c:pt idx="91">
                  <c:v>6.6000000000000003E-2</c:v>
                </c:pt>
                <c:pt idx="92">
                  <c:v>6.83E-2</c:v>
                </c:pt>
                <c:pt idx="93">
                  <c:v>7.0000000000000007E-2</c:v>
                </c:pt>
                <c:pt idx="94">
                  <c:v>7.0000000000000007E-2</c:v>
                </c:pt>
                <c:pt idx="95">
                  <c:v>7.0000000000000007E-2</c:v>
                </c:pt>
                <c:pt idx="96">
                  <c:v>7.0000000000000007E-2</c:v>
                </c:pt>
                <c:pt idx="97">
                  <c:v>7.0000000000000007E-2</c:v>
                </c:pt>
                <c:pt idx="98">
                  <c:v>7.0000000000000007E-2</c:v>
                </c:pt>
                <c:pt idx="99">
                  <c:v>7.0000000000000007E-2</c:v>
                </c:pt>
                <c:pt idx="100">
                  <c:v>7.0000000000000007E-2</c:v>
                </c:pt>
                <c:pt idx="101">
                  <c:v>7.0000000000000007E-2</c:v>
                </c:pt>
                <c:pt idx="102">
                  <c:v>7.0000000000000007E-2</c:v>
                </c:pt>
                <c:pt idx="103">
                  <c:v>7.0000000000000007E-2</c:v>
                </c:pt>
                <c:pt idx="104">
                  <c:v>7.0000000000000007E-2</c:v>
                </c:pt>
                <c:pt idx="105">
                  <c:v>7.0000000000000007E-2</c:v>
                </c:pt>
                <c:pt idx="106">
                  <c:v>7.0000000000000007E-2</c:v>
                </c:pt>
                <c:pt idx="107">
                  <c:v>6.7099999999999993E-2</c:v>
                </c:pt>
                <c:pt idx="108">
                  <c:v>6.5000000000000002E-2</c:v>
                </c:pt>
                <c:pt idx="109">
                  <c:v>6.5000000000000002E-2</c:v>
                </c:pt>
                <c:pt idx="110">
                  <c:v>6.5000000000000002E-2</c:v>
                </c:pt>
                <c:pt idx="111">
                  <c:v>6.5000000000000002E-2</c:v>
                </c:pt>
                <c:pt idx="112">
                  <c:v>6.5000000000000002E-2</c:v>
                </c:pt>
                <c:pt idx="113">
                  <c:v>6.5000000000000002E-2</c:v>
                </c:pt>
                <c:pt idx="114">
                  <c:v>6.93E-2</c:v>
                </c:pt>
                <c:pt idx="115">
                  <c:v>7.0000000000000007E-2</c:v>
                </c:pt>
                <c:pt idx="116">
                  <c:v>7.0000000000000007E-2</c:v>
                </c:pt>
                <c:pt idx="117">
                  <c:v>7.0000000000000007E-2</c:v>
                </c:pt>
                <c:pt idx="118">
                  <c:v>7.0000000000000007E-2</c:v>
                </c:pt>
                <c:pt idx="119">
                  <c:v>6.7000000000000004E-2</c:v>
                </c:pt>
                <c:pt idx="120">
                  <c:v>6.3399999999999998E-2</c:v>
                </c:pt>
                <c:pt idx="121">
                  <c:v>0.06</c:v>
                </c:pt>
                <c:pt idx="122">
                  <c:v>5.57E-2</c:v>
                </c:pt>
                <c:pt idx="123">
                  <c:v>5.5E-2</c:v>
                </c:pt>
                <c:pt idx="124">
                  <c:v>0.05</c:v>
                </c:pt>
                <c:pt idx="125">
                  <c:v>4.8499999999999995E-2</c:v>
                </c:pt>
                <c:pt idx="126">
                  <c:v>0.04</c:v>
                </c:pt>
                <c:pt idx="127">
                  <c:v>3.3799999999999997E-2</c:v>
                </c:pt>
                <c:pt idx="128">
                  <c:v>2.7999999999999997E-2</c:v>
                </c:pt>
                <c:pt idx="129">
                  <c:v>2.5000000000000001E-2</c:v>
                </c:pt>
                <c:pt idx="130">
                  <c:v>2.5000000000000001E-2</c:v>
                </c:pt>
                <c:pt idx="131">
                  <c:v>2.4199999999999999E-2</c:v>
                </c:pt>
                <c:pt idx="132">
                  <c:v>2.23E-2</c:v>
                </c:pt>
                <c:pt idx="133">
                  <c:v>0.02</c:v>
                </c:pt>
                <c:pt idx="134">
                  <c:v>1.8500000000000003E-2</c:v>
                </c:pt>
                <c:pt idx="135">
                  <c:v>1.7500000000000002E-2</c:v>
                </c:pt>
                <c:pt idx="136">
                  <c:v>1.7500000000000002E-2</c:v>
                </c:pt>
                <c:pt idx="137">
                  <c:v>1.7500000000000002E-2</c:v>
                </c:pt>
                <c:pt idx="138">
                  <c:v>1.7500000000000002E-2</c:v>
                </c:pt>
                <c:pt idx="139">
                  <c:v>1.7500000000000002E-2</c:v>
                </c:pt>
                <c:pt idx="140">
                  <c:v>1.7500000000000002E-2</c:v>
                </c:pt>
                <c:pt idx="141">
                  <c:v>1.7500000000000002E-2</c:v>
                </c:pt>
                <c:pt idx="142">
                  <c:v>1.7500000000000002E-2</c:v>
                </c:pt>
                <c:pt idx="143">
                  <c:v>1.7500000000000002E-2</c:v>
                </c:pt>
                <c:pt idx="144">
                  <c:v>1.7500000000000002E-2</c:v>
                </c:pt>
                <c:pt idx="145">
                  <c:v>1.7500000000000002E-2</c:v>
                </c:pt>
                <c:pt idx="146">
                  <c:v>1.7500000000000002E-2</c:v>
                </c:pt>
                <c:pt idx="147">
                  <c:v>1.7500000000000002E-2</c:v>
                </c:pt>
                <c:pt idx="148">
                  <c:v>1.7500000000000002E-2</c:v>
                </c:pt>
                <c:pt idx="149">
                  <c:v>1.7500000000000002E-2</c:v>
                </c:pt>
                <c:pt idx="150">
                  <c:v>0.02</c:v>
                </c:pt>
                <c:pt idx="151">
                  <c:v>0.02</c:v>
                </c:pt>
                <c:pt idx="152">
                  <c:v>0.02</c:v>
                </c:pt>
                <c:pt idx="153">
                  <c:v>0.02</c:v>
                </c:pt>
                <c:pt idx="154">
                  <c:v>2.23E-2</c:v>
                </c:pt>
                <c:pt idx="155">
                  <c:v>2.2499999999999999E-2</c:v>
                </c:pt>
                <c:pt idx="156">
                  <c:v>2.2499999999999999E-2</c:v>
                </c:pt>
                <c:pt idx="157">
                  <c:v>2.2499999999999999E-2</c:v>
                </c:pt>
                <c:pt idx="158">
                  <c:v>2.3700000000000002E-2</c:v>
                </c:pt>
                <c:pt idx="159">
                  <c:v>2.5000000000000001E-2</c:v>
                </c:pt>
                <c:pt idx="160">
                  <c:v>2.5000000000000001E-2</c:v>
                </c:pt>
                <c:pt idx="161">
                  <c:v>2.75E-2</c:v>
                </c:pt>
                <c:pt idx="162">
                  <c:v>2.75E-2</c:v>
                </c:pt>
                <c:pt idx="163">
                  <c:v>2.87E-2</c:v>
                </c:pt>
                <c:pt idx="164">
                  <c:v>0.03</c:v>
                </c:pt>
                <c:pt idx="165">
                  <c:v>0.03</c:v>
                </c:pt>
                <c:pt idx="166">
                  <c:v>3.2400000000000005E-2</c:v>
                </c:pt>
                <c:pt idx="167">
                  <c:v>3.3799999999999997E-2</c:v>
                </c:pt>
                <c:pt idx="168">
                  <c:v>3.56E-2</c:v>
                </c:pt>
                <c:pt idx="169">
                  <c:v>3.7499999999999999E-2</c:v>
                </c:pt>
                <c:pt idx="170">
                  <c:v>3.8800000000000001E-2</c:v>
                </c:pt>
                <c:pt idx="171">
                  <c:v>0.04</c:v>
                </c:pt>
                <c:pt idx="172">
                  <c:v>4.0099999999999997E-2</c:v>
                </c:pt>
                <c:pt idx="173">
                  <c:v>4.2699999999999995E-2</c:v>
                </c:pt>
                <c:pt idx="174">
                  <c:v>4.4999999999999998E-2</c:v>
                </c:pt>
                <c:pt idx="175">
                  <c:v>4.6300000000000001E-2</c:v>
                </c:pt>
                <c:pt idx="176">
                  <c:v>4.7800000000000002E-2</c:v>
                </c:pt>
                <c:pt idx="177">
                  <c:v>0.05</c:v>
                </c:pt>
                <c:pt idx="178">
                  <c:v>0.05</c:v>
                </c:pt>
                <c:pt idx="179">
                  <c:v>5.1399999999999994E-2</c:v>
                </c:pt>
                <c:pt idx="180">
                  <c:v>5.2499999999999998E-2</c:v>
                </c:pt>
                <c:pt idx="181">
                  <c:v>5.2499999999999998E-2</c:v>
                </c:pt>
                <c:pt idx="182">
                  <c:v>5.2499999999999998E-2</c:v>
                </c:pt>
                <c:pt idx="183">
                  <c:v>5.3099999999999994E-2</c:v>
                </c:pt>
                <c:pt idx="184">
                  <c:v>5.5E-2</c:v>
                </c:pt>
                <c:pt idx="185">
                  <c:v>5.5399999999999998E-2</c:v>
                </c:pt>
                <c:pt idx="186">
                  <c:v>5.7500000000000002E-2</c:v>
                </c:pt>
                <c:pt idx="187">
                  <c:v>5.7500000000000002E-2</c:v>
                </c:pt>
                <c:pt idx="188">
                  <c:v>5.7500000000000002E-2</c:v>
                </c:pt>
                <c:pt idx="189">
                  <c:v>5.45E-2</c:v>
                </c:pt>
                <c:pt idx="190">
                  <c:v>4.7500000000000001E-2</c:v>
                </c:pt>
                <c:pt idx="191">
                  <c:v>4.1399999999999999E-2</c:v>
                </c:pt>
                <c:pt idx="192">
                  <c:v>0.03</c:v>
                </c:pt>
                <c:pt idx="193">
                  <c:v>2.58E-2</c:v>
                </c:pt>
                <c:pt idx="194">
                  <c:v>2.41E-2</c:v>
                </c:pt>
                <c:pt idx="195">
                  <c:v>0.02</c:v>
                </c:pt>
                <c:pt idx="196">
                  <c:v>1.5800000000000002E-2</c:v>
                </c:pt>
                <c:pt idx="197">
                  <c:v>1.3899999999999999E-2</c:v>
                </c:pt>
                <c:pt idx="198">
                  <c:v>1.2500000000000001E-2</c:v>
                </c:pt>
                <c:pt idx="199">
                  <c:v>1.2500000000000001E-2</c:v>
                </c:pt>
                <c:pt idx="200">
                  <c:v>1.2500000000000001E-2</c:v>
                </c:pt>
                <c:pt idx="201">
                  <c:v>1.2699999999999999E-2</c:v>
                </c:pt>
                <c:pt idx="202">
                  <c:v>1.4999999999999999E-2</c:v>
                </c:pt>
                <c:pt idx="203">
                  <c:v>1.61E-2</c:v>
                </c:pt>
                <c:pt idx="204">
                  <c:v>1.7500000000000002E-2</c:v>
                </c:pt>
                <c:pt idx="205">
                  <c:v>1.7500000000000002E-2</c:v>
                </c:pt>
                <c:pt idx="206">
                  <c:v>1.7500000000000002E-2</c:v>
                </c:pt>
                <c:pt idx="207">
                  <c:v>1.7500000000000002E-2</c:v>
                </c:pt>
                <c:pt idx="208">
                  <c:v>1.9599999999999999E-2</c:v>
                </c:pt>
                <c:pt idx="209">
                  <c:v>0.02</c:v>
                </c:pt>
                <c:pt idx="210">
                  <c:v>0.02</c:v>
                </c:pt>
                <c:pt idx="211">
                  <c:v>0.02</c:v>
                </c:pt>
                <c:pt idx="212">
                  <c:v>0.02</c:v>
                </c:pt>
                <c:pt idx="213">
                  <c:v>0.02</c:v>
                </c:pt>
                <c:pt idx="214">
                  <c:v>0.02</c:v>
                </c:pt>
                <c:pt idx="215">
                  <c:v>0.02</c:v>
                </c:pt>
                <c:pt idx="216">
                  <c:v>0.02</c:v>
                </c:pt>
                <c:pt idx="217">
                  <c:v>0.02</c:v>
                </c:pt>
                <c:pt idx="218">
                  <c:v>0.02</c:v>
                </c:pt>
                <c:pt idx="219">
                  <c:v>0.02</c:v>
                </c:pt>
                <c:pt idx="220">
                  <c:v>2.1400000000000002E-2</c:v>
                </c:pt>
                <c:pt idx="221">
                  <c:v>2.2499999999999999E-2</c:v>
                </c:pt>
                <c:pt idx="222">
                  <c:v>2.2499999999999999E-2</c:v>
                </c:pt>
                <c:pt idx="223">
                  <c:v>2.2499999999999999E-2</c:v>
                </c:pt>
                <c:pt idx="224">
                  <c:v>2.2499999999999999E-2</c:v>
                </c:pt>
                <c:pt idx="225">
                  <c:v>2.2499999999999999E-2</c:v>
                </c:pt>
                <c:pt idx="226">
                  <c:v>2.2499999999999999E-2</c:v>
                </c:pt>
                <c:pt idx="227">
                  <c:v>1.9900000000000001E-2</c:v>
                </c:pt>
                <c:pt idx="228">
                  <c:v>1.7500000000000002E-2</c:v>
                </c:pt>
                <c:pt idx="229">
                  <c:v>1.7500000000000002E-2</c:v>
                </c:pt>
                <c:pt idx="230">
                  <c:v>1.61E-2</c:v>
                </c:pt>
                <c:pt idx="231">
                  <c:v>1.4999999999999999E-2</c:v>
                </c:pt>
                <c:pt idx="232">
                  <c:v>1.4999999999999999E-2</c:v>
                </c:pt>
                <c:pt idx="233">
                  <c:v>1.4999999999999999E-2</c:v>
                </c:pt>
                <c:pt idx="234">
                  <c:v>1.4999999999999999E-2</c:v>
                </c:pt>
                <c:pt idx="235">
                  <c:v>1.4999999999999999E-2</c:v>
                </c:pt>
                <c:pt idx="236">
                  <c:v>1.4999999999999999E-2</c:v>
                </c:pt>
                <c:pt idx="237">
                  <c:v>1.4999999999999999E-2</c:v>
                </c:pt>
                <c:pt idx="238">
                  <c:v>1.4999999999999999E-2</c:v>
                </c:pt>
                <c:pt idx="239">
                  <c:v>1.4999999999999999E-2</c:v>
                </c:pt>
                <c:pt idx="240">
                  <c:v>1.4999999999999999E-2</c:v>
                </c:pt>
                <c:pt idx="241">
                  <c:v>1.4999999999999999E-2</c:v>
                </c:pt>
                <c:pt idx="242">
                  <c:v>1.4999999999999999E-2</c:v>
                </c:pt>
                <c:pt idx="243">
                  <c:v>1.4999999999999999E-2</c:v>
                </c:pt>
                <c:pt idx="244">
                  <c:v>1.4999999999999999E-2</c:v>
                </c:pt>
                <c:pt idx="245">
                  <c:v>1.4999999999999999E-2</c:v>
                </c:pt>
                <c:pt idx="246">
                  <c:v>1.4999999999999999E-2</c:v>
                </c:pt>
                <c:pt idx="247">
                  <c:v>1.4999999999999999E-2</c:v>
                </c:pt>
                <c:pt idx="248">
                  <c:v>1.4999999999999999E-2</c:v>
                </c:pt>
                <c:pt idx="249">
                  <c:v>1.4999999999999999E-2</c:v>
                </c:pt>
                <c:pt idx="250">
                  <c:v>1.4999999999999999E-2</c:v>
                </c:pt>
                <c:pt idx="251">
                  <c:v>1.4999999999999999E-2</c:v>
                </c:pt>
                <c:pt idx="252">
                  <c:v>1.4999999999999999E-2</c:v>
                </c:pt>
                <c:pt idx="253">
                  <c:v>1.4999999999999999E-2</c:v>
                </c:pt>
                <c:pt idx="254">
                  <c:v>1.4999999999999999E-2</c:v>
                </c:pt>
                <c:pt idx="255">
                  <c:v>1.4999999999999999E-2</c:v>
                </c:pt>
                <c:pt idx="256">
                  <c:v>1.4999999999999999E-2</c:v>
                </c:pt>
                <c:pt idx="257">
                  <c:v>1.4999999999999999E-2</c:v>
                </c:pt>
                <c:pt idx="258">
                  <c:v>1.4999999999999999E-2</c:v>
                </c:pt>
                <c:pt idx="259">
                  <c:v>1.4999999999999999E-2</c:v>
                </c:pt>
                <c:pt idx="260">
                  <c:v>1.4999999999999999E-2</c:v>
                </c:pt>
                <c:pt idx="261">
                  <c:v>1.4999999999999999E-2</c:v>
                </c:pt>
                <c:pt idx="262">
                  <c:v>1.4999999999999999E-2</c:v>
                </c:pt>
                <c:pt idx="263">
                  <c:v>1.3600000000000001E-2</c:v>
                </c:pt>
                <c:pt idx="264">
                  <c:v>1.2500000000000001E-2</c:v>
                </c:pt>
                <c:pt idx="265">
                  <c:v>1.2500000000000001E-2</c:v>
                </c:pt>
                <c:pt idx="266">
                  <c:v>1.2500000000000001E-2</c:v>
                </c:pt>
                <c:pt idx="267">
                  <c:v>1.2500000000000001E-2</c:v>
                </c:pt>
                <c:pt idx="268">
                  <c:v>1.2500000000000001E-2</c:v>
                </c:pt>
                <c:pt idx="269">
                  <c:v>1.1599999999999999E-2</c:v>
                </c:pt>
                <c:pt idx="270">
                  <c:v>0.01</c:v>
                </c:pt>
                <c:pt idx="271">
                  <c:v>0.01</c:v>
                </c:pt>
                <c:pt idx="272">
                  <c:v>9.4999999999999998E-3</c:v>
                </c:pt>
                <c:pt idx="273">
                  <c:v>7.4999999999999997E-3</c:v>
                </c:pt>
                <c:pt idx="274">
                  <c:v>7.4999999999999997E-3</c:v>
                </c:pt>
                <c:pt idx="275">
                  <c:v>7.4999999999999997E-3</c:v>
                </c:pt>
                <c:pt idx="276">
                  <c:v>7.4999999999999997E-3</c:v>
                </c:pt>
                <c:pt idx="277">
                  <c:v>7.4999999999999997E-3</c:v>
                </c:pt>
                <c:pt idx="278">
                  <c:v>6.6E-3</c:v>
                </c:pt>
                <c:pt idx="279">
                  <c:v>5.0000000000000001E-3</c:v>
                </c:pt>
                <c:pt idx="280">
                  <c:v>5.0000000000000001E-3</c:v>
                </c:pt>
                <c:pt idx="281">
                  <c:v>5.0000000000000001E-3</c:v>
                </c:pt>
                <c:pt idx="282">
                  <c:v>5.0000000000000001E-3</c:v>
                </c:pt>
                <c:pt idx="283">
                  <c:v>5.0000000000000001E-3</c:v>
                </c:pt>
                <c:pt idx="284">
                  <c:v>5.0000000000000001E-3</c:v>
                </c:pt>
                <c:pt idx="285">
                  <c:v>5.0000000000000001E-3</c:v>
                </c:pt>
                <c:pt idx="286">
                  <c:v>5.0000000000000001E-3</c:v>
                </c:pt>
                <c:pt idx="287">
                  <c:v>5.0000000000000001E-3</c:v>
                </c:pt>
                <c:pt idx="288">
                  <c:v>5.0000000000000001E-3</c:v>
                </c:pt>
                <c:pt idx="289">
                  <c:v>5.0000000000000001E-3</c:v>
                </c:pt>
                <c:pt idx="290">
                  <c:v>5.0000000000000001E-3</c:v>
                </c:pt>
                <c:pt idx="291">
                  <c:v>5.0000000000000001E-3</c:v>
                </c:pt>
                <c:pt idx="292">
                  <c:v>5.0000000000000001E-3</c:v>
                </c:pt>
                <c:pt idx="293">
                  <c:v>5.0000000000000001E-3</c:v>
                </c:pt>
                <c:pt idx="294">
                  <c:v>5.0000000000000001E-3</c:v>
                </c:pt>
                <c:pt idx="295">
                  <c:v>5.0000000000000001E-3</c:v>
                </c:pt>
                <c:pt idx="296">
                  <c:v>5.0000000000000001E-3</c:v>
                </c:pt>
                <c:pt idx="297">
                  <c:v>5.0000000000000001E-3</c:v>
                </c:pt>
                <c:pt idx="298">
                  <c:v>5.0000000000000001E-3</c:v>
                </c:pt>
                <c:pt idx="299">
                  <c:v>5.0000000000000001E-3</c:v>
                </c:pt>
                <c:pt idx="300">
                  <c:v>5.0000000000000001E-3</c:v>
                </c:pt>
                <c:pt idx="301">
                  <c:v>5.0000000000000001E-3</c:v>
                </c:pt>
                <c:pt idx="302">
                  <c:v>5.0000000000000001E-3</c:v>
                </c:pt>
                <c:pt idx="303">
                  <c:v>5.0000000000000001E-3</c:v>
                </c:pt>
                <c:pt idx="304">
                  <c:v>5.0000000000000001E-3</c:v>
                </c:pt>
                <c:pt idx="305">
                  <c:v>5.0000000000000001E-3</c:v>
                </c:pt>
                <c:pt idx="306">
                  <c:v>5.0000000000000001E-3</c:v>
                </c:pt>
                <c:pt idx="307">
                  <c:v>5.0000000000000001E-3</c:v>
                </c:pt>
                <c:pt idx="308">
                  <c:v>5.7999999999999996E-3</c:v>
                </c:pt>
                <c:pt idx="309">
                  <c:v>7.4999999999999997E-3</c:v>
                </c:pt>
                <c:pt idx="310">
                  <c:v>7.4999999999999997E-3</c:v>
                </c:pt>
                <c:pt idx="311">
                  <c:v>7.4999999999999997E-3</c:v>
                </c:pt>
                <c:pt idx="312">
                  <c:v>7.4999999999999997E-3</c:v>
                </c:pt>
                <c:pt idx="313">
                  <c:v>7.4999999999999997E-3</c:v>
                </c:pt>
                <c:pt idx="314">
                  <c:v>8.199999999999999E-3</c:v>
                </c:pt>
                <c:pt idx="315">
                  <c:v>0.01</c:v>
                </c:pt>
                <c:pt idx="316">
                  <c:v>0.01</c:v>
                </c:pt>
                <c:pt idx="317">
                  <c:v>1.0800000000000001E-2</c:v>
                </c:pt>
                <c:pt idx="318">
                  <c:v>1.2500000000000001E-2</c:v>
                </c:pt>
                <c:pt idx="319">
                  <c:v>1.2500000000000001E-2</c:v>
                </c:pt>
                <c:pt idx="320">
                  <c:v>1.3300000000000001E-2</c:v>
                </c:pt>
              </c:numCache>
            </c:numRef>
          </c:val>
          <c:smooth val="0"/>
          <c:extLst>
            <c:ext xmlns:c16="http://schemas.microsoft.com/office/drawing/2014/chart" uri="{C3380CC4-5D6E-409C-BE32-E72D297353CC}">
              <c16:uniqueId val="{00000002-E15A-492B-9356-0196CE701BD8}"/>
            </c:ext>
          </c:extLst>
        </c:ser>
        <c:ser>
          <c:idx val="2"/>
          <c:order val="3"/>
          <c:tx>
            <c:strRef>
              <c:f>DNRENTM!$D$1</c:f>
              <c:strCache>
                <c:ptCount val="1"/>
                <c:pt idx="0">
                  <c:v>Sweden</c:v>
                </c:pt>
              </c:strCache>
            </c:strRef>
          </c:tx>
          <c:spPr>
            <a:ln w="28575" cap="rnd">
              <a:solidFill>
                <a:schemeClr val="accent3"/>
              </a:solidFill>
              <a:round/>
            </a:ln>
            <a:effectLst/>
          </c:spPr>
          <c:marker>
            <c:symbol val="none"/>
          </c:marker>
          <c:cat>
            <c:numRef>
              <c:f>DNRENTM!$A$39:$A$359</c:f>
              <c:numCache>
                <c:formatCode>yyyy\-mm\-dd</c:formatCode>
                <c:ptCount val="321"/>
                <c:pt idx="0">
                  <c:v>33970</c:v>
                </c:pt>
                <c:pt idx="1">
                  <c:v>34001</c:v>
                </c:pt>
                <c:pt idx="2">
                  <c:v>34029</c:v>
                </c:pt>
                <c:pt idx="3">
                  <c:v>34060</c:v>
                </c:pt>
                <c:pt idx="4">
                  <c:v>34090</c:v>
                </c:pt>
                <c:pt idx="5">
                  <c:v>34121</c:v>
                </c:pt>
                <c:pt idx="6">
                  <c:v>34151</c:v>
                </c:pt>
                <c:pt idx="7">
                  <c:v>34182</c:v>
                </c:pt>
                <c:pt idx="8">
                  <c:v>34213</c:v>
                </c:pt>
                <c:pt idx="9">
                  <c:v>34243</c:v>
                </c:pt>
                <c:pt idx="10">
                  <c:v>34274</c:v>
                </c:pt>
                <c:pt idx="11">
                  <c:v>34304</c:v>
                </c:pt>
                <c:pt idx="12">
                  <c:v>34335</c:v>
                </c:pt>
                <c:pt idx="13">
                  <c:v>34366</c:v>
                </c:pt>
                <c:pt idx="14">
                  <c:v>34394</c:v>
                </c:pt>
                <c:pt idx="15">
                  <c:v>34425</c:v>
                </c:pt>
                <c:pt idx="16">
                  <c:v>34455</c:v>
                </c:pt>
                <c:pt idx="17">
                  <c:v>34486</c:v>
                </c:pt>
                <c:pt idx="18">
                  <c:v>34516</c:v>
                </c:pt>
                <c:pt idx="19">
                  <c:v>34547</c:v>
                </c:pt>
                <c:pt idx="20">
                  <c:v>34578</c:v>
                </c:pt>
                <c:pt idx="21">
                  <c:v>34608</c:v>
                </c:pt>
                <c:pt idx="22">
                  <c:v>34639</c:v>
                </c:pt>
                <c:pt idx="23">
                  <c:v>34669</c:v>
                </c:pt>
                <c:pt idx="24">
                  <c:v>34700</c:v>
                </c:pt>
                <c:pt idx="25">
                  <c:v>34731</c:v>
                </c:pt>
                <c:pt idx="26">
                  <c:v>34759</c:v>
                </c:pt>
                <c:pt idx="27">
                  <c:v>34790</c:v>
                </c:pt>
                <c:pt idx="28">
                  <c:v>34820</c:v>
                </c:pt>
                <c:pt idx="29">
                  <c:v>34851</c:v>
                </c:pt>
                <c:pt idx="30">
                  <c:v>34881</c:v>
                </c:pt>
                <c:pt idx="31">
                  <c:v>34912</c:v>
                </c:pt>
                <c:pt idx="32">
                  <c:v>34943</c:v>
                </c:pt>
                <c:pt idx="33">
                  <c:v>34973</c:v>
                </c:pt>
                <c:pt idx="34">
                  <c:v>35004</c:v>
                </c:pt>
                <c:pt idx="35">
                  <c:v>35034</c:v>
                </c:pt>
                <c:pt idx="36">
                  <c:v>35065</c:v>
                </c:pt>
                <c:pt idx="37">
                  <c:v>35096</c:v>
                </c:pt>
                <c:pt idx="38">
                  <c:v>35125</c:v>
                </c:pt>
                <c:pt idx="39">
                  <c:v>35156</c:v>
                </c:pt>
                <c:pt idx="40">
                  <c:v>35186</c:v>
                </c:pt>
                <c:pt idx="41">
                  <c:v>35217</c:v>
                </c:pt>
                <c:pt idx="42">
                  <c:v>35247</c:v>
                </c:pt>
                <c:pt idx="43">
                  <c:v>35278</c:v>
                </c:pt>
                <c:pt idx="44">
                  <c:v>35309</c:v>
                </c:pt>
                <c:pt idx="45">
                  <c:v>35339</c:v>
                </c:pt>
                <c:pt idx="46">
                  <c:v>35370</c:v>
                </c:pt>
                <c:pt idx="47">
                  <c:v>35400</c:v>
                </c:pt>
                <c:pt idx="48">
                  <c:v>35431</c:v>
                </c:pt>
                <c:pt idx="49">
                  <c:v>35462</c:v>
                </c:pt>
                <c:pt idx="50">
                  <c:v>35490</c:v>
                </c:pt>
                <c:pt idx="51">
                  <c:v>35521</c:v>
                </c:pt>
                <c:pt idx="52">
                  <c:v>35551</c:v>
                </c:pt>
                <c:pt idx="53">
                  <c:v>35582</c:v>
                </c:pt>
                <c:pt idx="54">
                  <c:v>35612</c:v>
                </c:pt>
                <c:pt idx="55">
                  <c:v>35643</c:v>
                </c:pt>
                <c:pt idx="56">
                  <c:v>35674</c:v>
                </c:pt>
                <c:pt idx="57">
                  <c:v>35704</c:v>
                </c:pt>
                <c:pt idx="58">
                  <c:v>35735</c:v>
                </c:pt>
                <c:pt idx="59">
                  <c:v>35765</c:v>
                </c:pt>
                <c:pt idx="60">
                  <c:v>35796</c:v>
                </c:pt>
                <c:pt idx="61">
                  <c:v>35827</c:v>
                </c:pt>
                <c:pt idx="62">
                  <c:v>35855</c:v>
                </c:pt>
                <c:pt idx="63">
                  <c:v>35886</c:v>
                </c:pt>
                <c:pt idx="64">
                  <c:v>35916</c:v>
                </c:pt>
                <c:pt idx="65">
                  <c:v>35947</c:v>
                </c:pt>
                <c:pt idx="66">
                  <c:v>35977</c:v>
                </c:pt>
                <c:pt idx="67">
                  <c:v>36008</c:v>
                </c:pt>
                <c:pt idx="68">
                  <c:v>36039</c:v>
                </c:pt>
                <c:pt idx="69">
                  <c:v>36069</c:v>
                </c:pt>
                <c:pt idx="70">
                  <c:v>36100</c:v>
                </c:pt>
                <c:pt idx="71">
                  <c:v>36130</c:v>
                </c:pt>
                <c:pt idx="72">
                  <c:v>36161</c:v>
                </c:pt>
                <c:pt idx="73">
                  <c:v>36192</c:v>
                </c:pt>
                <c:pt idx="74">
                  <c:v>36220</c:v>
                </c:pt>
                <c:pt idx="75">
                  <c:v>36251</c:v>
                </c:pt>
                <c:pt idx="76">
                  <c:v>36281</c:v>
                </c:pt>
                <c:pt idx="77">
                  <c:v>36312</c:v>
                </c:pt>
                <c:pt idx="78">
                  <c:v>36342</c:v>
                </c:pt>
                <c:pt idx="79">
                  <c:v>36373</c:v>
                </c:pt>
                <c:pt idx="80">
                  <c:v>36404</c:v>
                </c:pt>
                <c:pt idx="81">
                  <c:v>36434</c:v>
                </c:pt>
                <c:pt idx="82">
                  <c:v>36465</c:v>
                </c:pt>
                <c:pt idx="83">
                  <c:v>36495</c:v>
                </c:pt>
                <c:pt idx="84">
                  <c:v>36526</c:v>
                </c:pt>
                <c:pt idx="85">
                  <c:v>36557</c:v>
                </c:pt>
                <c:pt idx="86">
                  <c:v>36586</c:v>
                </c:pt>
                <c:pt idx="87">
                  <c:v>36617</c:v>
                </c:pt>
                <c:pt idx="88">
                  <c:v>36647</c:v>
                </c:pt>
                <c:pt idx="89">
                  <c:v>36678</c:v>
                </c:pt>
                <c:pt idx="90">
                  <c:v>36708</c:v>
                </c:pt>
                <c:pt idx="91">
                  <c:v>36739</c:v>
                </c:pt>
                <c:pt idx="92">
                  <c:v>36770</c:v>
                </c:pt>
                <c:pt idx="93">
                  <c:v>36800</c:v>
                </c:pt>
                <c:pt idx="94">
                  <c:v>36831</c:v>
                </c:pt>
                <c:pt idx="95">
                  <c:v>36861</c:v>
                </c:pt>
                <c:pt idx="96">
                  <c:v>36892</c:v>
                </c:pt>
                <c:pt idx="97">
                  <c:v>36923</c:v>
                </c:pt>
                <c:pt idx="98">
                  <c:v>36951</c:v>
                </c:pt>
                <c:pt idx="99">
                  <c:v>36982</c:v>
                </c:pt>
                <c:pt idx="100">
                  <c:v>37012</c:v>
                </c:pt>
                <c:pt idx="101">
                  <c:v>37043</c:v>
                </c:pt>
                <c:pt idx="102">
                  <c:v>37073</c:v>
                </c:pt>
                <c:pt idx="103">
                  <c:v>37104</c:v>
                </c:pt>
                <c:pt idx="104">
                  <c:v>37135</c:v>
                </c:pt>
                <c:pt idx="105">
                  <c:v>37165</c:v>
                </c:pt>
                <c:pt idx="106">
                  <c:v>37196</c:v>
                </c:pt>
                <c:pt idx="107">
                  <c:v>37226</c:v>
                </c:pt>
                <c:pt idx="108">
                  <c:v>37257</c:v>
                </c:pt>
                <c:pt idx="109">
                  <c:v>37288</c:v>
                </c:pt>
                <c:pt idx="110">
                  <c:v>37316</c:v>
                </c:pt>
                <c:pt idx="111">
                  <c:v>37347</c:v>
                </c:pt>
                <c:pt idx="112">
                  <c:v>37377</c:v>
                </c:pt>
                <c:pt idx="113">
                  <c:v>37408</c:v>
                </c:pt>
                <c:pt idx="114">
                  <c:v>37438</c:v>
                </c:pt>
                <c:pt idx="115">
                  <c:v>37469</c:v>
                </c:pt>
                <c:pt idx="116">
                  <c:v>37500</c:v>
                </c:pt>
                <c:pt idx="117">
                  <c:v>37530</c:v>
                </c:pt>
                <c:pt idx="118">
                  <c:v>37561</c:v>
                </c:pt>
                <c:pt idx="119">
                  <c:v>37591</c:v>
                </c:pt>
                <c:pt idx="120">
                  <c:v>37622</c:v>
                </c:pt>
                <c:pt idx="121">
                  <c:v>37653</c:v>
                </c:pt>
                <c:pt idx="122">
                  <c:v>37681</c:v>
                </c:pt>
                <c:pt idx="123">
                  <c:v>37712</c:v>
                </c:pt>
                <c:pt idx="124">
                  <c:v>37742</c:v>
                </c:pt>
                <c:pt idx="125">
                  <c:v>37773</c:v>
                </c:pt>
                <c:pt idx="126">
                  <c:v>37803</c:v>
                </c:pt>
                <c:pt idx="127">
                  <c:v>37834</c:v>
                </c:pt>
                <c:pt idx="128">
                  <c:v>37865</c:v>
                </c:pt>
                <c:pt idx="129">
                  <c:v>37895</c:v>
                </c:pt>
                <c:pt idx="130">
                  <c:v>37926</c:v>
                </c:pt>
                <c:pt idx="131">
                  <c:v>37956</c:v>
                </c:pt>
                <c:pt idx="132">
                  <c:v>37987</c:v>
                </c:pt>
                <c:pt idx="133">
                  <c:v>38018</c:v>
                </c:pt>
                <c:pt idx="134">
                  <c:v>38047</c:v>
                </c:pt>
                <c:pt idx="135">
                  <c:v>38078</c:v>
                </c:pt>
                <c:pt idx="136">
                  <c:v>38108</c:v>
                </c:pt>
                <c:pt idx="137">
                  <c:v>38139</c:v>
                </c:pt>
                <c:pt idx="138">
                  <c:v>38169</c:v>
                </c:pt>
                <c:pt idx="139">
                  <c:v>38200</c:v>
                </c:pt>
                <c:pt idx="140">
                  <c:v>38231</c:v>
                </c:pt>
                <c:pt idx="141">
                  <c:v>38261</c:v>
                </c:pt>
                <c:pt idx="142">
                  <c:v>38292</c:v>
                </c:pt>
                <c:pt idx="143">
                  <c:v>38322</c:v>
                </c:pt>
                <c:pt idx="144">
                  <c:v>38353</c:v>
                </c:pt>
                <c:pt idx="145">
                  <c:v>38384</c:v>
                </c:pt>
                <c:pt idx="146">
                  <c:v>38412</c:v>
                </c:pt>
                <c:pt idx="147">
                  <c:v>38443</c:v>
                </c:pt>
                <c:pt idx="148">
                  <c:v>38473</c:v>
                </c:pt>
                <c:pt idx="149">
                  <c:v>38504</c:v>
                </c:pt>
                <c:pt idx="150">
                  <c:v>38534</c:v>
                </c:pt>
                <c:pt idx="151">
                  <c:v>38565</c:v>
                </c:pt>
                <c:pt idx="152">
                  <c:v>38596</c:v>
                </c:pt>
                <c:pt idx="153">
                  <c:v>38626</c:v>
                </c:pt>
                <c:pt idx="154">
                  <c:v>38657</c:v>
                </c:pt>
                <c:pt idx="155">
                  <c:v>38687</c:v>
                </c:pt>
                <c:pt idx="156">
                  <c:v>38718</c:v>
                </c:pt>
                <c:pt idx="157">
                  <c:v>38749</c:v>
                </c:pt>
                <c:pt idx="158">
                  <c:v>38777</c:v>
                </c:pt>
                <c:pt idx="159">
                  <c:v>38808</c:v>
                </c:pt>
                <c:pt idx="160">
                  <c:v>38838</c:v>
                </c:pt>
                <c:pt idx="161">
                  <c:v>38869</c:v>
                </c:pt>
                <c:pt idx="162">
                  <c:v>38899</c:v>
                </c:pt>
                <c:pt idx="163">
                  <c:v>38930</c:v>
                </c:pt>
                <c:pt idx="164">
                  <c:v>38961</c:v>
                </c:pt>
                <c:pt idx="165">
                  <c:v>38991</c:v>
                </c:pt>
                <c:pt idx="166">
                  <c:v>39022</c:v>
                </c:pt>
                <c:pt idx="167">
                  <c:v>39052</c:v>
                </c:pt>
                <c:pt idx="168">
                  <c:v>39083</c:v>
                </c:pt>
                <c:pt idx="169">
                  <c:v>39114</c:v>
                </c:pt>
                <c:pt idx="170">
                  <c:v>39142</c:v>
                </c:pt>
                <c:pt idx="171">
                  <c:v>39173</c:v>
                </c:pt>
                <c:pt idx="172">
                  <c:v>39203</c:v>
                </c:pt>
                <c:pt idx="173">
                  <c:v>39234</c:v>
                </c:pt>
                <c:pt idx="174">
                  <c:v>39264</c:v>
                </c:pt>
                <c:pt idx="175">
                  <c:v>39295</c:v>
                </c:pt>
                <c:pt idx="176">
                  <c:v>39326</c:v>
                </c:pt>
                <c:pt idx="177">
                  <c:v>39356</c:v>
                </c:pt>
                <c:pt idx="178">
                  <c:v>39387</c:v>
                </c:pt>
                <c:pt idx="179">
                  <c:v>39417</c:v>
                </c:pt>
                <c:pt idx="180">
                  <c:v>39448</c:v>
                </c:pt>
                <c:pt idx="181">
                  <c:v>39479</c:v>
                </c:pt>
                <c:pt idx="182">
                  <c:v>39508</c:v>
                </c:pt>
                <c:pt idx="183">
                  <c:v>39539</c:v>
                </c:pt>
                <c:pt idx="184">
                  <c:v>39569</c:v>
                </c:pt>
                <c:pt idx="185">
                  <c:v>39600</c:v>
                </c:pt>
                <c:pt idx="186">
                  <c:v>39630</c:v>
                </c:pt>
                <c:pt idx="187">
                  <c:v>39661</c:v>
                </c:pt>
                <c:pt idx="188">
                  <c:v>39692</c:v>
                </c:pt>
                <c:pt idx="189">
                  <c:v>39722</c:v>
                </c:pt>
                <c:pt idx="190">
                  <c:v>39753</c:v>
                </c:pt>
                <c:pt idx="191">
                  <c:v>39783</c:v>
                </c:pt>
                <c:pt idx="192">
                  <c:v>39814</c:v>
                </c:pt>
                <c:pt idx="193">
                  <c:v>39845</c:v>
                </c:pt>
                <c:pt idx="194">
                  <c:v>39873</c:v>
                </c:pt>
                <c:pt idx="195">
                  <c:v>39904</c:v>
                </c:pt>
                <c:pt idx="196">
                  <c:v>39934</c:v>
                </c:pt>
                <c:pt idx="197">
                  <c:v>39965</c:v>
                </c:pt>
                <c:pt idx="198">
                  <c:v>39995</c:v>
                </c:pt>
                <c:pt idx="199">
                  <c:v>40026</c:v>
                </c:pt>
                <c:pt idx="200">
                  <c:v>40057</c:v>
                </c:pt>
                <c:pt idx="201">
                  <c:v>40087</c:v>
                </c:pt>
                <c:pt idx="202">
                  <c:v>40118</c:v>
                </c:pt>
                <c:pt idx="203">
                  <c:v>40148</c:v>
                </c:pt>
                <c:pt idx="204">
                  <c:v>40179</c:v>
                </c:pt>
                <c:pt idx="205">
                  <c:v>40210</c:v>
                </c:pt>
                <c:pt idx="206">
                  <c:v>40238</c:v>
                </c:pt>
                <c:pt idx="207">
                  <c:v>40269</c:v>
                </c:pt>
                <c:pt idx="208">
                  <c:v>40299</c:v>
                </c:pt>
                <c:pt idx="209">
                  <c:v>40330</c:v>
                </c:pt>
                <c:pt idx="210">
                  <c:v>40360</c:v>
                </c:pt>
                <c:pt idx="211">
                  <c:v>40391</c:v>
                </c:pt>
                <c:pt idx="212">
                  <c:v>40422</c:v>
                </c:pt>
                <c:pt idx="213">
                  <c:v>40452</c:v>
                </c:pt>
                <c:pt idx="214">
                  <c:v>40483</c:v>
                </c:pt>
                <c:pt idx="215">
                  <c:v>40513</c:v>
                </c:pt>
                <c:pt idx="216">
                  <c:v>40544</c:v>
                </c:pt>
                <c:pt idx="217">
                  <c:v>40575</c:v>
                </c:pt>
                <c:pt idx="218">
                  <c:v>40603</c:v>
                </c:pt>
                <c:pt idx="219">
                  <c:v>40634</c:v>
                </c:pt>
                <c:pt idx="220">
                  <c:v>40664</c:v>
                </c:pt>
                <c:pt idx="221">
                  <c:v>40695</c:v>
                </c:pt>
                <c:pt idx="222">
                  <c:v>40725</c:v>
                </c:pt>
                <c:pt idx="223">
                  <c:v>40756</c:v>
                </c:pt>
                <c:pt idx="224">
                  <c:v>40787</c:v>
                </c:pt>
                <c:pt idx="225">
                  <c:v>40817</c:v>
                </c:pt>
                <c:pt idx="226">
                  <c:v>40848</c:v>
                </c:pt>
                <c:pt idx="227">
                  <c:v>40878</c:v>
                </c:pt>
                <c:pt idx="228">
                  <c:v>40909</c:v>
                </c:pt>
                <c:pt idx="229">
                  <c:v>40940</c:v>
                </c:pt>
                <c:pt idx="230">
                  <c:v>40969</c:v>
                </c:pt>
                <c:pt idx="231">
                  <c:v>41000</c:v>
                </c:pt>
                <c:pt idx="232">
                  <c:v>41030</c:v>
                </c:pt>
                <c:pt idx="233">
                  <c:v>41061</c:v>
                </c:pt>
                <c:pt idx="234">
                  <c:v>41091</c:v>
                </c:pt>
                <c:pt idx="235">
                  <c:v>41122</c:v>
                </c:pt>
                <c:pt idx="236">
                  <c:v>41153</c:v>
                </c:pt>
                <c:pt idx="237">
                  <c:v>41183</c:v>
                </c:pt>
                <c:pt idx="238">
                  <c:v>41214</c:v>
                </c:pt>
                <c:pt idx="239">
                  <c:v>41244</c:v>
                </c:pt>
                <c:pt idx="240">
                  <c:v>41275</c:v>
                </c:pt>
                <c:pt idx="241">
                  <c:v>41306</c:v>
                </c:pt>
                <c:pt idx="242">
                  <c:v>41334</c:v>
                </c:pt>
                <c:pt idx="243">
                  <c:v>41365</c:v>
                </c:pt>
                <c:pt idx="244">
                  <c:v>41395</c:v>
                </c:pt>
                <c:pt idx="245">
                  <c:v>41426</c:v>
                </c:pt>
                <c:pt idx="246">
                  <c:v>41456</c:v>
                </c:pt>
                <c:pt idx="247">
                  <c:v>41487</c:v>
                </c:pt>
                <c:pt idx="248">
                  <c:v>41518</c:v>
                </c:pt>
                <c:pt idx="249">
                  <c:v>41548</c:v>
                </c:pt>
                <c:pt idx="250">
                  <c:v>41579</c:v>
                </c:pt>
                <c:pt idx="251">
                  <c:v>41609</c:v>
                </c:pt>
                <c:pt idx="252">
                  <c:v>41640</c:v>
                </c:pt>
                <c:pt idx="253">
                  <c:v>41671</c:v>
                </c:pt>
                <c:pt idx="254">
                  <c:v>41699</c:v>
                </c:pt>
                <c:pt idx="255">
                  <c:v>41730</c:v>
                </c:pt>
                <c:pt idx="256">
                  <c:v>41760</c:v>
                </c:pt>
                <c:pt idx="257">
                  <c:v>41791</c:v>
                </c:pt>
                <c:pt idx="258">
                  <c:v>41821</c:v>
                </c:pt>
                <c:pt idx="259">
                  <c:v>41852</c:v>
                </c:pt>
                <c:pt idx="260">
                  <c:v>41883</c:v>
                </c:pt>
                <c:pt idx="261">
                  <c:v>41913</c:v>
                </c:pt>
                <c:pt idx="262">
                  <c:v>41944</c:v>
                </c:pt>
                <c:pt idx="263">
                  <c:v>41974</c:v>
                </c:pt>
                <c:pt idx="264">
                  <c:v>42005</c:v>
                </c:pt>
                <c:pt idx="265">
                  <c:v>42036</c:v>
                </c:pt>
                <c:pt idx="266">
                  <c:v>42064</c:v>
                </c:pt>
                <c:pt idx="267">
                  <c:v>42095</c:v>
                </c:pt>
                <c:pt idx="268">
                  <c:v>42125</c:v>
                </c:pt>
                <c:pt idx="269">
                  <c:v>42156</c:v>
                </c:pt>
                <c:pt idx="270">
                  <c:v>42186</c:v>
                </c:pt>
                <c:pt idx="271">
                  <c:v>42217</c:v>
                </c:pt>
                <c:pt idx="272">
                  <c:v>42248</c:v>
                </c:pt>
                <c:pt idx="273">
                  <c:v>42278</c:v>
                </c:pt>
                <c:pt idx="274">
                  <c:v>42309</c:v>
                </c:pt>
                <c:pt idx="275">
                  <c:v>42339</c:v>
                </c:pt>
                <c:pt idx="276">
                  <c:v>42370</c:v>
                </c:pt>
                <c:pt idx="277">
                  <c:v>42401</c:v>
                </c:pt>
                <c:pt idx="278">
                  <c:v>42430</c:v>
                </c:pt>
                <c:pt idx="279">
                  <c:v>42461</c:v>
                </c:pt>
                <c:pt idx="280">
                  <c:v>42491</c:v>
                </c:pt>
                <c:pt idx="281">
                  <c:v>42522</c:v>
                </c:pt>
                <c:pt idx="282">
                  <c:v>42552</c:v>
                </c:pt>
                <c:pt idx="283">
                  <c:v>42583</c:v>
                </c:pt>
                <c:pt idx="284">
                  <c:v>42614</c:v>
                </c:pt>
                <c:pt idx="285">
                  <c:v>42644</c:v>
                </c:pt>
                <c:pt idx="286">
                  <c:v>42675</c:v>
                </c:pt>
                <c:pt idx="287">
                  <c:v>42705</c:v>
                </c:pt>
                <c:pt idx="288">
                  <c:v>42736</c:v>
                </c:pt>
                <c:pt idx="289">
                  <c:v>42767</c:v>
                </c:pt>
                <c:pt idx="290">
                  <c:v>42795</c:v>
                </c:pt>
                <c:pt idx="291">
                  <c:v>42826</c:v>
                </c:pt>
                <c:pt idx="292">
                  <c:v>42856</c:v>
                </c:pt>
                <c:pt idx="293">
                  <c:v>42887</c:v>
                </c:pt>
                <c:pt idx="294">
                  <c:v>42917</c:v>
                </c:pt>
                <c:pt idx="295">
                  <c:v>42948</c:v>
                </c:pt>
                <c:pt idx="296">
                  <c:v>42979</c:v>
                </c:pt>
                <c:pt idx="297">
                  <c:v>43009</c:v>
                </c:pt>
                <c:pt idx="298">
                  <c:v>43040</c:v>
                </c:pt>
                <c:pt idx="299">
                  <c:v>43070</c:v>
                </c:pt>
                <c:pt idx="300">
                  <c:v>43101</c:v>
                </c:pt>
                <c:pt idx="301">
                  <c:v>43132</c:v>
                </c:pt>
                <c:pt idx="302">
                  <c:v>43160</c:v>
                </c:pt>
                <c:pt idx="303">
                  <c:v>43191</c:v>
                </c:pt>
                <c:pt idx="304">
                  <c:v>43221</c:v>
                </c:pt>
                <c:pt idx="305">
                  <c:v>43252</c:v>
                </c:pt>
                <c:pt idx="306">
                  <c:v>43282</c:v>
                </c:pt>
                <c:pt idx="307">
                  <c:v>43313</c:v>
                </c:pt>
                <c:pt idx="308">
                  <c:v>43344</c:v>
                </c:pt>
                <c:pt idx="309">
                  <c:v>43374</c:v>
                </c:pt>
                <c:pt idx="310">
                  <c:v>43405</c:v>
                </c:pt>
                <c:pt idx="311">
                  <c:v>43435</c:v>
                </c:pt>
                <c:pt idx="312">
                  <c:v>43466</c:v>
                </c:pt>
                <c:pt idx="313">
                  <c:v>43497</c:v>
                </c:pt>
                <c:pt idx="314">
                  <c:v>43525</c:v>
                </c:pt>
                <c:pt idx="315">
                  <c:v>43556</c:v>
                </c:pt>
                <c:pt idx="316">
                  <c:v>43586</c:v>
                </c:pt>
                <c:pt idx="317">
                  <c:v>43617</c:v>
                </c:pt>
                <c:pt idx="318">
                  <c:v>43647</c:v>
                </c:pt>
                <c:pt idx="319">
                  <c:v>43678</c:v>
                </c:pt>
                <c:pt idx="320">
                  <c:v>43709</c:v>
                </c:pt>
              </c:numCache>
            </c:numRef>
          </c:cat>
          <c:val>
            <c:numRef>
              <c:f>DNRENTM!$H$39:$H$359</c:f>
              <c:numCache>
                <c:formatCode>General</c:formatCode>
                <c:ptCount val="321"/>
                <c:pt idx="0">
                  <c:v>0.10550000000000001</c:v>
                </c:pt>
                <c:pt idx="1">
                  <c:v>9.98E-2</c:v>
                </c:pt>
                <c:pt idx="2">
                  <c:v>9.7500000000000003E-2</c:v>
                </c:pt>
                <c:pt idx="3">
                  <c:v>9.69E-2</c:v>
                </c:pt>
                <c:pt idx="4">
                  <c:v>9.0800000000000006E-2</c:v>
                </c:pt>
                <c:pt idx="5">
                  <c:v>8.7499999999999994E-2</c:v>
                </c:pt>
                <c:pt idx="6">
                  <c:v>8.5199999999999998E-2</c:v>
                </c:pt>
                <c:pt idx="7">
                  <c:v>8.1699999999999995E-2</c:v>
                </c:pt>
                <c:pt idx="8">
                  <c:v>0.08</c:v>
                </c:pt>
                <c:pt idx="9">
                  <c:v>7.9399999999999998E-2</c:v>
                </c:pt>
                <c:pt idx="10">
                  <c:v>7.7499999999999999E-2</c:v>
                </c:pt>
                <c:pt idx="11">
                  <c:v>7.7499999999999999E-2</c:v>
                </c:pt>
                <c:pt idx="12">
                  <c:v>7.6700000000000004E-2</c:v>
                </c:pt>
                <c:pt idx="13">
                  <c:v>7.2499999999999995E-2</c:v>
                </c:pt>
                <c:pt idx="14">
                  <c:v>7.2499999999999995E-2</c:v>
                </c:pt>
                <c:pt idx="15">
                  <c:v>7.2499999999999995E-2</c:v>
                </c:pt>
                <c:pt idx="16">
                  <c:v>7.0599999999999996E-2</c:v>
                </c:pt>
                <c:pt idx="17">
                  <c:v>6.9199999999999998E-2</c:v>
                </c:pt>
                <c:pt idx="18">
                  <c:v>6.9199999999999998E-2</c:v>
                </c:pt>
                <c:pt idx="19">
                  <c:v>7.2000000000000008E-2</c:v>
                </c:pt>
                <c:pt idx="20">
                  <c:v>7.2000000000000008E-2</c:v>
                </c:pt>
                <c:pt idx="21">
                  <c:v>7.2000000000000008E-2</c:v>
                </c:pt>
                <c:pt idx="22">
                  <c:v>7.400000000000001E-2</c:v>
                </c:pt>
                <c:pt idx="23">
                  <c:v>7.5999999999999998E-2</c:v>
                </c:pt>
                <c:pt idx="24">
                  <c:v>7.5999999999999998E-2</c:v>
                </c:pt>
                <c:pt idx="25">
                  <c:v>7.8299999999999995E-2</c:v>
                </c:pt>
                <c:pt idx="26">
                  <c:v>8.1500000000000003E-2</c:v>
                </c:pt>
                <c:pt idx="27">
                  <c:v>8.4100000000000008E-2</c:v>
                </c:pt>
                <c:pt idx="28">
                  <c:v>8.4100000000000008E-2</c:v>
                </c:pt>
                <c:pt idx="29">
                  <c:v>8.6599999999999996E-2</c:v>
                </c:pt>
                <c:pt idx="30">
                  <c:v>8.9099999999999999E-2</c:v>
                </c:pt>
                <c:pt idx="31">
                  <c:v>8.9099999999999999E-2</c:v>
                </c:pt>
                <c:pt idx="32">
                  <c:v>8.9099999999999999E-2</c:v>
                </c:pt>
                <c:pt idx="33">
                  <c:v>8.9099999999999999E-2</c:v>
                </c:pt>
                <c:pt idx="34">
                  <c:v>8.9099999999999999E-2</c:v>
                </c:pt>
                <c:pt idx="35">
                  <c:v>8.9099999999999999E-2</c:v>
                </c:pt>
                <c:pt idx="36">
                  <c:v>8.4499999999999992E-2</c:v>
                </c:pt>
                <c:pt idx="37">
                  <c:v>8.0500000000000002E-2</c:v>
                </c:pt>
                <c:pt idx="38">
                  <c:v>7.400000000000001E-2</c:v>
                </c:pt>
                <c:pt idx="39">
                  <c:v>6.9000000000000006E-2</c:v>
                </c:pt>
                <c:pt idx="40">
                  <c:v>6.5000000000000002E-2</c:v>
                </c:pt>
                <c:pt idx="41">
                  <c:v>6.0999999999999999E-2</c:v>
                </c:pt>
                <c:pt idx="42">
                  <c:v>5.5500000000000001E-2</c:v>
                </c:pt>
                <c:pt idx="43">
                  <c:v>5.2499999999999998E-2</c:v>
                </c:pt>
                <c:pt idx="44">
                  <c:v>5.0499999999999996E-2</c:v>
                </c:pt>
                <c:pt idx="45">
                  <c:v>4.5999999999999999E-2</c:v>
                </c:pt>
                <c:pt idx="46">
                  <c:v>4.3499999999999997E-2</c:v>
                </c:pt>
                <c:pt idx="47">
                  <c:v>4.0999999999999995E-2</c:v>
                </c:pt>
                <c:pt idx="48">
                  <c:v>4.0999999999999995E-2</c:v>
                </c:pt>
                <c:pt idx="49">
                  <c:v>4.0999999999999995E-2</c:v>
                </c:pt>
                <c:pt idx="50">
                  <c:v>4.0999999999999995E-2</c:v>
                </c:pt>
                <c:pt idx="51">
                  <c:v>4.0999999999999995E-2</c:v>
                </c:pt>
                <c:pt idx="52">
                  <c:v>4.0999999999999995E-2</c:v>
                </c:pt>
                <c:pt idx="53">
                  <c:v>4.0999999999999995E-2</c:v>
                </c:pt>
                <c:pt idx="54">
                  <c:v>4.0999999999999995E-2</c:v>
                </c:pt>
                <c:pt idx="55">
                  <c:v>4.0999999999999995E-2</c:v>
                </c:pt>
                <c:pt idx="56">
                  <c:v>4.0999999999999995E-2</c:v>
                </c:pt>
                <c:pt idx="57">
                  <c:v>4.0999999999999995E-2</c:v>
                </c:pt>
                <c:pt idx="58">
                  <c:v>4.0999999999999995E-2</c:v>
                </c:pt>
                <c:pt idx="59">
                  <c:v>4.3499999999999997E-2</c:v>
                </c:pt>
                <c:pt idx="60">
                  <c:v>4.3499999999999997E-2</c:v>
                </c:pt>
                <c:pt idx="61">
                  <c:v>4.3499999999999997E-2</c:v>
                </c:pt>
                <c:pt idx="62">
                  <c:v>4.3499999999999997E-2</c:v>
                </c:pt>
                <c:pt idx="63">
                  <c:v>4.3499999999999997E-2</c:v>
                </c:pt>
                <c:pt idx="64">
                  <c:v>4.3499999999999997E-2</c:v>
                </c:pt>
                <c:pt idx="65">
                  <c:v>4.0999999999999995E-2</c:v>
                </c:pt>
                <c:pt idx="66">
                  <c:v>4.0999999999999995E-2</c:v>
                </c:pt>
                <c:pt idx="67">
                  <c:v>4.0999999999999995E-2</c:v>
                </c:pt>
                <c:pt idx="68">
                  <c:v>4.0999999999999995E-2</c:v>
                </c:pt>
                <c:pt idx="69">
                  <c:v>4.0999999999999995E-2</c:v>
                </c:pt>
                <c:pt idx="70">
                  <c:v>3.6000000000000004E-2</c:v>
                </c:pt>
                <c:pt idx="71">
                  <c:v>3.4000000000000002E-2</c:v>
                </c:pt>
                <c:pt idx="72">
                  <c:v>3.4000000000000002E-2</c:v>
                </c:pt>
                <c:pt idx="73">
                  <c:v>3.15E-2</c:v>
                </c:pt>
                <c:pt idx="74">
                  <c:v>2.8999999999999998E-2</c:v>
                </c:pt>
                <c:pt idx="75">
                  <c:v>2.8999999999999998E-2</c:v>
                </c:pt>
                <c:pt idx="76">
                  <c:v>2.8999999999999998E-2</c:v>
                </c:pt>
                <c:pt idx="77">
                  <c:v>2.8999999999999998E-2</c:v>
                </c:pt>
                <c:pt idx="78">
                  <c:v>2.8999999999999998E-2</c:v>
                </c:pt>
                <c:pt idx="79">
                  <c:v>2.8999999999999998E-2</c:v>
                </c:pt>
                <c:pt idx="80">
                  <c:v>2.8999999999999998E-2</c:v>
                </c:pt>
                <c:pt idx="81">
                  <c:v>2.8999999999999998E-2</c:v>
                </c:pt>
                <c:pt idx="82">
                  <c:v>3.2500000000000001E-2</c:v>
                </c:pt>
                <c:pt idx="83">
                  <c:v>3.2500000000000001E-2</c:v>
                </c:pt>
                <c:pt idx="84">
                  <c:v>3.2500000000000001E-2</c:v>
                </c:pt>
                <c:pt idx="85">
                  <c:v>3.7499999999999999E-2</c:v>
                </c:pt>
                <c:pt idx="86">
                  <c:v>3.7499999999999999E-2</c:v>
                </c:pt>
                <c:pt idx="87">
                  <c:v>3.7499999999999999E-2</c:v>
                </c:pt>
                <c:pt idx="88">
                  <c:v>3.7499999999999999E-2</c:v>
                </c:pt>
                <c:pt idx="89">
                  <c:v>3.7499999999999999E-2</c:v>
                </c:pt>
                <c:pt idx="90">
                  <c:v>3.7499999999999999E-2</c:v>
                </c:pt>
                <c:pt idx="91">
                  <c:v>3.7499999999999999E-2</c:v>
                </c:pt>
                <c:pt idx="92">
                  <c:v>3.7499999999999999E-2</c:v>
                </c:pt>
                <c:pt idx="93">
                  <c:v>3.7499999999999999E-2</c:v>
                </c:pt>
                <c:pt idx="94">
                  <c:v>3.7499999999999999E-2</c:v>
                </c:pt>
                <c:pt idx="95">
                  <c:v>0.04</c:v>
                </c:pt>
                <c:pt idx="96">
                  <c:v>0.04</c:v>
                </c:pt>
                <c:pt idx="97">
                  <c:v>0.04</c:v>
                </c:pt>
                <c:pt idx="98">
                  <c:v>0.04</c:v>
                </c:pt>
                <c:pt idx="99">
                  <c:v>0.04</c:v>
                </c:pt>
                <c:pt idx="100">
                  <c:v>0.04</c:v>
                </c:pt>
                <c:pt idx="101">
                  <c:v>0.04</c:v>
                </c:pt>
                <c:pt idx="102">
                  <c:v>4.2500000000000003E-2</c:v>
                </c:pt>
                <c:pt idx="103">
                  <c:v>4.2500000000000003E-2</c:v>
                </c:pt>
                <c:pt idx="104">
                  <c:v>3.7499999999999999E-2</c:v>
                </c:pt>
                <c:pt idx="105">
                  <c:v>3.7499999999999999E-2</c:v>
                </c:pt>
                <c:pt idx="106">
                  <c:v>3.7499999999999999E-2</c:v>
                </c:pt>
                <c:pt idx="107">
                  <c:v>3.7499999999999999E-2</c:v>
                </c:pt>
                <c:pt idx="108">
                  <c:v>3.7499999999999999E-2</c:v>
                </c:pt>
                <c:pt idx="109">
                  <c:v>3.7499999999999999E-2</c:v>
                </c:pt>
                <c:pt idx="110">
                  <c:v>0.04</c:v>
                </c:pt>
                <c:pt idx="111">
                  <c:v>0.04</c:v>
                </c:pt>
                <c:pt idx="112">
                  <c:v>4.2500000000000003E-2</c:v>
                </c:pt>
                <c:pt idx="113">
                  <c:v>4.2500000000000003E-2</c:v>
                </c:pt>
                <c:pt idx="114">
                  <c:v>4.2500000000000003E-2</c:v>
                </c:pt>
                <c:pt idx="115">
                  <c:v>4.2500000000000003E-2</c:v>
                </c:pt>
                <c:pt idx="116">
                  <c:v>4.2500000000000003E-2</c:v>
                </c:pt>
                <c:pt idx="117">
                  <c:v>4.2500000000000003E-2</c:v>
                </c:pt>
                <c:pt idx="118">
                  <c:v>0.04</c:v>
                </c:pt>
                <c:pt idx="119">
                  <c:v>3.7499999999999999E-2</c:v>
                </c:pt>
                <c:pt idx="120">
                  <c:v>3.7499999999999999E-2</c:v>
                </c:pt>
                <c:pt idx="121">
                  <c:v>3.7499999999999999E-2</c:v>
                </c:pt>
                <c:pt idx="122">
                  <c:v>3.5000000000000003E-2</c:v>
                </c:pt>
                <c:pt idx="123">
                  <c:v>3.5000000000000003E-2</c:v>
                </c:pt>
                <c:pt idx="124">
                  <c:v>3.5000000000000003E-2</c:v>
                </c:pt>
                <c:pt idx="125">
                  <c:v>0.03</c:v>
                </c:pt>
                <c:pt idx="126">
                  <c:v>2.75E-2</c:v>
                </c:pt>
                <c:pt idx="127">
                  <c:v>2.75E-2</c:v>
                </c:pt>
                <c:pt idx="128">
                  <c:v>2.75E-2</c:v>
                </c:pt>
                <c:pt idx="129">
                  <c:v>2.75E-2</c:v>
                </c:pt>
                <c:pt idx="130">
                  <c:v>2.75E-2</c:v>
                </c:pt>
                <c:pt idx="131">
                  <c:v>2.75E-2</c:v>
                </c:pt>
                <c:pt idx="132">
                  <c:v>2.75E-2</c:v>
                </c:pt>
                <c:pt idx="133">
                  <c:v>2.5000000000000001E-2</c:v>
                </c:pt>
                <c:pt idx="134">
                  <c:v>2.5000000000000001E-2</c:v>
                </c:pt>
                <c:pt idx="135">
                  <c:v>0.02</c:v>
                </c:pt>
                <c:pt idx="136">
                  <c:v>0.02</c:v>
                </c:pt>
                <c:pt idx="137">
                  <c:v>0.02</c:v>
                </c:pt>
                <c:pt idx="138">
                  <c:v>0.02</c:v>
                </c:pt>
                <c:pt idx="139">
                  <c:v>0.02</c:v>
                </c:pt>
                <c:pt idx="140">
                  <c:v>0.02</c:v>
                </c:pt>
                <c:pt idx="141">
                  <c:v>0.02</c:v>
                </c:pt>
                <c:pt idx="142">
                  <c:v>0.02</c:v>
                </c:pt>
                <c:pt idx="143">
                  <c:v>0.02</c:v>
                </c:pt>
                <c:pt idx="144">
                  <c:v>0.02</c:v>
                </c:pt>
                <c:pt idx="145">
                  <c:v>0.02</c:v>
                </c:pt>
                <c:pt idx="146">
                  <c:v>0.02</c:v>
                </c:pt>
                <c:pt idx="147">
                  <c:v>0.02</c:v>
                </c:pt>
                <c:pt idx="148">
                  <c:v>0.02</c:v>
                </c:pt>
                <c:pt idx="149">
                  <c:v>1.4999999999999999E-2</c:v>
                </c:pt>
                <c:pt idx="150">
                  <c:v>1.4999999999999999E-2</c:v>
                </c:pt>
                <c:pt idx="151">
                  <c:v>1.4999999999999999E-2</c:v>
                </c:pt>
                <c:pt idx="152">
                  <c:v>1.4999999999999999E-2</c:v>
                </c:pt>
                <c:pt idx="153">
                  <c:v>1.4999999999999999E-2</c:v>
                </c:pt>
                <c:pt idx="154">
                  <c:v>1.4999999999999999E-2</c:v>
                </c:pt>
                <c:pt idx="155">
                  <c:v>1.4999999999999999E-2</c:v>
                </c:pt>
                <c:pt idx="156">
                  <c:v>1.7500000000000002E-2</c:v>
                </c:pt>
                <c:pt idx="157">
                  <c:v>1.7500000000000002E-2</c:v>
                </c:pt>
                <c:pt idx="158">
                  <c:v>0.02</c:v>
                </c:pt>
                <c:pt idx="159">
                  <c:v>0.02</c:v>
                </c:pt>
                <c:pt idx="160">
                  <c:v>0.02</c:v>
                </c:pt>
                <c:pt idx="161">
                  <c:v>2.2499999999999999E-2</c:v>
                </c:pt>
                <c:pt idx="162">
                  <c:v>2.2499999999999999E-2</c:v>
                </c:pt>
                <c:pt idx="163">
                  <c:v>2.2499999999999999E-2</c:v>
                </c:pt>
                <c:pt idx="164">
                  <c:v>2.5000000000000001E-2</c:v>
                </c:pt>
                <c:pt idx="165">
                  <c:v>2.5000000000000001E-2</c:v>
                </c:pt>
                <c:pt idx="166">
                  <c:v>2.75E-2</c:v>
                </c:pt>
                <c:pt idx="167">
                  <c:v>0.03</c:v>
                </c:pt>
                <c:pt idx="168">
                  <c:v>0.03</c:v>
                </c:pt>
                <c:pt idx="169">
                  <c:v>3.2500000000000001E-2</c:v>
                </c:pt>
                <c:pt idx="170">
                  <c:v>3.2500000000000001E-2</c:v>
                </c:pt>
                <c:pt idx="171">
                  <c:v>3.2500000000000001E-2</c:v>
                </c:pt>
                <c:pt idx="172">
                  <c:v>3.2500000000000001E-2</c:v>
                </c:pt>
                <c:pt idx="173">
                  <c:v>3.5000000000000003E-2</c:v>
                </c:pt>
                <c:pt idx="174">
                  <c:v>3.5000000000000003E-2</c:v>
                </c:pt>
                <c:pt idx="175">
                  <c:v>3.5000000000000003E-2</c:v>
                </c:pt>
                <c:pt idx="176">
                  <c:v>3.7499999999999999E-2</c:v>
                </c:pt>
                <c:pt idx="177">
                  <c:v>0.04</c:v>
                </c:pt>
                <c:pt idx="178">
                  <c:v>0.04</c:v>
                </c:pt>
                <c:pt idx="179">
                  <c:v>0.04</c:v>
                </c:pt>
                <c:pt idx="180">
                  <c:v>0.04</c:v>
                </c:pt>
                <c:pt idx="181">
                  <c:v>4.2500000000000003E-2</c:v>
                </c:pt>
                <c:pt idx="182">
                  <c:v>4.2500000000000003E-2</c:v>
                </c:pt>
                <c:pt idx="183">
                  <c:v>4.2500000000000003E-2</c:v>
                </c:pt>
                <c:pt idx="184">
                  <c:v>4.2500000000000003E-2</c:v>
                </c:pt>
                <c:pt idx="185">
                  <c:v>4.2500000000000003E-2</c:v>
                </c:pt>
                <c:pt idx="186">
                  <c:v>4.4999999999999998E-2</c:v>
                </c:pt>
                <c:pt idx="187">
                  <c:v>4.4999999999999998E-2</c:v>
                </c:pt>
                <c:pt idx="188">
                  <c:v>4.7500000000000001E-2</c:v>
                </c:pt>
                <c:pt idx="189">
                  <c:v>3.7499999999999999E-2</c:v>
                </c:pt>
                <c:pt idx="190">
                  <c:v>3.7499999999999999E-2</c:v>
                </c:pt>
                <c:pt idx="191">
                  <c:v>0.02</c:v>
                </c:pt>
                <c:pt idx="192">
                  <c:v>0.02</c:v>
                </c:pt>
                <c:pt idx="193">
                  <c:v>0.01</c:v>
                </c:pt>
                <c:pt idx="194">
                  <c:v>0.01</c:v>
                </c:pt>
                <c:pt idx="195">
                  <c:v>5.0000000000000001E-3</c:v>
                </c:pt>
                <c:pt idx="196">
                  <c:v>5.0000000000000001E-3</c:v>
                </c:pt>
                <c:pt idx="197">
                  <c:v>5.0000000000000001E-3</c:v>
                </c:pt>
                <c:pt idx="198">
                  <c:v>2.5000000000000001E-3</c:v>
                </c:pt>
                <c:pt idx="199">
                  <c:v>2.5000000000000001E-3</c:v>
                </c:pt>
                <c:pt idx="200">
                  <c:v>2.5000000000000001E-3</c:v>
                </c:pt>
                <c:pt idx="201">
                  <c:v>2.5000000000000001E-3</c:v>
                </c:pt>
                <c:pt idx="202">
                  <c:v>2.5000000000000001E-3</c:v>
                </c:pt>
                <c:pt idx="203">
                  <c:v>2.5000000000000001E-3</c:v>
                </c:pt>
                <c:pt idx="204">
                  <c:v>2.5000000000000001E-3</c:v>
                </c:pt>
                <c:pt idx="205">
                  <c:v>2.5000000000000001E-3</c:v>
                </c:pt>
                <c:pt idx="206">
                  <c:v>2.5000000000000001E-3</c:v>
                </c:pt>
                <c:pt idx="207">
                  <c:v>2.5000000000000001E-3</c:v>
                </c:pt>
                <c:pt idx="208">
                  <c:v>2.5000000000000001E-3</c:v>
                </c:pt>
                <c:pt idx="209">
                  <c:v>2.5000000000000001E-3</c:v>
                </c:pt>
                <c:pt idx="210">
                  <c:v>5.0000000000000001E-3</c:v>
                </c:pt>
                <c:pt idx="211">
                  <c:v>5.0000000000000001E-3</c:v>
                </c:pt>
                <c:pt idx="212">
                  <c:v>7.4999999999999997E-3</c:v>
                </c:pt>
                <c:pt idx="213">
                  <c:v>0.01</c:v>
                </c:pt>
                <c:pt idx="214">
                  <c:v>0.01</c:v>
                </c:pt>
                <c:pt idx="215">
                  <c:v>1.2500000000000001E-2</c:v>
                </c:pt>
                <c:pt idx="216">
                  <c:v>1.2500000000000001E-2</c:v>
                </c:pt>
                <c:pt idx="217">
                  <c:v>1.4999999999999999E-2</c:v>
                </c:pt>
                <c:pt idx="218">
                  <c:v>1.4999999999999999E-2</c:v>
                </c:pt>
                <c:pt idx="219">
                  <c:v>1.7500000000000002E-2</c:v>
                </c:pt>
                <c:pt idx="220">
                  <c:v>1.7500000000000002E-2</c:v>
                </c:pt>
                <c:pt idx="221">
                  <c:v>1.7500000000000002E-2</c:v>
                </c:pt>
                <c:pt idx="222">
                  <c:v>0.02</c:v>
                </c:pt>
                <c:pt idx="223">
                  <c:v>0.02</c:v>
                </c:pt>
                <c:pt idx="224">
                  <c:v>0.02</c:v>
                </c:pt>
                <c:pt idx="225">
                  <c:v>0.02</c:v>
                </c:pt>
                <c:pt idx="226">
                  <c:v>0.02</c:v>
                </c:pt>
                <c:pt idx="227">
                  <c:v>1.7500000000000002E-2</c:v>
                </c:pt>
                <c:pt idx="228">
                  <c:v>1.7500000000000002E-2</c:v>
                </c:pt>
                <c:pt idx="229">
                  <c:v>1.4999999999999999E-2</c:v>
                </c:pt>
                <c:pt idx="230">
                  <c:v>1.4999999999999999E-2</c:v>
                </c:pt>
                <c:pt idx="231">
                  <c:v>1.4999999999999999E-2</c:v>
                </c:pt>
                <c:pt idx="232">
                  <c:v>1.4999999999999999E-2</c:v>
                </c:pt>
                <c:pt idx="233">
                  <c:v>1.4999999999999999E-2</c:v>
                </c:pt>
                <c:pt idx="234">
                  <c:v>1.4999999999999999E-2</c:v>
                </c:pt>
                <c:pt idx="235">
                  <c:v>1.4999999999999999E-2</c:v>
                </c:pt>
                <c:pt idx="236">
                  <c:v>1.2500000000000001E-2</c:v>
                </c:pt>
                <c:pt idx="237">
                  <c:v>1.2500000000000001E-2</c:v>
                </c:pt>
                <c:pt idx="238">
                  <c:v>1.2500000000000001E-2</c:v>
                </c:pt>
                <c:pt idx="239">
                  <c:v>0.01</c:v>
                </c:pt>
                <c:pt idx="240">
                  <c:v>0.01</c:v>
                </c:pt>
                <c:pt idx="241">
                  <c:v>0.01</c:v>
                </c:pt>
                <c:pt idx="242">
                  <c:v>0.01</c:v>
                </c:pt>
                <c:pt idx="243">
                  <c:v>0.01</c:v>
                </c:pt>
                <c:pt idx="244">
                  <c:v>0.01</c:v>
                </c:pt>
                <c:pt idx="245">
                  <c:v>0.01</c:v>
                </c:pt>
                <c:pt idx="246">
                  <c:v>0.01</c:v>
                </c:pt>
                <c:pt idx="247">
                  <c:v>0.01</c:v>
                </c:pt>
                <c:pt idx="248">
                  <c:v>0.01</c:v>
                </c:pt>
                <c:pt idx="249">
                  <c:v>0.01</c:v>
                </c:pt>
                <c:pt idx="250">
                  <c:v>0.01</c:v>
                </c:pt>
                <c:pt idx="251">
                  <c:v>7.4999999999999997E-3</c:v>
                </c:pt>
                <c:pt idx="252">
                  <c:v>7.4999999999999997E-3</c:v>
                </c:pt>
                <c:pt idx="253">
                  <c:v>7.4999999999999997E-3</c:v>
                </c:pt>
                <c:pt idx="254">
                  <c:v>7.4999999999999997E-3</c:v>
                </c:pt>
                <c:pt idx="255">
                  <c:v>7.4999999999999997E-3</c:v>
                </c:pt>
                <c:pt idx="256">
                  <c:v>7.4999999999999997E-3</c:v>
                </c:pt>
                <c:pt idx="257">
                  <c:v>7.4999999999999997E-3</c:v>
                </c:pt>
                <c:pt idx="258">
                  <c:v>2.5000000000000001E-3</c:v>
                </c:pt>
                <c:pt idx="259">
                  <c:v>2.5000000000000001E-3</c:v>
                </c:pt>
                <c:pt idx="260">
                  <c:v>2.5000000000000001E-3</c:v>
                </c:pt>
                <c:pt idx="261">
                  <c:v>0</c:v>
                </c:pt>
                <c:pt idx="262">
                  <c:v>0</c:v>
                </c:pt>
                <c:pt idx="263">
                  <c:v>0</c:v>
                </c:pt>
                <c:pt idx="264">
                  <c:v>0</c:v>
                </c:pt>
                <c:pt idx="265">
                  <c:v>-1E-3</c:v>
                </c:pt>
                <c:pt idx="266">
                  <c:v>-2.5000000000000001E-3</c:v>
                </c:pt>
                <c:pt idx="267">
                  <c:v>-2.5000000000000001E-3</c:v>
                </c:pt>
                <c:pt idx="268">
                  <c:v>-2.5000000000000001E-3</c:v>
                </c:pt>
                <c:pt idx="269">
                  <c:v>-2.5000000000000001E-3</c:v>
                </c:pt>
                <c:pt idx="270">
                  <c:v>-3.4999999999999996E-3</c:v>
                </c:pt>
                <c:pt idx="271">
                  <c:v>-3.4999999999999996E-3</c:v>
                </c:pt>
                <c:pt idx="272">
                  <c:v>-3.4999999999999996E-3</c:v>
                </c:pt>
                <c:pt idx="273">
                  <c:v>-3.4999999999999996E-3</c:v>
                </c:pt>
                <c:pt idx="274">
                  <c:v>-3.4999999999999996E-3</c:v>
                </c:pt>
                <c:pt idx="275">
                  <c:v>-3.4999999999999996E-3</c:v>
                </c:pt>
                <c:pt idx="276">
                  <c:v>-3.4999999999999996E-3</c:v>
                </c:pt>
                <c:pt idx="277">
                  <c:v>-5.0000000000000001E-3</c:v>
                </c:pt>
                <c:pt idx="278">
                  <c:v>-5.0000000000000001E-3</c:v>
                </c:pt>
                <c:pt idx="279">
                  <c:v>-5.0000000000000001E-3</c:v>
                </c:pt>
                <c:pt idx="280">
                  <c:v>-5.0000000000000001E-3</c:v>
                </c:pt>
                <c:pt idx="281">
                  <c:v>-5.0000000000000001E-3</c:v>
                </c:pt>
                <c:pt idx="282">
                  <c:v>-5.0000000000000001E-3</c:v>
                </c:pt>
                <c:pt idx="283">
                  <c:v>-5.0000000000000001E-3</c:v>
                </c:pt>
                <c:pt idx="284">
                  <c:v>-5.0000000000000001E-3</c:v>
                </c:pt>
                <c:pt idx="285">
                  <c:v>-5.0000000000000001E-3</c:v>
                </c:pt>
                <c:pt idx="286">
                  <c:v>-5.0000000000000001E-3</c:v>
                </c:pt>
                <c:pt idx="287">
                  <c:v>-5.0000000000000001E-3</c:v>
                </c:pt>
                <c:pt idx="288">
                  <c:v>-5.0000000000000001E-3</c:v>
                </c:pt>
                <c:pt idx="289">
                  <c:v>-5.0000000000000001E-3</c:v>
                </c:pt>
                <c:pt idx="290">
                  <c:v>-5.0000000000000001E-3</c:v>
                </c:pt>
                <c:pt idx="291">
                  <c:v>-5.0000000000000001E-3</c:v>
                </c:pt>
                <c:pt idx="292">
                  <c:v>-5.0000000000000001E-3</c:v>
                </c:pt>
                <c:pt idx="293">
                  <c:v>-5.0000000000000001E-3</c:v>
                </c:pt>
                <c:pt idx="294">
                  <c:v>-5.0000000000000001E-3</c:v>
                </c:pt>
                <c:pt idx="295">
                  <c:v>-5.0000000000000001E-3</c:v>
                </c:pt>
                <c:pt idx="296">
                  <c:v>-5.0000000000000001E-3</c:v>
                </c:pt>
                <c:pt idx="297">
                  <c:v>-5.0000000000000001E-3</c:v>
                </c:pt>
                <c:pt idx="298">
                  <c:v>-5.0000000000000001E-3</c:v>
                </c:pt>
                <c:pt idx="299">
                  <c:v>-5.0000000000000001E-3</c:v>
                </c:pt>
                <c:pt idx="300">
                  <c:v>-5.0000000000000001E-3</c:v>
                </c:pt>
                <c:pt idx="301">
                  <c:v>-5.0000000000000001E-3</c:v>
                </c:pt>
                <c:pt idx="302">
                  <c:v>-5.0000000000000001E-3</c:v>
                </c:pt>
                <c:pt idx="303">
                  <c:v>-5.0000000000000001E-3</c:v>
                </c:pt>
                <c:pt idx="304">
                  <c:v>-5.0000000000000001E-3</c:v>
                </c:pt>
                <c:pt idx="305">
                  <c:v>-5.0000000000000001E-3</c:v>
                </c:pt>
                <c:pt idx="306">
                  <c:v>-5.0000000000000001E-3</c:v>
                </c:pt>
                <c:pt idx="307">
                  <c:v>-5.0000000000000001E-3</c:v>
                </c:pt>
                <c:pt idx="308">
                  <c:v>-5.0000000000000001E-3</c:v>
                </c:pt>
                <c:pt idx="309">
                  <c:v>-5.0000000000000001E-3</c:v>
                </c:pt>
                <c:pt idx="310">
                  <c:v>-5.0000000000000001E-3</c:v>
                </c:pt>
                <c:pt idx="311">
                  <c:v>-2.5000000000000001E-3</c:v>
                </c:pt>
                <c:pt idx="312">
                  <c:v>-2.5000000000000001E-3</c:v>
                </c:pt>
                <c:pt idx="313">
                  <c:v>-2.5000000000000001E-3</c:v>
                </c:pt>
                <c:pt idx="314">
                  <c:v>-2.5000000000000001E-3</c:v>
                </c:pt>
                <c:pt idx="315">
                  <c:v>-2.5000000000000001E-3</c:v>
                </c:pt>
                <c:pt idx="316">
                  <c:v>-2.5000000000000001E-3</c:v>
                </c:pt>
                <c:pt idx="317">
                  <c:v>-2.5000000000000001E-3</c:v>
                </c:pt>
                <c:pt idx="318">
                  <c:v>-2.5000000000000001E-3</c:v>
                </c:pt>
                <c:pt idx="319">
                  <c:v>-2.5000000000000001E-3</c:v>
                </c:pt>
                <c:pt idx="320">
                  <c:v>-2.5000000000000001E-3</c:v>
                </c:pt>
              </c:numCache>
            </c:numRef>
          </c:val>
          <c:smooth val="0"/>
          <c:extLst>
            <c:ext xmlns:c16="http://schemas.microsoft.com/office/drawing/2014/chart" uri="{C3380CC4-5D6E-409C-BE32-E72D297353CC}">
              <c16:uniqueId val="{00000003-E15A-492B-9356-0196CE701BD8}"/>
            </c:ext>
          </c:extLst>
        </c:ser>
        <c:dLbls>
          <c:showLegendKey val="0"/>
          <c:showVal val="0"/>
          <c:showCatName val="0"/>
          <c:showSerName val="0"/>
          <c:showPercent val="0"/>
          <c:showBubbleSize val="0"/>
        </c:dLbls>
        <c:smooth val="0"/>
        <c:axId val="790668568"/>
        <c:axId val="790673488"/>
      </c:lineChart>
      <c:dateAx>
        <c:axId val="790668568"/>
        <c:scaling>
          <c:orientation val="minMax"/>
        </c:scaling>
        <c:delete val="0"/>
        <c:axPos val="b"/>
        <c:numFmt formatCode="yy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a-DK"/>
          </a:p>
        </c:txPr>
        <c:crossAx val="790673488"/>
        <c:crosses val="autoZero"/>
        <c:auto val="1"/>
        <c:lblOffset val="100"/>
        <c:baseTimeUnit val="months"/>
        <c:majorUnit val="2"/>
        <c:majorTimeUnit val="years"/>
      </c:dateAx>
      <c:valAx>
        <c:axId val="790673488"/>
        <c:scaling>
          <c:orientation val="minMax"/>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a-DK"/>
          </a:p>
        </c:txPr>
        <c:crossAx val="79066856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w="9525" cap="flat" cmpd="sng" algn="ctr">
      <a:noFill/>
      <a:round/>
    </a:ln>
    <a:effectLst/>
  </c:spPr>
  <c:txPr>
    <a:bodyPr/>
    <a:lstStyle/>
    <a:p>
      <a:pPr>
        <a:defRPr/>
      </a:pPr>
      <a:endParaRPr lang="da-D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da-DK"/>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9DF7CAAB-87F6-4A3E-A4F5-C3F8B5ACAA81}" type="datetimeFigureOut">
              <a:rPr lang="da-DK" smtClean="0"/>
              <a:pPr/>
              <a:t>05-12-2019</a:t>
            </a:fld>
            <a:endParaRPr lang="da-DK"/>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da-DK"/>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E3B97F7E-9B4A-438E-B1E7-E4E8AC548F0E}" type="slidenum">
              <a:rPr lang="da-DK" smtClean="0"/>
              <a:pPr/>
              <a:t>‹#›</a:t>
            </a:fld>
            <a:endParaRPr lang="da-DK"/>
          </a:p>
        </p:txBody>
      </p:sp>
    </p:spTree>
    <p:extLst>
      <p:ext uri="{BB962C8B-B14F-4D97-AF65-F5344CB8AC3E}">
        <p14:creationId xmlns:p14="http://schemas.microsoft.com/office/powerpoint/2010/main" val="8773557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da-DK"/>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9B18BC1E-3CC0-4879-B6BB-175182100C27}" type="datetimeFigureOut">
              <a:rPr lang="da-DK" smtClean="0"/>
              <a:pPr/>
              <a:t>05-12-2019</a:t>
            </a:fld>
            <a:endParaRPr lang="da-DK"/>
          </a:p>
        </p:txBody>
      </p:sp>
      <p:sp>
        <p:nvSpPr>
          <p:cNvPr id="4" name="Slide Image Placeholder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endParaRPr lang="da-DK"/>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da-DK"/>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97E0B0F5-03F1-4F6A-AC03-B1BC00DCCFFB}" type="slidenum">
              <a:rPr lang="da-DK" smtClean="0"/>
              <a:pPr/>
              <a:t>‹#›</a:t>
            </a:fld>
            <a:endParaRPr lang="da-DK"/>
          </a:p>
        </p:txBody>
      </p:sp>
    </p:spTree>
    <p:extLst>
      <p:ext uri="{BB962C8B-B14F-4D97-AF65-F5344CB8AC3E}">
        <p14:creationId xmlns:p14="http://schemas.microsoft.com/office/powerpoint/2010/main" val="5974679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700" y="768350"/>
            <a:ext cx="6819900" cy="3836988"/>
          </a:xfrm>
        </p:spPr>
      </p:sp>
      <p:sp>
        <p:nvSpPr>
          <p:cNvPr id="3" name="Notes Placeholder 2"/>
          <p:cNvSpPr>
            <a:spLocks noGrp="1"/>
          </p:cNvSpPr>
          <p:nvPr>
            <p:ph type="body" idx="1"/>
          </p:nvPr>
        </p:nvSpPr>
        <p:spPr/>
        <p:txBody>
          <a:bodyPr>
            <a:normAutofit/>
          </a:bodyPr>
          <a:lstStyle/>
          <a:p>
            <a:endParaRPr lang="da-DK"/>
          </a:p>
        </p:txBody>
      </p:sp>
      <p:sp>
        <p:nvSpPr>
          <p:cNvPr id="4" name="Slide Number Placeholder 3"/>
          <p:cNvSpPr>
            <a:spLocks noGrp="1"/>
          </p:cNvSpPr>
          <p:nvPr>
            <p:ph type="sldNum" sz="quarter" idx="10"/>
          </p:nvPr>
        </p:nvSpPr>
        <p:spPr/>
        <p:txBody>
          <a:bodyPr/>
          <a:lstStyle/>
          <a:p>
            <a:fld id="{97E0B0F5-03F1-4F6A-AC03-B1BC00DCCFFB}" type="slidenum">
              <a:rPr lang="da-DK" smtClean="0"/>
              <a:pPr/>
              <a:t>1</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625E229-E6A4-444E-B84D-8D1916294C43}" type="datetime1">
              <a:rPr lang="da-DK" smtClean="0"/>
              <a:t>05-12-2019</a:t>
            </a:fld>
            <a:endParaRPr lang="da-DK"/>
          </a:p>
        </p:txBody>
      </p:sp>
      <p:sp>
        <p:nvSpPr>
          <p:cNvPr id="17" name="Footer Placeholder 16"/>
          <p:cNvSpPr>
            <a:spLocks noGrp="1"/>
          </p:cNvSpPr>
          <p:nvPr>
            <p:ph type="ftr" sz="quarter" idx="11"/>
          </p:nvPr>
        </p:nvSpPr>
        <p:spPr/>
        <p:txBody>
          <a:bodyPr/>
          <a:lstStyle/>
          <a:p>
            <a:r>
              <a:rPr lang="en-US" smtClean="0"/>
              <a:t>How stable is the Nordic financial sector? J. Rangvid</a:t>
            </a:r>
            <a:endParaRPr lang="da-DK"/>
          </a:p>
        </p:txBody>
      </p:sp>
      <p:sp>
        <p:nvSpPr>
          <p:cNvPr id="7" name="Straight Connector 6"/>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62147435-CA8E-46AE-8871-3020BA06167C}" type="slidenum">
              <a:rPr lang="da-DK" smtClean="0"/>
              <a:pPr/>
              <a:t>‹#›</a:t>
            </a:fld>
            <a:endParaRPr lang="da-DK"/>
          </a:p>
        </p:txBody>
      </p:sp>
      <p:sp>
        <p:nvSpPr>
          <p:cNvPr id="8" name="Title 7"/>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7E12E7-C11F-400F-A411-B45F8A8D925D}" type="datetime1">
              <a:rPr lang="da-DK" smtClean="0"/>
              <a:t>05-12-2019</a:t>
            </a:fld>
            <a:endParaRPr lang="da-DK"/>
          </a:p>
        </p:txBody>
      </p:sp>
      <p:sp>
        <p:nvSpPr>
          <p:cNvPr id="5" name="Footer Placeholder 4"/>
          <p:cNvSpPr>
            <a:spLocks noGrp="1"/>
          </p:cNvSpPr>
          <p:nvPr>
            <p:ph type="ftr" sz="quarter" idx="11"/>
          </p:nvPr>
        </p:nvSpPr>
        <p:spPr/>
        <p:txBody>
          <a:bodyPr/>
          <a:lstStyle/>
          <a:p>
            <a:r>
              <a:rPr lang="en-US" smtClean="0"/>
              <a:t>How stable is the Nordic financial sector? J. Rangvid</a:t>
            </a:r>
            <a:endParaRPr lang="da-DK"/>
          </a:p>
        </p:txBody>
      </p:sp>
      <p:sp>
        <p:nvSpPr>
          <p:cNvPr id="6" name="Slide Number Placeholder 5"/>
          <p:cNvSpPr>
            <a:spLocks noGrp="1"/>
          </p:cNvSpPr>
          <p:nvPr>
            <p:ph type="sldNum" sz="quarter" idx="12"/>
          </p:nvPr>
        </p:nvSpPr>
        <p:spPr/>
        <p:txBody>
          <a:bodyPr/>
          <a:lstStyle/>
          <a:p>
            <a:fld id="{62147435-CA8E-46AE-8871-3020BA06167C}" type="slidenum">
              <a:rPr lang="da-DK" smtClean="0"/>
              <a:pPr/>
              <a:t>‹#›</a:t>
            </a:fld>
            <a:endParaRPr lang="da-DK"/>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2257426"/>
            <a:ext cx="457200" cy="330994"/>
          </a:xfrm>
        </p:spPr>
        <p:txBody>
          <a:bodyPr/>
          <a:lstStyle/>
          <a:p>
            <a:fld id="{62147435-CA8E-46AE-8871-3020BA06167C}" type="slidenum">
              <a:rPr lang="da-DK" smtClean="0"/>
              <a:pPr/>
              <a:t>‹#›</a:t>
            </a:fld>
            <a:endParaRPr lang="da-DK"/>
          </a:p>
        </p:txBody>
      </p:sp>
      <p:sp>
        <p:nvSpPr>
          <p:cNvPr id="3" name="Vertical Text Placeholder 2"/>
          <p:cNvSpPr>
            <a:spLocks noGrp="1"/>
          </p:cNvSpPr>
          <p:nvPr>
            <p:ph type="body" orient="vert" idx="1"/>
          </p:nvPr>
        </p:nvSpPr>
        <p:spPr>
          <a:xfrm>
            <a:off x="304800" y="228600"/>
            <a:ext cx="6553200" cy="43660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C90BB5-248F-402B-A595-7811ADC7E736}" type="datetime1">
              <a:rPr lang="da-DK" smtClean="0"/>
              <a:t>05-12-2019</a:t>
            </a:fld>
            <a:endParaRPr lang="da-DK"/>
          </a:p>
        </p:txBody>
      </p:sp>
      <p:sp>
        <p:nvSpPr>
          <p:cNvPr id="5" name="Footer Placeholder 4"/>
          <p:cNvSpPr>
            <a:spLocks noGrp="1"/>
          </p:cNvSpPr>
          <p:nvPr>
            <p:ph type="ftr" sz="quarter" idx="11"/>
          </p:nvPr>
        </p:nvSpPr>
        <p:spPr/>
        <p:txBody>
          <a:bodyPr/>
          <a:lstStyle/>
          <a:p>
            <a:r>
              <a:rPr lang="en-US" smtClean="0"/>
              <a:t>How stable is the Nordic financial sector? J. Rangvid</a:t>
            </a:r>
            <a:endParaRPr lang="da-DK"/>
          </a:p>
        </p:txBody>
      </p:sp>
      <p:sp>
        <p:nvSpPr>
          <p:cNvPr id="2" name="Vertical Title 1"/>
          <p:cNvSpPr>
            <a:spLocks noGrp="1"/>
          </p:cNvSpPr>
          <p:nvPr>
            <p:ph type="title" orient="vert"/>
          </p:nvPr>
        </p:nvSpPr>
        <p:spPr>
          <a:xfrm>
            <a:off x="7391400" y="228601"/>
            <a:ext cx="1447800" cy="4388644"/>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45DF951-E6A9-4AA7-A2E7-FA7C8B6EE3BA}" type="datetime1">
              <a:rPr lang="da-DK" smtClean="0"/>
              <a:t>05-12-2019</a:t>
            </a:fld>
            <a:endParaRPr lang="da-DK"/>
          </a:p>
        </p:txBody>
      </p:sp>
      <p:sp>
        <p:nvSpPr>
          <p:cNvPr id="5" name="Footer Placeholder 4"/>
          <p:cNvSpPr>
            <a:spLocks noGrp="1"/>
          </p:cNvSpPr>
          <p:nvPr>
            <p:ph type="ftr" sz="quarter" idx="11"/>
          </p:nvPr>
        </p:nvSpPr>
        <p:spPr/>
        <p:txBody>
          <a:bodyPr/>
          <a:lstStyle/>
          <a:p>
            <a:r>
              <a:rPr lang="en-US" smtClean="0"/>
              <a:t>How stable is the Nordic financial sector? J. Rangvid</a:t>
            </a:r>
            <a:endParaRPr lang="da-DK"/>
          </a:p>
        </p:txBody>
      </p:sp>
      <p:sp>
        <p:nvSpPr>
          <p:cNvPr id="6" name="Slide Number Placeholder 5"/>
          <p:cNvSpPr>
            <a:spLocks noGrp="1"/>
          </p:cNvSpPr>
          <p:nvPr>
            <p:ph type="sldNum" sz="quarter" idx="12"/>
          </p:nvPr>
        </p:nvSpPr>
        <p:spPr>
          <a:xfrm>
            <a:off x="4361688" y="769779"/>
            <a:ext cx="457200" cy="330994"/>
          </a:xfrm>
        </p:spPr>
        <p:txBody>
          <a:bodyPr/>
          <a:lstStyle/>
          <a:p>
            <a:fld id="{62147435-CA8E-46AE-8871-3020BA06167C}" type="slidenum">
              <a:rPr lang="da-DK" smtClean="0"/>
              <a:pPr/>
              <a:t>‹#›</a:t>
            </a:fld>
            <a:endParaRPr lang="da-DK"/>
          </a:p>
        </p:txBody>
      </p:sp>
      <p:sp>
        <p:nvSpPr>
          <p:cNvPr id="8" name="Content Placeholder 7"/>
          <p:cNvSpPr>
            <a:spLocks noGrp="1"/>
          </p:cNvSpPr>
          <p:nvPr>
            <p:ph sz="quarter" idx="1"/>
          </p:nvPr>
        </p:nvSpPr>
        <p:spPr>
          <a:xfrm>
            <a:off x="301752" y="1145286"/>
            <a:ext cx="8503920" cy="3429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4287"/>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How stable is the Nordic financial sector? J. Rangvid</a:t>
            </a:r>
            <a:endParaRPr lang="da-DK"/>
          </a:p>
        </p:txBody>
      </p:sp>
      <p:sp>
        <p:nvSpPr>
          <p:cNvPr id="4" name="Date Placeholder 3"/>
          <p:cNvSpPr>
            <a:spLocks noGrp="1"/>
          </p:cNvSpPr>
          <p:nvPr>
            <p:ph type="dt" sz="half" idx="10"/>
          </p:nvPr>
        </p:nvSpPr>
        <p:spPr/>
        <p:txBody>
          <a:bodyPr/>
          <a:lstStyle/>
          <a:p>
            <a:fld id="{B9C48025-3886-4708-8718-7317D47E5467}" type="datetime1">
              <a:rPr lang="da-DK" smtClean="0"/>
              <a:t>05-12-2019</a:t>
            </a:fld>
            <a:endParaRPr lang="da-DK"/>
          </a:p>
        </p:txBody>
      </p:sp>
      <p:sp>
        <p:nvSpPr>
          <p:cNvPr id="8" name="Straight Connector 7"/>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62147435-CA8E-46AE-8871-3020BA06167C}" type="slidenum">
              <a:rPr lang="da-DK" smtClean="0"/>
              <a:pPr/>
              <a:t>‹#›</a:t>
            </a:fld>
            <a:endParaRPr lang="da-DK"/>
          </a:p>
        </p:txBody>
      </p:sp>
      <p:sp>
        <p:nvSpPr>
          <p:cNvPr id="2" name="Title 1"/>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171450"/>
            <a:ext cx="8534400" cy="569214"/>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4807458"/>
            <a:ext cx="3044952" cy="274320"/>
          </a:xfrm>
        </p:spPr>
        <p:txBody>
          <a:bodyPr/>
          <a:lstStyle/>
          <a:p>
            <a:fld id="{485B25F3-4B1D-4805-92A1-C45008D8A66C}" type="datetime1">
              <a:rPr lang="da-DK" smtClean="0"/>
              <a:t>05-12-2019</a:t>
            </a:fld>
            <a:endParaRPr lang="da-DK"/>
          </a:p>
        </p:txBody>
      </p:sp>
      <p:sp>
        <p:nvSpPr>
          <p:cNvPr id="6" name="Footer Placeholder 5"/>
          <p:cNvSpPr>
            <a:spLocks noGrp="1"/>
          </p:cNvSpPr>
          <p:nvPr>
            <p:ph type="ftr" sz="quarter" idx="11"/>
          </p:nvPr>
        </p:nvSpPr>
        <p:spPr/>
        <p:txBody>
          <a:bodyPr/>
          <a:lstStyle/>
          <a:p>
            <a:r>
              <a:rPr lang="en-US" smtClean="0"/>
              <a:t>How stable is the Nordic financial sector? J. Rangvid</a:t>
            </a:r>
            <a:endParaRPr lang="da-DK"/>
          </a:p>
        </p:txBody>
      </p:sp>
      <p:sp>
        <p:nvSpPr>
          <p:cNvPr id="7" name="Slide Number Placeholder 6"/>
          <p:cNvSpPr>
            <a:spLocks noGrp="1"/>
          </p:cNvSpPr>
          <p:nvPr>
            <p:ph type="sldNum" sz="quarter" idx="12"/>
          </p:nvPr>
        </p:nvSpPr>
        <p:spPr/>
        <p:txBody>
          <a:bodyPr/>
          <a:lstStyle/>
          <a:p>
            <a:fld id="{62147435-CA8E-46AE-8871-3020BA06167C}" type="slidenum">
              <a:rPr lang="da-DK" smtClean="0"/>
              <a:pPr/>
              <a:t>‹#›</a:t>
            </a:fld>
            <a:endParaRPr lang="da-DK"/>
          </a:p>
        </p:txBody>
      </p:sp>
      <p:sp>
        <p:nvSpPr>
          <p:cNvPr id="8" name="Straight Connector 7"/>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028700"/>
            <a:ext cx="4038600" cy="3511296"/>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028700"/>
            <a:ext cx="4038600" cy="3511296"/>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A5F121E-EF09-4765-9574-9B570CF9FF56}" type="datetime1">
              <a:rPr lang="da-DK" smtClean="0"/>
              <a:t>05-12-2019</a:t>
            </a:fld>
            <a:endParaRPr lang="da-DK"/>
          </a:p>
        </p:txBody>
      </p:sp>
      <p:sp>
        <p:nvSpPr>
          <p:cNvPr id="8" name="Footer Placeholder 7"/>
          <p:cNvSpPr>
            <a:spLocks noGrp="1"/>
          </p:cNvSpPr>
          <p:nvPr>
            <p:ph type="ftr" sz="quarter" idx="11"/>
          </p:nvPr>
        </p:nvSpPr>
        <p:spPr>
          <a:xfrm>
            <a:off x="304800" y="4807458"/>
            <a:ext cx="3581400" cy="274320"/>
          </a:xfrm>
        </p:spPr>
        <p:txBody>
          <a:bodyPr/>
          <a:lstStyle/>
          <a:p>
            <a:r>
              <a:rPr lang="en-US" smtClean="0"/>
              <a:t>How stable is the Nordic financial sector? J. Rangvid</a:t>
            </a:r>
            <a:endParaRPr lang="da-DK"/>
          </a:p>
        </p:txBody>
      </p:sp>
      <p:sp>
        <p:nvSpPr>
          <p:cNvPr id="15" name="Straight Connector 14"/>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1853537"/>
            <a:ext cx="4041648" cy="2863803"/>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1853537"/>
            <a:ext cx="4038600" cy="286664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781812"/>
            <a:ext cx="457200" cy="330994"/>
          </a:xfrm>
        </p:spPr>
        <p:txBody>
          <a:bodyPr/>
          <a:lstStyle>
            <a:lvl1pPr algn="ctr">
              <a:defRPr/>
            </a:lvl1pPr>
          </a:lstStyle>
          <a:p>
            <a:fld id="{62147435-CA8E-46AE-8871-3020BA06167C}" type="slidenum">
              <a:rPr lang="da-DK" smtClean="0"/>
              <a:pPr/>
              <a:t>‹#›</a:t>
            </a:fld>
            <a:endParaRPr lang="da-DK"/>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47A02B7-4AF6-46EE-A2E0-0E726FBECDA4}" type="datetime1">
              <a:rPr lang="da-DK" smtClean="0"/>
              <a:t>05-12-2019</a:t>
            </a:fld>
            <a:endParaRPr lang="da-DK"/>
          </a:p>
        </p:txBody>
      </p:sp>
      <p:sp>
        <p:nvSpPr>
          <p:cNvPr id="4" name="Footer Placeholder 3"/>
          <p:cNvSpPr>
            <a:spLocks noGrp="1"/>
          </p:cNvSpPr>
          <p:nvPr>
            <p:ph type="ftr" sz="quarter" idx="11"/>
          </p:nvPr>
        </p:nvSpPr>
        <p:spPr/>
        <p:txBody>
          <a:bodyPr/>
          <a:lstStyle/>
          <a:p>
            <a:r>
              <a:rPr lang="en-US" smtClean="0"/>
              <a:t>How stable is the Nordic financial sector? J. Rangvid</a:t>
            </a:r>
            <a:endParaRPr lang="da-DK"/>
          </a:p>
        </p:txBody>
      </p:sp>
      <p:sp>
        <p:nvSpPr>
          <p:cNvPr id="5" name="Slide Number Placeholder 4"/>
          <p:cNvSpPr>
            <a:spLocks noGrp="1"/>
          </p:cNvSpPr>
          <p:nvPr>
            <p:ph type="sldNum" sz="quarter" idx="12"/>
          </p:nvPr>
        </p:nvSpPr>
        <p:spPr>
          <a:xfrm>
            <a:off x="4343400" y="777015"/>
            <a:ext cx="457200" cy="330994"/>
          </a:xfrm>
        </p:spPr>
        <p:txBody>
          <a:bodyPr/>
          <a:lstStyle/>
          <a:p>
            <a:fld id="{62147435-CA8E-46AE-8871-3020BA06167C}" type="slidenum">
              <a:rPr lang="da-DK" smtClean="0"/>
              <a:pPr/>
              <a:t>‹#›</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EE07D84-394F-4A9A-91F9-D384EF5ACC80}" type="datetime1">
              <a:rPr lang="da-DK" smtClean="0"/>
              <a:t>05-12-2019</a:t>
            </a:fld>
            <a:endParaRPr lang="da-DK"/>
          </a:p>
        </p:txBody>
      </p:sp>
      <p:sp>
        <p:nvSpPr>
          <p:cNvPr id="3" name="Footer Placeholder 2"/>
          <p:cNvSpPr>
            <a:spLocks noGrp="1"/>
          </p:cNvSpPr>
          <p:nvPr>
            <p:ph type="ftr" sz="quarter" idx="11"/>
          </p:nvPr>
        </p:nvSpPr>
        <p:spPr/>
        <p:txBody>
          <a:bodyPr/>
          <a:lstStyle/>
          <a:p>
            <a:r>
              <a:rPr lang="en-US" smtClean="0"/>
              <a:t>How stable is the Nordic financial sector? J. Rangvid</a:t>
            </a:r>
            <a:endParaRPr lang="da-DK"/>
          </a:p>
        </p:txBody>
      </p:sp>
      <p:sp>
        <p:nvSpPr>
          <p:cNvPr id="4" name="Slide Number Placeholder 3"/>
          <p:cNvSpPr>
            <a:spLocks noGrp="1"/>
          </p:cNvSpPr>
          <p:nvPr>
            <p:ph type="sldNum" sz="quarter" idx="12"/>
          </p:nvPr>
        </p:nvSpPr>
        <p:spPr>
          <a:xfrm>
            <a:off x="4267200" y="4743450"/>
            <a:ext cx="609600" cy="330993"/>
          </a:xfrm>
        </p:spPr>
        <p:txBody>
          <a:bodyPr/>
          <a:lstStyle>
            <a:lvl1pPr>
              <a:defRPr>
                <a:solidFill>
                  <a:srgbClr val="FFFFFF"/>
                </a:solidFill>
              </a:defRPr>
            </a:lvl1pPr>
          </a:lstStyle>
          <a:p>
            <a:fld id="{62147435-CA8E-46AE-8871-3020BA06167C}" type="slidenum">
              <a:rPr lang="da-DK" smtClean="0"/>
              <a:pPr/>
              <a:t>‹#›</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514350"/>
            <a:ext cx="5638800" cy="405765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62147435-CA8E-46AE-8871-3020BA06167C}" type="slidenum">
              <a:rPr lang="da-DK" smtClean="0"/>
              <a:pPr/>
              <a:t>‹#›</a:t>
            </a:fld>
            <a:endParaRPr lang="da-DK"/>
          </a:p>
        </p:txBody>
      </p:sp>
      <p:sp>
        <p:nvSpPr>
          <p:cNvPr id="21" name="Rectangle 20"/>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FBFB046-6A32-4A29-A8D0-7E5ADCCD3950}" type="datetime1">
              <a:rPr lang="da-DK" smtClean="0"/>
              <a:t>05-12-2019</a:t>
            </a:fld>
            <a:endParaRPr lang="da-DK"/>
          </a:p>
        </p:txBody>
      </p:sp>
      <p:sp>
        <p:nvSpPr>
          <p:cNvPr id="6" name="Footer Placeholder 5"/>
          <p:cNvSpPr>
            <a:spLocks noGrp="1"/>
          </p:cNvSpPr>
          <p:nvPr>
            <p:ph type="ftr" sz="quarter" idx="11"/>
          </p:nvPr>
        </p:nvSpPr>
        <p:spPr>
          <a:xfrm>
            <a:off x="301752" y="4808136"/>
            <a:ext cx="3383280" cy="274320"/>
          </a:xfrm>
        </p:spPr>
        <p:txBody>
          <a:bodyPr/>
          <a:lstStyle/>
          <a:p>
            <a:r>
              <a:rPr lang="en-US" smtClean="0"/>
              <a:t>How stable is the Nordic financial sector? J. Rangvid</a:t>
            </a:r>
            <a:endParaRPr lang="da-DK"/>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234554"/>
            <a:ext cx="457200" cy="330994"/>
          </a:xfrm>
        </p:spPr>
        <p:txBody>
          <a:bodyPr/>
          <a:lstStyle/>
          <a:p>
            <a:fld id="{62147435-CA8E-46AE-8871-3020BA06167C}" type="slidenum">
              <a:rPr lang="da-DK" smtClean="0"/>
              <a:pPr/>
              <a:t>‹#›</a:t>
            </a:fld>
            <a:endParaRPr lang="da-DK"/>
          </a:p>
        </p:txBody>
      </p:sp>
      <p:sp>
        <p:nvSpPr>
          <p:cNvPr id="2" name="Title 1"/>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457200"/>
            <a:ext cx="5867400" cy="32004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4803738"/>
            <a:ext cx="3044952" cy="274320"/>
          </a:xfrm>
        </p:spPr>
        <p:txBody>
          <a:bodyPr/>
          <a:lstStyle/>
          <a:p>
            <a:fld id="{C5E06650-A196-4297-9DCF-4E453A0A8D7F}" type="datetime1">
              <a:rPr lang="da-DK" smtClean="0"/>
              <a:t>05-12-2019</a:t>
            </a:fld>
            <a:endParaRPr lang="da-DK"/>
          </a:p>
        </p:txBody>
      </p:sp>
      <p:sp>
        <p:nvSpPr>
          <p:cNvPr id="6" name="Footer Placeholder 5"/>
          <p:cNvSpPr>
            <a:spLocks noGrp="1"/>
          </p:cNvSpPr>
          <p:nvPr>
            <p:ph type="ftr" sz="quarter" idx="11"/>
          </p:nvPr>
        </p:nvSpPr>
        <p:spPr>
          <a:xfrm>
            <a:off x="301752" y="4808136"/>
            <a:ext cx="3584448" cy="274320"/>
          </a:xfrm>
        </p:spPr>
        <p:txBody>
          <a:bodyPr/>
          <a:lstStyle/>
          <a:p>
            <a:r>
              <a:rPr lang="en-US" smtClean="0"/>
              <a:t>How stable is the Nordic financial sector? J. Rangvid</a:t>
            </a:r>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F0EEE2FA-B807-4097-A04E-57265C462F68}" type="datetime1">
              <a:rPr lang="da-DK" smtClean="0"/>
              <a:t>05-12-2019</a:t>
            </a:fld>
            <a:endParaRPr lang="da-DK"/>
          </a:p>
        </p:txBody>
      </p:sp>
      <p:sp>
        <p:nvSpPr>
          <p:cNvPr id="3" name="Footer Placeholder 2"/>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r>
              <a:rPr lang="en-US" smtClean="0"/>
              <a:t>How stable is the Nordic financial sector? J. Rangvid</a:t>
            </a:r>
            <a:endParaRPr lang="da-DK"/>
          </a:p>
        </p:txBody>
      </p:sp>
      <p:sp>
        <p:nvSpPr>
          <p:cNvPr id="8" name="Rectangle 7"/>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2147435-CA8E-46AE-8871-3020BA06167C}" type="slidenum">
              <a:rPr lang="da-DK" smtClean="0"/>
              <a:pPr/>
              <a:t>‹#›</a:t>
            </a:fld>
            <a:endParaRPr lang="da-DK"/>
          </a:p>
        </p:txBody>
      </p:sp>
      <p:sp>
        <p:nvSpPr>
          <p:cNvPr id="22" name="Title Placeholder 21"/>
          <p:cNvSpPr>
            <a:spLocks noGrp="1"/>
          </p:cNvSpPr>
          <p:nvPr>
            <p:ph type="title"/>
          </p:nvPr>
        </p:nvSpPr>
        <p:spPr>
          <a:xfrm>
            <a:off x="301752" y="171450"/>
            <a:ext cx="8534400" cy="569214"/>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971600" y="2057400"/>
            <a:ext cx="7416824" cy="2746598"/>
          </a:xfrm>
        </p:spPr>
        <p:txBody>
          <a:bodyPr>
            <a:noAutofit/>
          </a:bodyPr>
          <a:lstStyle/>
          <a:p>
            <a:r>
              <a:rPr lang="en-GB" sz="2000" dirty="0" smtClean="0"/>
              <a:t>Financial </a:t>
            </a:r>
            <a:r>
              <a:rPr lang="en-GB" sz="2000" dirty="0"/>
              <a:t>Regulation and Macroeconomic Stability in the Nordics</a:t>
            </a:r>
            <a:endParaRPr lang="en-GB" sz="2000" i="1" dirty="0" smtClean="0"/>
          </a:p>
          <a:p>
            <a:endParaRPr lang="en-GB" sz="2000" dirty="0" smtClean="0"/>
          </a:p>
          <a:p>
            <a:r>
              <a:rPr lang="en-GB" sz="1800" b="0" dirty="0" smtClean="0"/>
              <a:t>December 12, </a:t>
            </a:r>
            <a:r>
              <a:rPr lang="en-GB" sz="1800" b="0" dirty="0" smtClean="0"/>
              <a:t>2019</a:t>
            </a:r>
            <a:endParaRPr lang="en-GB" sz="1800" b="0" dirty="0" smtClean="0"/>
          </a:p>
          <a:p>
            <a:endParaRPr lang="en-GB" sz="2000" dirty="0" smtClean="0"/>
          </a:p>
          <a:p>
            <a:r>
              <a:rPr lang="en-GB" sz="2000" dirty="0" smtClean="0"/>
              <a:t>Jesper Rangvid</a:t>
            </a:r>
          </a:p>
          <a:p>
            <a:r>
              <a:rPr lang="en-GB" sz="1400" dirty="0" smtClean="0"/>
              <a:t>Professor, CBS</a:t>
            </a:r>
          </a:p>
        </p:txBody>
      </p:sp>
      <p:sp>
        <p:nvSpPr>
          <p:cNvPr id="2" name="Title 1"/>
          <p:cNvSpPr>
            <a:spLocks noGrp="1"/>
          </p:cNvSpPr>
          <p:nvPr>
            <p:ph type="title"/>
          </p:nvPr>
        </p:nvSpPr>
        <p:spPr>
          <a:xfrm>
            <a:off x="685800" y="304600"/>
            <a:ext cx="7772400" cy="1143000"/>
          </a:xfrm>
        </p:spPr>
        <p:txBody>
          <a:bodyPr>
            <a:noAutofit/>
          </a:bodyPr>
          <a:lstStyle/>
          <a:p>
            <a:pPr marL="174625" lvl="0" indent="-174625"/>
            <a:r>
              <a:rPr lang="en-GB" sz="3200" b="1" dirty="0" smtClean="0">
                <a:solidFill>
                  <a:schemeClr val="bg1"/>
                </a:solidFill>
              </a:rPr>
              <a:t>How stable is </a:t>
            </a:r>
            <a:br>
              <a:rPr lang="en-GB" sz="3200" b="1" dirty="0" smtClean="0">
                <a:solidFill>
                  <a:schemeClr val="bg1"/>
                </a:solidFill>
              </a:rPr>
            </a:br>
            <a:r>
              <a:rPr lang="en-GB" sz="3200" b="1" dirty="0" smtClean="0">
                <a:solidFill>
                  <a:schemeClr val="bg1"/>
                </a:solidFill>
              </a:rPr>
              <a:t>the Nordic financial sector?</a:t>
            </a:r>
            <a:endParaRPr lang="en-GB" sz="40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are we today in terms of risks?</a:t>
            </a:r>
            <a:endParaRPr lang="da-DK" dirty="0"/>
          </a:p>
        </p:txBody>
      </p:sp>
      <p:sp>
        <p:nvSpPr>
          <p:cNvPr id="3" name="Footer Placeholder 2"/>
          <p:cNvSpPr>
            <a:spLocks noGrp="1"/>
          </p:cNvSpPr>
          <p:nvPr>
            <p:ph type="ftr" sz="quarter" idx="11"/>
          </p:nvPr>
        </p:nvSpPr>
        <p:spPr>
          <a:xfrm>
            <a:off x="304800" y="4808136"/>
            <a:ext cx="4195192" cy="211886"/>
          </a:xfrm>
        </p:spPr>
        <p:txBody>
          <a:bodyPr/>
          <a:lstStyle/>
          <a:p>
            <a:r>
              <a:rPr lang="en-US" dirty="0"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10</a:t>
            </a:fld>
            <a:endParaRPr lang="da-DK"/>
          </a:p>
        </p:txBody>
      </p:sp>
      <p:sp>
        <p:nvSpPr>
          <p:cNvPr id="5" name="Content Placeholder 4"/>
          <p:cNvSpPr>
            <a:spLocks noGrp="1"/>
          </p:cNvSpPr>
          <p:nvPr>
            <p:ph sz="quarter" idx="1"/>
          </p:nvPr>
        </p:nvSpPr>
        <p:spPr>
          <a:xfrm>
            <a:off x="301752" y="1145286"/>
            <a:ext cx="8534400" cy="3429000"/>
          </a:xfrm>
        </p:spPr>
        <p:txBody>
          <a:bodyPr>
            <a:noAutofit/>
          </a:bodyPr>
          <a:lstStyle/>
          <a:p>
            <a:pPr marL="0" indent="0">
              <a:spcBef>
                <a:spcPts val="0"/>
              </a:spcBef>
              <a:buNone/>
            </a:pPr>
            <a:r>
              <a:rPr lang="en-US" sz="2200" b="1" dirty="0" smtClean="0"/>
              <a:t>Comforting (from a financial stability viewpoint):</a:t>
            </a:r>
          </a:p>
          <a:p>
            <a:pPr>
              <a:spcBef>
                <a:spcPts val="0"/>
              </a:spcBef>
            </a:pPr>
            <a:r>
              <a:rPr lang="en-US" sz="2400" dirty="0" smtClean="0"/>
              <a:t>Lending growth is not high.</a:t>
            </a:r>
          </a:p>
          <a:p>
            <a:pPr>
              <a:spcBef>
                <a:spcPts val="0"/>
              </a:spcBef>
            </a:pPr>
            <a:r>
              <a:rPr lang="en-US" sz="2400" dirty="0" smtClean="0"/>
              <a:t>Loan loss provisions are low.</a:t>
            </a:r>
          </a:p>
          <a:p>
            <a:pPr>
              <a:spcBef>
                <a:spcPts val="0"/>
              </a:spcBef>
            </a:pPr>
            <a:r>
              <a:rPr lang="en-US" sz="2400" dirty="0" smtClean="0"/>
              <a:t>Banks are considerably better capitalized.</a:t>
            </a:r>
          </a:p>
          <a:p>
            <a:pPr>
              <a:spcBef>
                <a:spcPts val="0"/>
              </a:spcBef>
            </a:pPr>
            <a:endParaRPr lang="en-US" sz="2400" dirty="0" smtClean="0"/>
          </a:p>
          <a:p>
            <a:pPr marL="0" indent="0">
              <a:spcBef>
                <a:spcPts val="0"/>
              </a:spcBef>
              <a:buNone/>
            </a:pPr>
            <a:r>
              <a:rPr lang="en-US" sz="2200" b="1" dirty="0" smtClean="0"/>
              <a:t>Causes for </a:t>
            </a:r>
            <a:r>
              <a:rPr lang="en-US" sz="2200" b="1" dirty="0"/>
              <a:t>concern (from a financial stability viewpoint):</a:t>
            </a:r>
          </a:p>
          <a:p>
            <a:pPr>
              <a:spcBef>
                <a:spcPts val="0"/>
              </a:spcBef>
            </a:pPr>
            <a:r>
              <a:rPr lang="en-US" sz="2400" dirty="0" smtClean="0"/>
              <a:t>House prices are high.</a:t>
            </a:r>
          </a:p>
          <a:p>
            <a:pPr>
              <a:spcBef>
                <a:spcPts val="0"/>
              </a:spcBef>
            </a:pPr>
            <a:r>
              <a:rPr lang="en-US" sz="2400" dirty="0" smtClean="0"/>
              <a:t>Household debt is high.</a:t>
            </a:r>
          </a:p>
          <a:p>
            <a:pPr>
              <a:spcBef>
                <a:spcPts val="0"/>
              </a:spcBef>
            </a:pPr>
            <a:r>
              <a:rPr lang="en-US" sz="2400" dirty="0" smtClean="0"/>
              <a:t>Interest rates are low.</a:t>
            </a:r>
            <a:endParaRPr lang="da-DK" sz="2400" dirty="0"/>
          </a:p>
        </p:txBody>
      </p:sp>
    </p:spTree>
    <p:extLst>
      <p:ext uri="{BB962C8B-B14F-4D97-AF65-F5344CB8AC3E}">
        <p14:creationId xmlns:p14="http://schemas.microsoft.com/office/powerpoint/2010/main" val="19863030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Capitalization of banks</a:t>
            </a:r>
            <a:endParaRPr lang="da-DK" dirty="0"/>
          </a:p>
        </p:txBody>
      </p:sp>
      <p:sp>
        <p:nvSpPr>
          <p:cNvPr id="3" name="Footer Placeholder 2"/>
          <p:cNvSpPr>
            <a:spLocks noGrp="1"/>
          </p:cNvSpPr>
          <p:nvPr>
            <p:ph type="ftr" sz="quarter" idx="11"/>
          </p:nvPr>
        </p:nvSpPr>
        <p:spPr>
          <a:xfrm>
            <a:off x="304800" y="4808136"/>
            <a:ext cx="4195192" cy="211886"/>
          </a:xfrm>
        </p:spPr>
        <p:txBody>
          <a:bodyPr/>
          <a:lstStyle/>
          <a:p>
            <a:r>
              <a:rPr lang="en-US" smtClean="0"/>
              <a:t>How stable is the Nordic financial sector? J. Rangvid</a:t>
            </a:r>
            <a:endParaRPr lang="da-DK"/>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11</a:t>
            </a:fld>
            <a:endParaRPr lang="da-DK"/>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835178180"/>
              </p:ext>
            </p:extLst>
          </p:nvPr>
        </p:nvGraphicFramePr>
        <p:xfrm>
          <a:off x="301625" y="1144588"/>
          <a:ext cx="8504238"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19558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Financial regulation has been tightened</a:t>
            </a:r>
            <a:endParaRPr lang="da-DK" dirty="0"/>
          </a:p>
        </p:txBody>
      </p:sp>
      <p:sp>
        <p:nvSpPr>
          <p:cNvPr id="3" name="Footer Placeholder 2"/>
          <p:cNvSpPr>
            <a:spLocks noGrp="1"/>
          </p:cNvSpPr>
          <p:nvPr>
            <p:ph type="ftr" sz="quarter" idx="11"/>
          </p:nvPr>
        </p:nvSpPr>
        <p:spPr>
          <a:xfrm>
            <a:off x="304800" y="4808136"/>
            <a:ext cx="4056888" cy="211886"/>
          </a:xfrm>
        </p:spPr>
        <p:txBody>
          <a:bodyPr/>
          <a:lstStyle/>
          <a:p>
            <a:r>
              <a:rPr lang="en-US" smtClean="0"/>
              <a:t>How stable is the Nordic financial sector? J. Rangvid</a:t>
            </a:r>
            <a:endParaRPr lang="da-DK"/>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12</a:t>
            </a:fld>
            <a:endParaRPr lang="da-DK"/>
          </a:p>
        </p:txBody>
      </p:sp>
      <p:sp>
        <p:nvSpPr>
          <p:cNvPr id="5" name="Content Placeholder 4"/>
          <p:cNvSpPr>
            <a:spLocks noGrp="1"/>
          </p:cNvSpPr>
          <p:nvPr>
            <p:ph sz="quarter" idx="1"/>
          </p:nvPr>
        </p:nvSpPr>
        <p:spPr>
          <a:xfrm>
            <a:off x="301752" y="1302990"/>
            <a:ext cx="8503920" cy="3429000"/>
          </a:xfrm>
        </p:spPr>
        <p:txBody>
          <a:bodyPr/>
          <a:lstStyle/>
          <a:p>
            <a:r>
              <a:rPr lang="en-US" dirty="0" smtClean="0"/>
              <a:t>Capital requirements have increased considerably.</a:t>
            </a:r>
          </a:p>
          <a:p>
            <a:r>
              <a:rPr lang="en-US" dirty="0" smtClean="0"/>
              <a:t>Liquidity requirements have been introduced.</a:t>
            </a:r>
          </a:p>
          <a:p>
            <a:r>
              <a:rPr lang="en-US" dirty="0" smtClean="0"/>
              <a:t>Restructuring and resolution requirements introduced.</a:t>
            </a:r>
          </a:p>
          <a:p>
            <a:r>
              <a:rPr lang="en-US" dirty="0" smtClean="0"/>
              <a:t>Stress tests routinely conducted. Stresses severe.</a:t>
            </a:r>
          </a:p>
          <a:p>
            <a:r>
              <a:rPr lang="en-US" dirty="0" err="1" smtClean="0"/>
              <a:t>Macroprudential</a:t>
            </a:r>
            <a:r>
              <a:rPr lang="en-US" dirty="0" smtClean="0"/>
              <a:t> regulation introduced.</a:t>
            </a:r>
            <a:endParaRPr lang="da-DK" dirty="0"/>
          </a:p>
        </p:txBody>
      </p:sp>
    </p:spTree>
    <p:extLst>
      <p:ext uri="{BB962C8B-B14F-4D97-AF65-F5344CB8AC3E}">
        <p14:creationId xmlns:p14="http://schemas.microsoft.com/office/powerpoint/2010/main" val="906842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pPr algn="ctr"/>
            <a:r>
              <a:rPr lang="en-US" dirty="0"/>
              <a:t>Household </a:t>
            </a:r>
            <a:r>
              <a:rPr lang="en-US" dirty="0" smtClean="0"/>
              <a:t>debt</a:t>
            </a:r>
            <a:endParaRPr lang="da-DK" dirty="0"/>
          </a:p>
        </p:txBody>
      </p:sp>
      <p:sp>
        <p:nvSpPr>
          <p:cNvPr id="8" name="Text Placeholder 7"/>
          <p:cNvSpPr>
            <a:spLocks noGrp="1"/>
          </p:cNvSpPr>
          <p:nvPr>
            <p:ph type="body" sz="half" idx="3"/>
          </p:nvPr>
        </p:nvSpPr>
        <p:spPr/>
        <p:txBody>
          <a:bodyPr/>
          <a:lstStyle/>
          <a:p>
            <a:pPr algn="ctr"/>
            <a:r>
              <a:rPr lang="en-US" dirty="0" smtClean="0"/>
              <a:t>House prices and debt</a:t>
            </a:r>
            <a:endParaRPr lang="da-DK" dirty="0"/>
          </a:p>
        </p:txBody>
      </p:sp>
      <p:sp>
        <p:nvSpPr>
          <p:cNvPr id="3" name="Footer Placeholder 2"/>
          <p:cNvSpPr>
            <a:spLocks noGrp="1"/>
          </p:cNvSpPr>
          <p:nvPr>
            <p:ph type="ftr" sz="quarter" idx="11"/>
          </p:nvPr>
        </p:nvSpPr>
        <p:spPr>
          <a:xfrm>
            <a:off x="304800" y="4807458"/>
            <a:ext cx="3979168" cy="284572"/>
          </a:xfrm>
        </p:spPr>
        <p:txBody>
          <a:bodyPr/>
          <a:lstStyle/>
          <a:p>
            <a:r>
              <a:rPr lang="en-US" dirty="0"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13</a:t>
            </a:fld>
            <a:endParaRPr lang="da-DK"/>
          </a:p>
        </p:txBody>
      </p:sp>
      <p:sp>
        <p:nvSpPr>
          <p:cNvPr id="2" name="Title 1"/>
          <p:cNvSpPr>
            <a:spLocks noGrp="1"/>
          </p:cNvSpPr>
          <p:nvPr>
            <p:ph type="title"/>
          </p:nvPr>
        </p:nvSpPr>
        <p:spPr/>
        <p:txBody>
          <a:bodyPr>
            <a:normAutofit fontScale="90000"/>
          </a:bodyPr>
          <a:lstStyle/>
          <a:p>
            <a:r>
              <a:rPr lang="en-US" dirty="0" smtClean="0"/>
              <a:t>Household debt and house prices</a:t>
            </a:r>
            <a:endParaRPr lang="da-DK" dirty="0"/>
          </a:p>
        </p:txBody>
      </p:sp>
      <p:graphicFrame>
        <p:nvGraphicFramePr>
          <p:cNvPr id="11" name="Content Placeholder 9"/>
          <p:cNvGraphicFramePr>
            <a:graphicFrameLocks noGrp="1"/>
          </p:cNvGraphicFramePr>
          <p:nvPr>
            <p:ph sz="quarter" idx="2"/>
            <p:extLst>
              <p:ext uri="{D42A27DB-BD31-4B8C-83A1-F6EECF244321}">
                <p14:modId xmlns:p14="http://schemas.microsoft.com/office/powerpoint/2010/main" val="2351106495"/>
              </p:ext>
            </p:extLst>
          </p:nvPr>
        </p:nvGraphicFramePr>
        <p:xfrm>
          <a:off x="301625" y="1854200"/>
          <a:ext cx="4041775" cy="2863850"/>
        </p:xfrm>
        <a:graphic>
          <a:graphicData uri="http://schemas.openxmlformats.org/drawingml/2006/chart">
            <c:chart xmlns:c="http://schemas.openxmlformats.org/drawingml/2006/chart" xmlns:r="http://schemas.openxmlformats.org/officeDocument/2006/relationships" r:id="rId2"/>
          </a:graphicData>
        </a:graphic>
      </p:graphicFrame>
      <p:sp>
        <p:nvSpPr>
          <p:cNvPr id="12" name="Content Placeholder 11"/>
          <p:cNvSpPr>
            <a:spLocks noGrp="1"/>
          </p:cNvSpPr>
          <p:nvPr>
            <p:ph sz="quarter" idx="4"/>
          </p:nvPr>
        </p:nvSpPr>
        <p:spPr/>
        <p:txBody>
          <a:bodyPr>
            <a:noAutofit/>
          </a:bodyPr>
          <a:lstStyle/>
          <a:p>
            <a:r>
              <a:rPr lang="en-US" sz="2000" dirty="0" smtClean="0"/>
              <a:t>House prices are elevated.</a:t>
            </a:r>
          </a:p>
          <a:p>
            <a:r>
              <a:rPr lang="en-US" sz="2000" dirty="0" smtClean="0"/>
              <a:t>Debt of households elevated.</a:t>
            </a:r>
          </a:p>
          <a:p>
            <a:endParaRPr lang="en-US" sz="2000" dirty="0" smtClean="0"/>
          </a:p>
          <a:p>
            <a:r>
              <a:rPr lang="en-US" sz="2000" dirty="0" smtClean="0"/>
              <a:t>But, crises tend to happened after rapid increases in house prices and household debt.</a:t>
            </a:r>
          </a:p>
          <a:p>
            <a:pPr lvl="1"/>
            <a:r>
              <a:rPr lang="en-US" sz="1600" dirty="0" err="1" smtClean="0"/>
              <a:t>Mian</a:t>
            </a:r>
            <a:r>
              <a:rPr lang="en-US" sz="1600" dirty="0" smtClean="0"/>
              <a:t> </a:t>
            </a:r>
            <a:r>
              <a:rPr lang="en-US" sz="1600" dirty="0" smtClean="0"/>
              <a:t>and Sufi papers.</a:t>
            </a:r>
            <a:endParaRPr lang="da-DK" sz="1600" dirty="0"/>
          </a:p>
        </p:txBody>
      </p:sp>
    </p:spTree>
    <p:extLst>
      <p:ext uri="{BB962C8B-B14F-4D97-AF65-F5344CB8AC3E}">
        <p14:creationId xmlns:p14="http://schemas.microsoft.com/office/powerpoint/2010/main" val="2041549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dirty="0" smtClean="0"/>
              <a:t>Cause </a:t>
            </a:r>
            <a:r>
              <a:rPr lang="en-US" dirty="0"/>
              <a:t>for concern</a:t>
            </a:r>
            <a:r>
              <a:rPr lang="en-US" dirty="0" smtClean="0"/>
              <a:t>: Very low policy rates</a:t>
            </a:r>
            <a:endParaRPr lang="da-DK" dirty="0"/>
          </a:p>
        </p:txBody>
      </p:sp>
      <p:sp>
        <p:nvSpPr>
          <p:cNvPr id="4" name="Footer Placeholder 3"/>
          <p:cNvSpPr>
            <a:spLocks noGrp="1"/>
          </p:cNvSpPr>
          <p:nvPr>
            <p:ph type="ftr" sz="quarter" idx="11"/>
          </p:nvPr>
        </p:nvSpPr>
        <p:spPr>
          <a:xfrm>
            <a:off x="304800" y="4808136"/>
            <a:ext cx="4056888" cy="283894"/>
          </a:xfrm>
        </p:spPr>
        <p:txBody>
          <a:bodyPr/>
          <a:lstStyle/>
          <a:p>
            <a:r>
              <a:rPr lang="en-US" dirty="0" smtClean="0"/>
              <a:t>How stable is the Nordic financial sector? J. Rangvid</a:t>
            </a:r>
            <a:endParaRPr lang="da-DK" dirty="0"/>
          </a:p>
        </p:txBody>
      </p:sp>
      <p:sp>
        <p:nvSpPr>
          <p:cNvPr id="7" name="Slide Number Placeholder 6"/>
          <p:cNvSpPr>
            <a:spLocks noGrp="1"/>
          </p:cNvSpPr>
          <p:nvPr>
            <p:ph type="sldNum" sz="quarter" idx="12"/>
          </p:nvPr>
        </p:nvSpPr>
        <p:spPr/>
        <p:txBody>
          <a:bodyPr>
            <a:normAutofit lnSpcReduction="10000"/>
          </a:bodyPr>
          <a:lstStyle/>
          <a:p>
            <a:fld id="{62147435-CA8E-46AE-8871-3020BA06167C}" type="slidenum">
              <a:rPr lang="da-DK" smtClean="0"/>
              <a:pPr/>
              <a:t>14</a:t>
            </a:fld>
            <a:endParaRPr lang="da-DK"/>
          </a:p>
        </p:txBody>
      </p:sp>
      <p:graphicFrame>
        <p:nvGraphicFramePr>
          <p:cNvPr id="11" name="Content Placeholder 10"/>
          <p:cNvGraphicFramePr>
            <a:graphicFrameLocks noGrp="1"/>
          </p:cNvGraphicFramePr>
          <p:nvPr>
            <p:ph sz="quarter" idx="1"/>
            <p:extLst>
              <p:ext uri="{D42A27DB-BD31-4B8C-83A1-F6EECF244321}">
                <p14:modId xmlns:p14="http://schemas.microsoft.com/office/powerpoint/2010/main" val="3130373497"/>
              </p:ext>
            </p:extLst>
          </p:nvPr>
        </p:nvGraphicFramePr>
        <p:xfrm>
          <a:off x="301625" y="1144588"/>
          <a:ext cx="8504238"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764170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Cause for concern: Very low policy rates</a:t>
            </a:r>
            <a:endParaRPr lang="da-DK" dirty="0"/>
          </a:p>
        </p:txBody>
      </p:sp>
      <p:sp>
        <p:nvSpPr>
          <p:cNvPr id="3" name="Footer Placeholder 2"/>
          <p:cNvSpPr>
            <a:spLocks noGrp="1"/>
          </p:cNvSpPr>
          <p:nvPr>
            <p:ph type="ftr" sz="quarter" idx="11"/>
          </p:nvPr>
        </p:nvSpPr>
        <p:spPr>
          <a:xfrm>
            <a:off x="304800" y="4808136"/>
            <a:ext cx="4056888" cy="211886"/>
          </a:xfrm>
        </p:spPr>
        <p:txBody>
          <a:bodyPr/>
          <a:lstStyle/>
          <a:p>
            <a:r>
              <a:rPr lang="en-US" dirty="0"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15</a:t>
            </a:fld>
            <a:endParaRPr lang="da-DK"/>
          </a:p>
        </p:txBody>
      </p:sp>
      <p:sp>
        <p:nvSpPr>
          <p:cNvPr id="5" name="Content Placeholder 4"/>
          <p:cNvSpPr>
            <a:spLocks noGrp="1"/>
          </p:cNvSpPr>
          <p:nvPr>
            <p:ph sz="quarter" idx="1"/>
          </p:nvPr>
        </p:nvSpPr>
        <p:spPr>
          <a:xfrm>
            <a:off x="301752" y="1145286"/>
            <a:ext cx="8503920" cy="3662850"/>
          </a:xfrm>
        </p:spPr>
        <p:txBody>
          <a:bodyPr>
            <a:normAutofit fontScale="92500" lnSpcReduction="10000"/>
          </a:bodyPr>
          <a:lstStyle/>
          <a:p>
            <a:r>
              <a:rPr lang="en-US" b="1" dirty="0" smtClean="0"/>
              <a:t>Little room </a:t>
            </a:r>
            <a:r>
              <a:rPr lang="en-US" dirty="0" smtClean="0"/>
              <a:t>for monetary policy to soften the blow from a recession.</a:t>
            </a:r>
          </a:p>
          <a:p>
            <a:endParaRPr lang="en-US" dirty="0"/>
          </a:p>
          <a:p>
            <a:r>
              <a:rPr lang="en-US" dirty="0" smtClean="0"/>
              <a:t>Should interest rates </a:t>
            </a:r>
            <a:r>
              <a:rPr lang="en-US" b="1" dirty="0" smtClean="0"/>
              <a:t>rise </a:t>
            </a:r>
            <a:r>
              <a:rPr lang="en-US" dirty="0" smtClean="0"/>
              <a:t>(rapidly), high levels of household debt and house prices will be causes for concern.</a:t>
            </a:r>
          </a:p>
          <a:p>
            <a:endParaRPr lang="en-US" dirty="0"/>
          </a:p>
          <a:p>
            <a:r>
              <a:rPr lang="en-US" dirty="0" smtClean="0"/>
              <a:t>Should interest rates </a:t>
            </a:r>
            <a:r>
              <a:rPr lang="en-US" b="1" dirty="0" smtClean="0"/>
              <a:t>stay low</a:t>
            </a:r>
            <a:r>
              <a:rPr lang="en-US" dirty="0" smtClean="0"/>
              <a:t>, profitability of banks squeezed. </a:t>
            </a:r>
            <a:endParaRPr lang="da-DK" dirty="0"/>
          </a:p>
        </p:txBody>
      </p:sp>
    </p:spTree>
    <p:extLst>
      <p:ext uri="{BB962C8B-B14F-4D97-AF65-F5344CB8AC3E}">
        <p14:creationId xmlns:p14="http://schemas.microsoft.com/office/powerpoint/2010/main" val="15850723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a:t>
            </a:r>
            <a:endParaRPr lang="da-DK" dirty="0"/>
          </a:p>
        </p:txBody>
      </p:sp>
      <p:sp>
        <p:nvSpPr>
          <p:cNvPr id="3" name="Footer Placeholder 2"/>
          <p:cNvSpPr>
            <a:spLocks noGrp="1"/>
          </p:cNvSpPr>
          <p:nvPr>
            <p:ph type="ftr" sz="quarter" idx="11"/>
          </p:nvPr>
        </p:nvSpPr>
        <p:spPr>
          <a:xfrm>
            <a:off x="304800" y="4808136"/>
            <a:ext cx="4123184" cy="283894"/>
          </a:xfrm>
        </p:spPr>
        <p:txBody>
          <a:bodyPr/>
          <a:lstStyle/>
          <a:p>
            <a:r>
              <a:rPr lang="en-US" dirty="0"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16</a:t>
            </a:fld>
            <a:endParaRPr lang="da-DK"/>
          </a:p>
        </p:txBody>
      </p:sp>
      <p:sp>
        <p:nvSpPr>
          <p:cNvPr id="6" name="Content Placeholder 4"/>
          <p:cNvSpPr>
            <a:spLocks noGrp="1"/>
          </p:cNvSpPr>
          <p:nvPr>
            <p:ph sz="quarter" idx="1"/>
          </p:nvPr>
        </p:nvSpPr>
        <p:spPr>
          <a:xfrm>
            <a:off x="301752" y="1487173"/>
            <a:ext cx="8503920" cy="3429000"/>
          </a:xfrm>
        </p:spPr>
        <p:txBody>
          <a:bodyPr/>
          <a:lstStyle/>
          <a:p>
            <a:pPr>
              <a:spcAft>
                <a:spcPts val="1500"/>
              </a:spcAft>
            </a:pPr>
            <a:r>
              <a:rPr lang="en-US" dirty="0" smtClean="0"/>
              <a:t>Financial crises </a:t>
            </a:r>
            <a:r>
              <a:rPr lang="en-US" i="1" dirty="0" smtClean="0"/>
              <a:t>very</a:t>
            </a:r>
            <a:r>
              <a:rPr lang="en-US" dirty="0" smtClean="0"/>
              <a:t> costly.</a:t>
            </a:r>
          </a:p>
          <a:p>
            <a:pPr>
              <a:spcAft>
                <a:spcPts val="1500"/>
              </a:spcAft>
            </a:pPr>
            <a:r>
              <a:rPr lang="en-US" dirty="0" smtClean="0"/>
              <a:t>Traditional indicators of financial instability not flashing red.</a:t>
            </a:r>
          </a:p>
          <a:p>
            <a:pPr>
              <a:spcAft>
                <a:spcPts val="1500"/>
              </a:spcAft>
            </a:pPr>
            <a:r>
              <a:rPr lang="en-US" dirty="0" smtClean="0"/>
              <a:t>House prices and household debt levels high.</a:t>
            </a:r>
          </a:p>
          <a:p>
            <a:pPr>
              <a:spcAft>
                <a:spcPts val="1500"/>
              </a:spcAft>
            </a:pPr>
            <a:r>
              <a:rPr lang="en-US" dirty="0" smtClean="0"/>
              <a:t>Low interest rates are causes for concern.</a:t>
            </a:r>
            <a:endParaRPr lang="da-DK" dirty="0"/>
          </a:p>
        </p:txBody>
      </p:sp>
    </p:spTree>
    <p:extLst>
      <p:ext uri="{BB962C8B-B14F-4D97-AF65-F5344CB8AC3E}">
        <p14:creationId xmlns:p14="http://schemas.microsoft.com/office/powerpoint/2010/main" val="1719823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Predicting financial sector robustness</a:t>
            </a:r>
            <a:endParaRPr lang="da-DK" dirty="0"/>
          </a:p>
        </p:txBody>
      </p:sp>
      <p:sp>
        <p:nvSpPr>
          <p:cNvPr id="3" name="Footer Placeholder 2"/>
          <p:cNvSpPr>
            <a:spLocks noGrp="1"/>
          </p:cNvSpPr>
          <p:nvPr>
            <p:ph type="ftr" sz="quarter" idx="11"/>
          </p:nvPr>
        </p:nvSpPr>
        <p:spPr>
          <a:xfrm>
            <a:off x="304800" y="4808136"/>
            <a:ext cx="3835152" cy="230470"/>
          </a:xfrm>
        </p:spPr>
        <p:txBody>
          <a:bodyPr/>
          <a:lstStyle/>
          <a:p>
            <a:r>
              <a:rPr lang="en-US"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2</a:t>
            </a:fld>
            <a:endParaRPr lang="da-DK"/>
          </a:p>
        </p:txBody>
      </p:sp>
      <p:sp>
        <p:nvSpPr>
          <p:cNvPr id="8" name="TextBox 7"/>
          <p:cNvSpPr txBox="1"/>
          <p:nvPr/>
        </p:nvSpPr>
        <p:spPr>
          <a:xfrm>
            <a:off x="611560" y="1419622"/>
            <a:ext cx="7992888" cy="861774"/>
          </a:xfrm>
          <a:prstGeom prst="rect">
            <a:avLst/>
          </a:prstGeom>
          <a:solidFill>
            <a:schemeClr val="bg1">
              <a:lumMod val="95000"/>
            </a:schemeClr>
          </a:solidFill>
        </p:spPr>
        <p:txBody>
          <a:bodyPr wrap="square" rtlCol="0">
            <a:spAutoFit/>
          </a:bodyPr>
          <a:lstStyle/>
          <a:p>
            <a:r>
              <a:rPr lang="en-US" b="1" i="1" dirty="0"/>
              <a:t>'It's awful - Why did nobody see it coming?' </a:t>
            </a:r>
            <a:r>
              <a:rPr lang="en-US" i="1" dirty="0"/>
              <a:t/>
            </a:r>
            <a:br>
              <a:rPr lang="en-US" i="1" dirty="0"/>
            </a:br>
            <a:r>
              <a:rPr lang="en-US" sz="1600" dirty="0"/>
              <a:t>The Queen (Elizabeth II) in November 2008 on why “nobody” predicted the financial crisis.</a:t>
            </a:r>
            <a:endParaRPr lang="da-DK" dirty="0"/>
          </a:p>
        </p:txBody>
      </p:sp>
      <p:sp>
        <p:nvSpPr>
          <p:cNvPr id="9" name="TextBox 8"/>
          <p:cNvSpPr txBox="1"/>
          <p:nvPr/>
        </p:nvSpPr>
        <p:spPr>
          <a:xfrm>
            <a:off x="611560" y="2859782"/>
            <a:ext cx="7992888" cy="1600438"/>
          </a:xfrm>
          <a:prstGeom prst="rect">
            <a:avLst/>
          </a:prstGeom>
          <a:solidFill>
            <a:schemeClr val="bg1">
              <a:lumMod val="95000"/>
            </a:schemeClr>
          </a:solidFill>
        </p:spPr>
        <p:txBody>
          <a:bodyPr wrap="square" rtlCol="0">
            <a:spAutoFit/>
          </a:bodyPr>
          <a:lstStyle/>
          <a:p>
            <a:r>
              <a:rPr lang="en-US" b="1" i="1" dirty="0"/>
              <a:t>'</a:t>
            </a:r>
            <a:r>
              <a:rPr lang="en-GB" b="1" i="1" dirty="0"/>
              <a:t>Robust Financial Sector in Denmark</a:t>
            </a:r>
            <a:r>
              <a:rPr lang="en-US" b="1" i="1" dirty="0"/>
              <a:t>'</a:t>
            </a:r>
            <a:r>
              <a:rPr lang="en-US" dirty="0"/>
              <a:t/>
            </a:r>
            <a:br>
              <a:rPr lang="en-US" dirty="0"/>
            </a:br>
            <a:r>
              <a:rPr lang="en-GB" sz="1600" dirty="0"/>
              <a:t>First-page headline – typed in large bold letters - in the 2008 Financial Stability Report of </a:t>
            </a:r>
            <a:r>
              <a:rPr lang="en-GB" sz="1600" dirty="0" err="1"/>
              <a:t>Nationalbanken</a:t>
            </a:r>
            <a:r>
              <a:rPr lang="en-GB" sz="1600" dirty="0"/>
              <a:t>. The report, analysing the robustness of the Danish financial sector, was published in May 2008, i.e. only few months prior to the outbreak of the worst financial crisis since the 1930s. Half of Danish banks disappeared following the financial crisis of 2008.</a:t>
            </a:r>
            <a:endParaRPr lang="da-DK" sz="1600" dirty="0"/>
          </a:p>
        </p:txBody>
      </p:sp>
    </p:spTree>
    <p:extLst>
      <p:ext uri="{BB962C8B-B14F-4D97-AF65-F5344CB8AC3E}">
        <p14:creationId xmlns:p14="http://schemas.microsoft.com/office/powerpoint/2010/main" val="168601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95486"/>
            <a:ext cx="8856984" cy="569214"/>
          </a:xfrm>
        </p:spPr>
        <p:txBody>
          <a:bodyPr>
            <a:noAutofit/>
          </a:bodyPr>
          <a:lstStyle/>
          <a:p>
            <a:r>
              <a:rPr lang="en-US" sz="3200" dirty="0" smtClean="0"/>
              <a:t>Outline</a:t>
            </a:r>
            <a:endParaRPr lang="da-DK" sz="2400" dirty="0"/>
          </a:p>
        </p:txBody>
      </p:sp>
      <p:sp>
        <p:nvSpPr>
          <p:cNvPr id="3" name="Footer Placeholder 2"/>
          <p:cNvSpPr>
            <a:spLocks noGrp="1"/>
          </p:cNvSpPr>
          <p:nvPr>
            <p:ph type="ftr" sz="quarter" idx="11"/>
          </p:nvPr>
        </p:nvSpPr>
        <p:spPr>
          <a:xfrm>
            <a:off x="304800" y="4808136"/>
            <a:ext cx="4627240" cy="139878"/>
          </a:xfrm>
        </p:spPr>
        <p:txBody>
          <a:bodyPr/>
          <a:lstStyle/>
          <a:p>
            <a:r>
              <a:rPr lang="en-US" smtClean="0"/>
              <a:t>How stable is the Nordic financial sector? J. Rangvid</a:t>
            </a:r>
            <a:endParaRPr lang="da-DK" dirty="0"/>
          </a:p>
        </p:txBody>
      </p:sp>
      <p:sp>
        <p:nvSpPr>
          <p:cNvPr id="7" name="Content Placeholder 6"/>
          <p:cNvSpPr>
            <a:spLocks noGrp="1"/>
          </p:cNvSpPr>
          <p:nvPr>
            <p:ph sz="quarter" idx="1"/>
          </p:nvPr>
        </p:nvSpPr>
        <p:spPr>
          <a:xfrm>
            <a:off x="338328" y="1501188"/>
            <a:ext cx="8503920" cy="3662850"/>
          </a:xfrm>
        </p:spPr>
        <p:txBody>
          <a:bodyPr>
            <a:normAutofit/>
          </a:bodyPr>
          <a:lstStyle/>
          <a:p>
            <a:pPr>
              <a:spcAft>
                <a:spcPts val="1500"/>
              </a:spcAft>
            </a:pPr>
            <a:r>
              <a:rPr lang="en-US" dirty="0" smtClean="0"/>
              <a:t>Historical costs of financial crisis in the Nordics.</a:t>
            </a:r>
          </a:p>
          <a:p>
            <a:pPr>
              <a:spcAft>
                <a:spcPts val="1500"/>
              </a:spcAft>
            </a:pPr>
            <a:r>
              <a:rPr lang="en-US" dirty="0" smtClean="0"/>
              <a:t>What caused the crises in the early 1990s and 2008?</a:t>
            </a:r>
          </a:p>
          <a:p>
            <a:pPr>
              <a:spcAft>
                <a:spcPts val="1500"/>
              </a:spcAft>
            </a:pPr>
            <a:r>
              <a:rPr lang="en-US" dirty="0" smtClean="0"/>
              <a:t>How stable is the Nordic financial sector today?</a:t>
            </a:r>
          </a:p>
          <a:p>
            <a:pPr>
              <a:spcAft>
                <a:spcPts val="1500"/>
              </a:spcAft>
            </a:pPr>
            <a:r>
              <a:rPr lang="en-US" dirty="0" smtClean="0"/>
              <a:t>Consequences of low interest rates.</a:t>
            </a:r>
          </a:p>
          <a:p>
            <a:pPr marL="0" indent="0">
              <a:buNone/>
            </a:pPr>
            <a:endParaRPr lang="da-DK" dirty="0"/>
          </a:p>
        </p:txBody>
      </p:sp>
      <p:sp>
        <p:nvSpPr>
          <p:cNvPr id="2" name="Slide Number Placeholder 1"/>
          <p:cNvSpPr>
            <a:spLocks noGrp="1"/>
          </p:cNvSpPr>
          <p:nvPr>
            <p:ph type="sldNum" sz="quarter" idx="12"/>
          </p:nvPr>
        </p:nvSpPr>
        <p:spPr/>
        <p:txBody>
          <a:bodyPr>
            <a:normAutofit lnSpcReduction="10000"/>
          </a:bodyPr>
          <a:lstStyle/>
          <a:p>
            <a:fld id="{62147435-CA8E-46AE-8871-3020BA06167C}" type="slidenum">
              <a:rPr lang="da-DK" smtClean="0"/>
              <a:pPr/>
              <a:t>3</a:t>
            </a:fld>
            <a:endParaRPr lang="da-DK"/>
          </a:p>
        </p:txBody>
      </p:sp>
    </p:spTree>
    <p:extLst>
      <p:ext uri="{BB962C8B-B14F-4D97-AF65-F5344CB8AC3E}">
        <p14:creationId xmlns:p14="http://schemas.microsoft.com/office/powerpoint/2010/main" val="1068083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Take-</a:t>
            </a:r>
            <a:r>
              <a:rPr lang="en-US" dirty="0" err="1" smtClean="0"/>
              <a:t>aways</a:t>
            </a:r>
            <a:endParaRPr lang="en-US" dirty="0"/>
          </a:p>
        </p:txBody>
      </p:sp>
      <p:sp>
        <p:nvSpPr>
          <p:cNvPr id="3" name="Footer Placeholder 2"/>
          <p:cNvSpPr>
            <a:spLocks noGrp="1"/>
          </p:cNvSpPr>
          <p:nvPr>
            <p:ph type="ftr" sz="quarter" idx="11"/>
          </p:nvPr>
        </p:nvSpPr>
        <p:spPr>
          <a:xfrm>
            <a:off x="304800" y="4808136"/>
            <a:ext cx="4123184" cy="335364"/>
          </a:xfrm>
        </p:spPr>
        <p:txBody>
          <a:bodyPr/>
          <a:lstStyle/>
          <a:p>
            <a:r>
              <a:rPr lang="en-US" dirty="0"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4</a:t>
            </a:fld>
            <a:endParaRPr lang="da-DK"/>
          </a:p>
        </p:txBody>
      </p:sp>
      <p:sp>
        <p:nvSpPr>
          <p:cNvPr id="5" name="Content Placeholder 4"/>
          <p:cNvSpPr>
            <a:spLocks noGrp="1"/>
          </p:cNvSpPr>
          <p:nvPr>
            <p:ph sz="quarter" idx="1"/>
          </p:nvPr>
        </p:nvSpPr>
        <p:spPr>
          <a:xfrm>
            <a:off x="301752" y="1487173"/>
            <a:ext cx="8503920" cy="3429000"/>
          </a:xfrm>
        </p:spPr>
        <p:txBody>
          <a:bodyPr/>
          <a:lstStyle/>
          <a:p>
            <a:pPr>
              <a:spcAft>
                <a:spcPts val="1500"/>
              </a:spcAft>
            </a:pPr>
            <a:r>
              <a:rPr lang="en-US" dirty="0" smtClean="0"/>
              <a:t>Financial crises </a:t>
            </a:r>
            <a:r>
              <a:rPr lang="en-US" i="1" dirty="0" smtClean="0"/>
              <a:t>very</a:t>
            </a:r>
            <a:r>
              <a:rPr lang="en-US" dirty="0" smtClean="0"/>
              <a:t> costly.</a:t>
            </a:r>
          </a:p>
          <a:p>
            <a:pPr>
              <a:spcAft>
                <a:spcPts val="1500"/>
              </a:spcAft>
            </a:pPr>
            <a:r>
              <a:rPr lang="en-US" dirty="0" smtClean="0"/>
              <a:t>Traditional indicators of financial instability not flashing red.</a:t>
            </a:r>
          </a:p>
          <a:p>
            <a:pPr>
              <a:spcAft>
                <a:spcPts val="1500"/>
              </a:spcAft>
            </a:pPr>
            <a:r>
              <a:rPr lang="en-US" dirty="0" smtClean="0"/>
              <a:t>House prices and household debt levels high.</a:t>
            </a:r>
          </a:p>
          <a:p>
            <a:pPr>
              <a:spcAft>
                <a:spcPts val="1500"/>
              </a:spcAft>
            </a:pPr>
            <a:r>
              <a:rPr lang="en-US" dirty="0" smtClean="0"/>
              <a:t>Low interest rates are causes for concern.</a:t>
            </a:r>
            <a:endParaRPr lang="da-DK" dirty="0"/>
          </a:p>
        </p:txBody>
      </p:sp>
    </p:spTree>
    <p:extLst>
      <p:ext uri="{BB962C8B-B14F-4D97-AF65-F5344CB8AC3E}">
        <p14:creationId xmlns:p14="http://schemas.microsoft.com/office/powerpoint/2010/main" val="3537125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pPr algn="ctr"/>
            <a:r>
              <a:rPr lang="en-US" dirty="0" smtClean="0"/>
              <a:t>Finland around 1990</a:t>
            </a:r>
            <a:endParaRPr lang="da-DK" dirty="0"/>
          </a:p>
        </p:txBody>
      </p:sp>
      <p:sp>
        <p:nvSpPr>
          <p:cNvPr id="8" name="Text Placeholder 7"/>
          <p:cNvSpPr>
            <a:spLocks noGrp="1"/>
          </p:cNvSpPr>
          <p:nvPr>
            <p:ph type="body" sz="half" idx="3"/>
          </p:nvPr>
        </p:nvSpPr>
        <p:spPr/>
        <p:txBody>
          <a:bodyPr/>
          <a:lstStyle/>
          <a:p>
            <a:pPr algn="ctr"/>
            <a:r>
              <a:rPr lang="en-US" dirty="0" smtClean="0"/>
              <a:t>Denmark around 2008</a:t>
            </a:r>
            <a:endParaRPr lang="da-DK" dirty="0"/>
          </a:p>
        </p:txBody>
      </p:sp>
      <p:sp>
        <p:nvSpPr>
          <p:cNvPr id="3" name="Footer Placeholder 2"/>
          <p:cNvSpPr>
            <a:spLocks noGrp="1"/>
          </p:cNvSpPr>
          <p:nvPr>
            <p:ph type="ftr" sz="quarter" idx="11"/>
          </p:nvPr>
        </p:nvSpPr>
        <p:spPr>
          <a:xfrm>
            <a:off x="304800" y="4807458"/>
            <a:ext cx="4339208" cy="336042"/>
          </a:xfrm>
        </p:spPr>
        <p:txBody>
          <a:bodyPr/>
          <a:lstStyle/>
          <a:p>
            <a:r>
              <a:rPr lang="en-US" smtClean="0"/>
              <a:t>How stable is the Nordic financial sector? J. Rangvid</a:t>
            </a:r>
            <a:endParaRPr lang="da-DK"/>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5</a:t>
            </a:fld>
            <a:endParaRPr lang="da-DK"/>
          </a:p>
        </p:txBody>
      </p:sp>
      <p:sp>
        <p:nvSpPr>
          <p:cNvPr id="2" name="Title 1"/>
          <p:cNvSpPr>
            <a:spLocks noGrp="1"/>
          </p:cNvSpPr>
          <p:nvPr>
            <p:ph type="title"/>
          </p:nvPr>
        </p:nvSpPr>
        <p:spPr/>
        <p:txBody>
          <a:bodyPr>
            <a:normAutofit fontScale="90000"/>
          </a:bodyPr>
          <a:lstStyle/>
          <a:p>
            <a:r>
              <a:rPr lang="en-US" dirty="0" smtClean="0"/>
              <a:t>Costs of financial crisis</a:t>
            </a:r>
            <a:endParaRPr lang="da-DK" dirty="0"/>
          </a:p>
        </p:txBody>
      </p:sp>
      <p:graphicFrame>
        <p:nvGraphicFramePr>
          <p:cNvPr id="12" name="Content Placeholder 11"/>
          <p:cNvGraphicFramePr>
            <a:graphicFrameLocks noGrp="1"/>
          </p:cNvGraphicFramePr>
          <p:nvPr>
            <p:ph sz="quarter" idx="2"/>
            <p:extLst>
              <p:ext uri="{D42A27DB-BD31-4B8C-83A1-F6EECF244321}">
                <p14:modId xmlns:p14="http://schemas.microsoft.com/office/powerpoint/2010/main" val="645256041"/>
              </p:ext>
            </p:extLst>
          </p:nvPr>
        </p:nvGraphicFramePr>
        <p:xfrm>
          <a:off x="301625" y="1854200"/>
          <a:ext cx="4041775" cy="28638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ontent Placeholder 12"/>
          <p:cNvGraphicFramePr>
            <a:graphicFrameLocks noGrp="1"/>
          </p:cNvGraphicFramePr>
          <p:nvPr>
            <p:ph sz="quarter" idx="4"/>
            <p:extLst>
              <p:ext uri="{D42A27DB-BD31-4B8C-83A1-F6EECF244321}">
                <p14:modId xmlns:p14="http://schemas.microsoft.com/office/powerpoint/2010/main" val="1387855428"/>
              </p:ext>
            </p:extLst>
          </p:nvPr>
        </p:nvGraphicFramePr>
        <p:xfrm>
          <a:off x="4800600" y="1854200"/>
          <a:ext cx="4038600" cy="28654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8569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dirty="0"/>
              <a:t>Costs of financial crisis</a:t>
            </a:r>
            <a:endParaRPr lang="da-DK" dirty="0"/>
          </a:p>
        </p:txBody>
      </p:sp>
      <p:sp>
        <p:nvSpPr>
          <p:cNvPr id="4" name="Footer Placeholder 3"/>
          <p:cNvSpPr>
            <a:spLocks noGrp="1"/>
          </p:cNvSpPr>
          <p:nvPr>
            <p:ph type="ftr" sz="quarter" idx="11"/>
          </p:nvPr>
        </p:nvSpPr>
        <p:spPr>
          <a:xfrm>
            <a:off x="304800" y="4808136"/>
            <a:ext cx="4843264" cy="427910"/>
          </a:xfrm>
        </p:spPr>
        <p:txBody>
          <a:bodyPr/>
          <a:lstStyle/>
          <a:p>
            <a:r>
              <a:rPr lang="en-US" dirty="0" smtClean="0"/>
              <a:t>How stable is the Nordic financial sector? J. Rangvid</a:t>
            </a:r>
            <a:endParaRPr lang="da-DK" dirty="0"/>
          </a:p>
        </p:txBody>
      </p:sp>
      <p:sp>
        <p:nvSpPr>
          <p:cNvPr id="7" name="Slide Number Placeholder 6"/>
          <p:cNvSpPr>
            <a:spLocks noGrp="1"/>
          </p:cNvSpPr>
          <p:nvPr>
            <p:ph type="sldNum" sz="quarter" idx="12"/>
          </p:nvPr>
        </p:nvSpPr>
        <p:spPr/>
        <p:txBody>
          <a:bodyPr>
            <a:normAutofit lnSpcReduction="10000"/>
          </a:bodyPr>
          <a:lstStyle/>
          <a:p>
            <a:fld id="{62147435-CA8E-46AE-8871-3020BA06167C}" type="slidenum">
              <a:rPr lang="da-DK" smtClean="0"/>
              <a:pPr/>
              <a:t>6</a:t>
            </a:fld>
            <a:endParaRPr lang="da-DK"/>
          </a:p>
        </p:txBody>
      </p:sp>
      <p:pic>
        <p:nvPicPr>
          <p:cNvPr id="20" name="Content Placeholder 19"/>
          <p:cNvPicPr>
            <a:picLocks noGrp="1" noChangeAspect="1"/>
          </p:cNvPicPr>
          <p:nvPr>
            <p:ph sz="quarter" idx="1"/>
          </p:nvPr>
        </p:nvPicPr>
        <p:blipFill>
          <a:blip r:embed="rId2"/>
          <a:stretch>
            <a:fillRect/>
          </a:stretch>
        </p:blipFill>
        <p:spPr>
          <a:xfrm>
            <a:off x="723828" y="1491630"/>
            <a:ext cx="7690247" cy="2678951"/>
          </a:xfrm>
          <a:prstGeom prst="rect">
            <a:avLst/>
          </a:prstGeom>
        </p:spPr>
      </p:pic>
    </p:spTree>
    <p:extLst>
      <p:ext uri="{BB962C8B-B14F-4D97-AF65-F5344CB8AC3E}">
        <p14:creationId xmlns:p14="http://schemas.microsoft.com/office/powerpoint/2010/main" val="798824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t>Financial crises </a:t>
            </a:r>
            <a:r>
              <a:rPr lang="en-GB" sz="3000" dirty="0"/>
              <a:t>in the </a:t>
            </a:r>
            <a:r>
              <a:rPr lang="en-GB" sz="3000" dirty="0" smtClean="0"/>
              <a:t>Nordics:</a:t>
            </a:r>
            <a:endParaRPr lang="da-DK" sz="3000" dirty="0"/>
          </a:p>
        </p:txBody>
      </p:sp>
      <p:sp>
        <p:nvSpPr>
          <p:cNvPr id="3" name="Footer Placeholder 2"/>
          <p:cNvSpPr>
            <a:spLocks noGrp="1"/>
          </p:cNvSpPr>
          <p:nvPr>
            <p:ph type="ftr" sz="quarter" idx="11"/>
          </p:nvPr>
        </p:nvSpPr>
        <p:spPr>
          <a:xfrm>
            <a:off x="304800" y="4808136"/>
            <a:ext cx="4699248" cy="184391"/>
          </a:xfrm>
        </p:spPr>
        <p:txBody>
          <a:bodyPr/>
          <a:lstStyle/>
          <a:p>
            <a:r>
              <a:rPr lang="en-US" smtClean="0"/>
              <a:t>How stable is the Nordic financial sector? J. Rangvid</a:t>
            </a:r>
            <a:endParaRPr lang="da-DK"/>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7</a:t>
            </a:fld>
            <a:endParaRPr lang="da-DK"/>
          </a:p>
        </p:txBody>
      </p:sp>
      <p:sp>
        <p:nvSpPr>
          <p:cNvPr id="5" name="Content Placeholder 4"/>
          <p:cNvSpPr>
            <a:spLocks noGrp="1"/>
          </p:cNvSpPr>
          <p:nvPr>
            <p:ph sz="quarter" idx="1"/>
          </p:nvPr>
        </p:nvSpPr>
        <p:spPr>
          <a:xfrm>
            <a:off x="301752" y="1145286"/>
            <a:ext cx="8503920" cy="3802728"/>
          </a:xfrm>
        </p:spPr>
        <p:txBody>
          <a:bodyPr>
            <a:noAutofit/>
          </a:bodyPr>
          <a:lstStyle/>
          <a:p>
            <a:pPr>
              <a:spcBef>
                <a:spcPts val="200"/>
              </a:spcBef>
            </a:pPr>
            <a:r>
              <a:rPr lang="en-GB" sz="2000" dirty="0" smtClean="0"/>
              <a:t>House </a:t>
            </a:r>
            <a:r>
              <a:rPr lang="en-GB" sz="2000" dirty="0"/>
              <a:t>prices </a:t>
            </a:r>
            <a:r>
              <a:rPr lang="en-GB" sz="2000" dirty="0" smtClean="0"/>
              <a:t>increase.</a:t>
            </a:r>
          </a:p>
          <a:p>
            <a:pPr>
              <a:spcBef>
                <a:spcPts val="200"/>
              </a:spcBef>
            </a:pPr>
            <a:r>
              <a:rPr lang="en-GB" sz="2000" dirty="0" smtClean="0"/>
              <a:t>People </a:t>
            </a:r>
            <a:r>
              <a:rPr lang="en-GB" sz="2000" dirty="0"/>
              <a:t>borrow to build and purchase </a:t>
            </a:r>
            <a:r>
              <a:rPr lang="en-GB" sz="2000" dirty="0" smtClean="0"/>
              <a:t>houses</a:t>
            </a:r>
            <a:r>
              <a:rPr lang="en-GB" sz="2000" dirty="0" smtClean="0"/>
              <a:t>. Banks willing to lend.</a:t>
            </a:r>
            <a:endParaRPr lang="en-GB" sz="2000" dirty="0" smtClean="0"/>
          </a:p>
          <a:p>
            <a:pPr>
              <a:spcBef>
                <a:spcPts val="200"/>
              </a:spcBef>
            </a:pPr>
            <a:r>
              <a:rPr lang="en-GB" sz="2000" dirty="0" smtClean="0"/>
              <a:t>Credit expands</a:t>
            </a:r>
            <a:r>
              <a:rPr lang="en-GB" sz="2000" dirty="0" smtClean="0"/>
              <a:t>. Fast.</a:t>
            </a:r>
            <a:endParaRPr lang="en-GB" sz="2000" dirty="0" smtClean="0"/>
          </a:p>
          <a:p>
            <a:pPr>
              <a:spcBef>
                <a:spcPts val="200"/>
              </a:spcBef>
            </a:pPr>
            <a:r>
              <a:rPr lang="en-GB" sz="2000" dirty="0" smtClean="0"/>
              <a:t>House </a:t>
            </a:r>
            <a:r>
              <a:rPr lang="en-GB" sz="2000" dirty="0"/>
              <a:t>prices increase even </a:t>
            </a:r>
            <a:r>
              <a:rPr lang="en-GB" sz="2000" dirty="0" smtClean="0"/>
              <a:t>more, </a:t>
            </a:r>
            <a:r>
              <a:rPr lang="en-GB" sz="2000" dirty="0"/>
              <a:t>and the pre-crisis boom gets rolling. </a:t>
            </a:r>
            <a:endParaRPr lang="en-GB" sz="2000" dirty="0" smtClean="0"/>
          </a:p>
          <a:p>
            <a:pPr>
              <a:spcBef>
                <a:spcPts val="200"/>
              </a:spcBef>
            </a:pPr>
            <a:endParaRPr lang="en-GB" sz="2000" dirty="0" smtClean="0"/>
          </a:p>
          <a:p>
            <a:pPr>
              <a:spcBef>
                <a:spcPts val="200"/>
              </a:spcBef>
            </a:pPr>
            <a:r>
              <a:rPr lang="en-GB" sz="2000" dirty="0" smtClean="0"/>
              <a:t>House </a:t>
            </a:r>
            <a:r>
              <a:rPr lang="en-GB" sz="2000" dirty="0"/>
              <a:t>prices peak. </a:t>
            </a:r>
            <a:endParaRPr lang="en-GB" sz="2000" dirty="0" smtClean="0"/>
          </a:p>
          <a:p>
            <a:pPr>
              <a:spcBef>
                <a:spcPts val="200"/>
              </a:spcBef>
            </a:pPr>
            <a:r>
              <a:rPr lang="en-GB" sz="2000" dirty="0" smtClean="0"/>
              <a:t>House </a:t>
            </a:r>
            <a:r>
              <a:rPr lang="en-GB" sz="2000" dirty="0"/>
              <a:t>prices start falling. </a:t>
            </a:r>
            <a:endParaRPr lang="en-GB" sz="2000" dirty="0" smtClean="0"/>
          </a:p>
          <a:p>
            <a:pPr>
              <a:spcBef>
                <a:spcPts val="200"/>
              </a:spcBef>
            </a:pPr>
            <a:r>
              <a:rPr lang="en-GB" sz="2000" dirty="0" smtClean="0"/>
              <a:t>Credit </a:t>
            </a:r>
            <a:r>
              <a:rPr lang="en-GB" sz="2000" dirty="0"/>
              <a:t>contracts, the economy contracts, and house prices fall even more. </a:t>
            </a:r>
            <a:endParaRPr lang="en-GB" sz="2000" dirty="0" smtClean="0"/>
          </a:p>
          <a:p>
            <a:pPr>
              <a:spcBef>
                <a:spcPts val="200"/>
              </a:spcBef>
            </a:pPr>
            <a:r>
              <a:rPr lang="en-GB" sz="2000" dirty="0" smtClean="0"/>
              <a:t>The </a:t>
            </a:r>
            <a:r>
              <a:rPr lang="en-GB" sz="2000" dirty="0"/>
              <a:t>crisis has begun.</a:t>
            </a:r>
            <a:endParaRPr lang="da-DK" sz="2000" dirty="0"/>
          </a:p>
        </p:txBody>
      </p:sp>
    </p:spTree>
    <p:extLst>
      <p:ext uri="{BB962C8B-B14F-4D97-AF65-F5344CB8AC3E}">
        <p14:creationId xmlns:p14="http://schemas.microsoft.com/office/powerpoint/2010/main" val="3955998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Growth in real credit </a:t>
            </a:r>
            <a:r>
              <a:rPr lang="en-US" sz="2800" dirty="0"/>
              <a:t>to </a:t>
            </a:r>
            <a:r>
              <a:rPr lang="en-US" sz="2800" dirty="0" smtClean="0"/>
              <a:t>private non-financial sector</a:t>
            </a:r>
            <a:endParaRPr lang="da-DK" sz="2800" dirty="0"/>
          </a:p>
        </p:txBody>
      </p:sp>
      <p:sp>
        <p:nvSpPr>
          <p:cNvPr id="3" name="Footer Placeholder 2"/>
          <p:cNvSpPr>
            <a:spLocks noGrp="1"/>
          </p:cNvSpPr>
          <p:nvPr>
            <p:ph type="ftr" sz="quarter" idx="11"/>
          </p:nvPr>
        </p:nvSpPr>
        <p:spPr>
          <a:xfrm>
            <a:off x="304800" y="4808136"/>
            <a:ext cx="4123184" cy="211886"/>
          </a:xfrm>
        </p:spPr>
        <p:txBody>
          <a:bodyPr/>
          <a:lstStyle/>
          <a:p>
            <a:r>
              <a:rPr lang="en-US" dirty="0" smtClean="0"/>
              <a:t>How stable is the Nordic financial sector? J. Rangvid</a:t>
            </a:r>
            <a:endParaRPr lang="da-DK" dirty="0"/>
          </a:p>
        </p:txBody>
      </p:sp>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8</a:t>
            </a:fld>
            <a:endParaRPr lang="da-DK"/>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807659013"/>
              </p:ext>
            </p:extLst>
          </p:nvPr>
        </p:nvGraphicFramePr>
        <p:xfrm>
          <a:off x="301625" y="1144588"/>
          <a:ext cx="8504238"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5180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lnSpcReduction="10000"/>
          </a:bodyPr>
          <a:lstStyle/>
          <a:p>
            <a:fld id="{62147435-CA8E-46AE-8871-3020BA06167C}" type="slidenum">
              <a:rPr lang="da-DK" smtClean="0"/>
              <a:pPr/>
              <a:t>9</a:t>
            </a:fld>
            <a:endParaRPr lang="da-DK"/>
          </a:p>
        </p:txBody>
      </p:sp>
      <p:pic>
        <p:nvPicPr>
          <p:cNvPr id="6" name="Content Placeholder 5"/>
          <p:cNvPicPr>
            <a:picLocks noGrp="1" noChangeAspect="1"/>
          </p:cNvPicPr>
          <p:nvPr>
            <p:ph sz="quarter" idx="1"/>
          </p:nvPr>
        </p:nvPicPr>
        <p:blipFill>
          <a:blip r:embed="rId2"/>
          <a:stretch>
            <a:fillRect/>
          </a:stretch>
        </p:blipFill>
        <p:spPr>
          <a:xfrm>
            <a:off x="1023714" y="123478"/>
            <a:ext cx="7004670" cy="4968552"/>
          </a:xfrm>
          <a:prstGeom prst="rect">
            <a:avLst/>
          </a:prstGeom>
        </p:spPr>
      </p:pic>
    </p:spTree>
    <p:extLst>
      <p:ext uri="{BB962C8B-B14F-4D97-AF65-F5344CB8AC3E}">
        <p14:creationId xmlns:p14="http://schemas.microsoft.com/office/powerpoint/2010/main" val="5273765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8015</TotalTime>
  <Words>601</Words>
  <Application>Microsoft Office PowerPoint</Application>
  <PresentationFormat>On-screen Show (16:9)</PresentationFormat>
  <Paragraphs>102</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Georgia</vt:lpstr>
      <vt:lpstr>Wingdings</vt:lpstr>
      <vt:lpstr>Wingdings 2</vt:lpstr>
      <vt:lpstr>Civic</vt:lpstr>
      <vt:lpstr>How stable is  the Nordic financial sector?</vt:lpstr>
      <vt:lpstr>Predicting financial sector robustness</vt:lpstr>
      <vt:lpstr>Outline</vt:lpstr>
      <vt:lpstr>Take-aways</vt:lpstr>
      <vt:lpstr>Costs of financial crisis</vt:lpstr>
      <vt:lpstr>Costs of financial crisis</vt:lpstr>
      <vt:lpstr>Financial crises in the Nordics:</vt:lpstr>
      <vt:lpstr>Growth in real credit to private non-financial sector</vt:lpstr>
      <vt:lpstr>PowerPoint Presentation</vt:lpstr>
      <vt:lpstr>Where are we today in terms of risks?</vt:lpstr>
      <vt:lpstr>Capitalization of banks</vt:lpstr>
      <vt:lpstr>Financial regulation has been tightened</vt:lpstr>
      <vt:lpstr>Household debt and house prices</vt:lpstr>
      <vt:lpstr>Cause for concern: Very low policy rates</vt:lpstr>
      <vt:lpstr>Cause for concern: Very low policy rates</vt:lpstr>
      <vt:lpstr>Conclusion</vt:lpstr>
    </vt:vector>
  </TitlesOfParts>
  <Company>CBS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Jesper Rangvid</dc:creator>
  <cp:lastModifiedBy>Jesper Rangvid</cp:lastModifiedBy>
  <cp:revision>2040</cp:revision>
  <cp:lastPrinted>2011-09-15T20:19:02Z</cp:lastPrinted>
  <dcterms:created xsi:type="dcterms:W3CDTF">2009-08-21T10:17:20Z</dcterms:created>
  <dcterms:modified xsi:type="dcterms:W3CDTF">2019-12-05T16:50:36Z</dcterms:modified>
</cp:coreProperties>
</file>