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7" r:id="rId2"/>
    <p:sldId id="275" r:id="rId3"/>
    <p:sldId id="273" r:id="rId4"/>
    <p:sldId id="269" r:id="rId5"/>
    <p:sldId id="274" r:id="rId6"/>
    <p:sldId id="276" r:id="rId7"/>
    <p:sldId id="268" r:id="rId8"/>
  </p:sldIdLst>
  <p:sldSz cx="12192000" cy="6858000"/>
  <p:notesSz cx="6799263" cy="99298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rs Hörngren" initials="LH" lastIdx="9" clrIdx="0">
    <p:extLst>
      <p:ext uri="{19B8F6BF-5375-455C-9EA6-DF929625EA0E}">
        <p15:presenceInfo xmlns:p15="http://schemas.microsoft.com/office/powerpoint/2012/main" userId="Lars Hörngr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inpe\Downloads\data-financial-stability-report-2019_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inpe\Downloads\data-financial-stability-report-2019_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inpe\Downloads\appendix-to-financial-stability-report-2019_2-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r>
              <a:rPr lang="en-US" sz="2800">
                <a:latin typeface="Garamond" panose="02020404030301010803" pitchFamily="18" charset="0"/>
              </a:rPr>
              <a:t>Leverage ratio, June 2019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'[data-financial-stability-report-2019_2.xlsx]23'!$B$8</c:f>
              <c:strCache>
                <c:ptCount val="1"/>
                <c:pt idx="0">
                  <c:v>Leverage ratio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'[data-financial-stability-report-2019_2.xlsx]23'!$A$9:$A$26</c:f>
              <c:strCache>
                <c:ptCount val="18"/>
                <c:pt idx="0">
                  <c:v>Estonia</c:v>
                </c:pt>
                <c:pt idx="1">
                  <c:v>Latvia</c:v>
                </c:pt>
                <c:pt idx="2">
                  <c:v>Poland</c:v>
                </c:pt>
                <c:pt idx="3">
                  <c:v>Republic of Ireland</c:v>
                </c:pt>
                <c:pt idx="4">
                  <c:v>Greece</c:v>
                </c:pt>
                <c:pt idx="5">
                  <c:v>Lithuania</c:v>
                </c:pt>
                <c:pt idx="6">
                  <c:v>Portugal</c:v>
                </c:pt>
                <c:pt idx="7">
                  <c:v>Norway</c:v>
                </c:pt>
                <c:pt idx="8">
                  <c:v>Austria</c:v>
                </c:pt>
                <c:pt idx="9">
                  <c:v>Finland</c:v>
                </c:pt>
                <c:pt idx="10">
                  <c:v>Spain</c:v>
                </c:pt>
                <c:pt idx="11">
                  <c:v>Italy</c:v>
                </c:pt>
                <c:pt idx="12">
                  <c:v>United Kingdom</c:v>
                </c:pt>
                <c:pt idx="13">
                  <c:v>France</c:v>
                </c:pt>
                <c:pt idx="14">
                  <c:v>Denmark</c:v>
                </c:pt>
                <c:pt idx="15">
                  <c:v>The Netherlands</c:v>
                </c:pt>
                <c:pt idx="16">
                  <c:v>Sweden</c:v>
                </c:pt>
                <c:pt idx="17">
                  <c:v>Germany</c:v>
                </c:pt>
              </c:strCache>
            </c:strRef>
          </c:cat>
          <c:val>
            <c:numRef>
              <c:f>'[data-financial-stability-report-2019_2.xlsx]23'!$B$9:$B$26</c:f>
              <c:numCache>
                <c:formatCode>0.00</c:formatCode>
                <c:ptCount val="18"/>
                <c:pt idx="0">
                  <c:v>12.47</c:v>
                </c:pt>
                <c:pt idx="1">
                  <c:v>10.08</c:v>
                </c:pt>
                <c:pt idx="2">
                  <c:v>9.83</c:v>
                </c:pt>
                <c:pt idx="3">
                  <c:v>9.4600000000000009</c:v>
                </c:pt>
                <c:pt idx="4">
                  <c:v>8.98</c:v>
                </c:pt>
                <c:pt idx="5">
                  <c:v>7.55</c:v>
                </c:pt>
                <c:pt idx="6">
                  <c:v>7.18</c:v>
                </c:pt>
                <c:pt idx="7">
                  <c:v>6.96</c:v>
                </c:pt>
                <c:pt idx="8">
                  <c:v>6.79</c:v>
                </c:pt>
                <c:pt idx="9">
                  <c:v>5.61</c:v>
                </c:pt>
                <c:pt idx="10">
                  <c:v>5.44</c:v>
                </c:pt>
                <c:pt idx="11">
                  <c:v>5.33</c:v>
                </c:pt>
                <c:pt idx="12">
                  <c:v>5.2</c:v>
                </c:pt>
                <c:pt idx="13">
                  <c:v>5</c:v>
                </c:pt>
                <c:pt idx="14">
                  <c:v>4.62</c:v>
                </c:pt>
                <c:pt idx="15">
                  <c:v>4.51</c:v>
                </c:pt>
                <c:pt idx="16">
                  <c:v>4.4400000000000004</c:v>
                </c:pt>
                <c:pt idx="17">
                  <c:v>4.38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28-4895-9D55-B2A8191922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9335736"/>
        <c:axId val="309337704"/>
      </c:barChart>
      <c:catAx>
        <c:axId val="309335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09337704"/>
        <c:crosses val="autoZero"/>
        <c:auto val="1"/>
        <c:lblAlgn val="ctr"/>
        <c:lblOffset val="100"/>
        <c:noMultiLvlLbl val="0"/>
      </c:catAx>
      <c:valAx>
        <c:axId val="309337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09335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'[appendix-till-finansiell-stabilitetsrapport-2019_2-sifferunderlag.xlsx]A33'!$B$8</c:f>
              <c:strCache>
                <c:ptCount val="1"/>
                <c:pt idx="0">
                  <c:v>CET1 Capital Ratio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'[appendix-till-finansiell-stabilitetsrapport-2019_2-sifferunderlag.xlsx]A33'!$A$9:$A$51</c:f>
              <c:strCache>
                <c:ptCount val="43"/>
                <c:pt idx="0">
                  <c:v>2009-03-31</c:v>
                </c:pt>
                <c:pt idx="1">
                  <c:v>2009-06-30</c:v>
                </c:pt>
                <c:pt idx="2">
                  <c:v>2009-09-30</c:v>
                </c:pt>
                <c:pt idx="3">
                  <c:v>2009-12-31</c:v>
                </c:pt>
                <c:pt idx="4">
                  <c:v>2010-03-31</c:v>
                </c:pt>
                <c:pt idx="5">
                  <c:v>2010-06-30</c:v>
                </c:pt>
                <c:pt idx="6">
                  <c:v>2010-09-30</c:v>
                </c:pt>
                <c:pt idx="7">
                  <c:v>2010-12-31</c:v>
                </c:pt>
                <c:pt idx="8">
                  <c:v>2011-03-31</c:v>
                </c:pt>
                <c:pt idx="9">
                  <c:v>2011-06-30</c:v>
                </c:pt>
                <c:pt idx="10">
                  <c:v>2011-09-30</c:v>
                </c:pt>
                <c:pt idx="11">
                  <c:v>2011-12-31</c:v>
                </c:pt>
                <c:pt idx="12">
                  <c:v>2012-03-31</c:v>
                </c:pt>
                <c:pt idx="13">
                  <c:v>2012-06-30</c:v>
                </c:pt>
                <c:pt idx="14">
                  <c:v>2012-09-30</c:v>
                </c:pt>
                <c:pt idx="15">
                  <c:v>2012-12-31</c:v>
                </c:pt>
                <c:pt idx="16">
                  <c:v>2013-03-31</c:v>
                </c:pt>
                <c:pt idx="17">
                  <c:v>2013-06-30</c:v>
                </c:pt>
                <c:pt idx="18">
                  <c:v>2013-09-30</c:v>
                </c:pt>
                <c:pt idx="19">
                  <c:v>2013-12-31</c:v>
                </c:pt>
                <c:pt idx="20">
                  <c:v>2014-03-31</c:v>
                </c:pt>
                <c:pt idx="21">
                  <c:v>2014-06-30</c:v>
                </c:pt>
                <c:pt idx="22">
                  <c:v>2014-09-30</c:v>
                </c:pt>
                <c:pt idx="23">
                  <c:v>2014-12-31</c:v>
                </c:pt>
                <c:pt idx="24">
                  <c:v>2015-03-31</c:v>
                </c:pt>
                <c:pt idx="25">
                  <c:v>2015-06-30</c:v>
                </c:pt>
                <c:pt idx="26">
                  <c:v>2015-09-30</c:v>
                </c:pt>
                <c:pt idx="27">
                  <c:v>2015-12-31</c:v>
                </c:pt>
                <c:pt idx="28">
                  <c:v>2016-03-31</c:v>
                </c:pt>
                <c:pt idx="29">
                  <c:v>2016-06-30</c:v>
                </c:pt>
                <c:pt idx="30">
                  <c:v>2016-09-30</c:v>
                </c:pt>
                <c:pt idx="31">
                  <c:v>2016-12-31</c:v>
                </c:pt>
                <c:pt idx="32">
                  <c:v>2017-03-31</c:v>
                </c:pt>
                <c:pt idx="33">
                  <c:v>2017-06-30</c:v>
                </c:pt>
                <c:pt idx="34">
                  <c:v>2017-09-30</c:v>
                </c:pt>
                <c:pt idx="35">
                  <c:v>2017-12-31</c:v>
                </c:pt>
                <c:pt idx="36">
                  <c:v>2018-03-31</c:v>
                </c:pt>
                <c:pt idx="37">
                  <c:v>2018-06-30</c:v>
                </c:pt>
                <c:pt idx="38">
                  <c:v>2018-09-30</c:v>
                </c:pt>
                <c:pt idx="39">
                  <c:v>2018-12-31</c:v>
                </c:pt>
                <c:pt idx="40">
                  <c:v>2019-03-31</c:v>
                </c:pt>
                <c:pt idx="41">
                  <c:v>2019-06-30</c:v>
                </c:pt>
                <c:pt idx="42">
                  <c:v>2019-09-30</c:v>
                </c:pt>
              </c:strCache>
            </c:strRef>
          </c:cat>
          <c:val>
            <c:numRef>
              <c:f>'[appendix-till-finansiell-stabilitetsrapport-2019_2-sifferunderlag.xlsx]A33'!$B$9:$B$51</c:f>
              <c:numCache>
                <c:formatCode>0.00</c:formatCode>
                <c:ptCount val="43"/>
                <c:pt idx="0">
                  <c:v>9.18</c:v>
                </c:pt>
                <c:pt idx="1">
                  <c:v>10.43</c:v>
                </c:pt>
                <c:pt idx="2">
                  <c:v>10.85</c:v>
                </c:pt>
                <c:pt idx="3">
                  <c:v>11.11</c:v>
                </c:pt>
                <c:pt idx="4">
                  <c:v>11.13</c:v>
                </c:pt>
                <c:pt idx="5">
                  <c:v>11.11</c:v>
                </c:pt>
                <c:pt idx="6">
                  <c:v>11.67</c:v>
                </c:pt>
                <c:pt idx="7">
                  <c:v>11.82</c:v>
                </c:pt>
                <c:pt idx="8">
                  <c:v>12.4</c:v>
                </c:pt>
                <c:pt idx="9">
                  <c:v>12.69</c:v>
                </c:pt>
                <c:pt idx="10">
                  <c:v>12.78</c:v>
                </c:pt>
                <c:pt idx="11">
                  <c:v>13.03</c:v>
                </c:pt>
                <c:pt idx="12">
                  <c:v>13.44</c:v>
                </c:pt>
                <c:pt idx="13">
                  <c:v>13.98</c:v>
                </c:pt>
                <c:pt idx="14">
                  <c:v>14.72</c:v>
                </c:pt>
                <c:pt idx="15">
                  <c:v>15.03</c:v>
                </c:pt>
                <c:pt idx="16">
                  <c:v>15.03</c:v>
                </c:pt>
                <c:pt idx="17">
                  <c:v>15.71</c:v>
                </c:pt>
                <c:pt idx="18">
                  <c:v>16.47</c:v>
                </c:pt>
                <c:pt idx="19">
                  <c:v>16.78</c:v>
                </c:pt>
                <c:pt idx="20">
                  <c:v>16.21</c:v>
                </c:pt>
                <c:pt idx="21">
                  <c:v>17.010000000000002</c:v>
                </c:pt>
                <c:pt idx="22">
                  <c:v>17.28</c:v>
                </c:pt>
                <c:pt idx="23">
                  <c:v>17.43</c:v>
                </c:pt>
                <c:pt idx="24">
                  <c:v>17.41</c:v>
                </c:pt>
                <c:pt idx="25">
                  <c:v>17.87</c:v>
                </c:pt>
                <c:pt idx="26">
                  <c:v>18.38</c:v>
                </c:pt>
                <c:pt idx="27">
                  <c:v>18.86</c:v>
                </c:pt>
                <c:pt idx="28">
                  <c:v>19.2</c:v>
                </c:pt>
                <c:pt idx="29">
                  <c:v>19.149999999999999</c:v>
                </c:pt>
                <c:pt idx="30">
                  <c:v>19.93</c:v>
                </c:pt>
                <c:pt idx="31">
                  <c:v>20.58</c:v>
                </c:pt>
                <c:pt idx="32">
                  <c:v>20.5</c:v>
                </c:pt>
                <c:pt idx="33">
                  <c:v>20.69</c:v>
                </c:pt>
                <c:pt idx="34">
                  <c:v>20.71</c:v>
                </c:pt>
                <c:pt idx="35">
                  <c:v>20.81</c:v>
                </c:pt>
                <c:pt idx="36">
                  <c:v>20.72</c:v>
                </c:pt>
                <c:pt idx="37">
                  <c:v>20.62</c:v>
                </c:pt>
                <c:pt idx="38">
                  <c:v>20.9</c:v>
                </c:pt>
                <c:pt idx="39">
                  <c:v>16.28</c:v>
                </c:pt>
                <c:pt idx="40">
                  <c:v>15.65</c:v>
                </c:pt>
                <c:pt idx="41">
                  <c:v>15.82</c:v>
                </c:pt>
                <c:pt idx="42">
                  <c:v>16.2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913-4CFE-BF75-408641B469C9}"/>
            </c:ext>
          </c:extLst>
        </c:ser>
        <c:ser>
          <c:idx val="1"/>
          <c:order val="1"/>
          <c:tx>
            <c:strRef>
              <c:f>'[appendix-till-finansiell-stabilitetsrapport-2019_2-sifferunderlag.xlsx]A33'!$C$8</c:f>
              <c:strCache>
                <c:ptCount val="1"/>
                <c:pt idx="0">
                  <c:v>Leverage ratio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'[appendix-till-finansiell-stabilitetsrapport-2019_2-sifferunderlag.xlsx]A33'!$A$9:$A$51</c:f>
              <c:strCache>
                <c:ptCount val="43"/>
                <c:pt idx="0">
                  <c:v>2009-03-31</c:v>
                </c:pt>
                <c:pt idx="1">
                  <c:v>2009-06-30</c:v>
                </c:pt>
                <c:pt idx="2">
                  <c:v>2009-09-30</c:v>
                </c:pt>
                <c:pt idx="3">
                  <c:v>2009-12-31</c:v>
                </c:pt>
                <c:pt idx="4">
                  <c:v>2010-03-31</c:v>
                </c:pt>
                <c:pt idx="5">
                  <c:v>2010-06-30</c:v>
                </c:pt>
                <c:pt idx="6">
                  <c:v>2010-09-30</c:v>
                </c:pt>
                <c:pt idx="7">
                  <c:v>2010-12-31</c:v>
                </c:pt>
                <c:pt idx="8">
                  <c:v>2011-03-31</c:v>
                </c:pt>
                <c:pt idx="9">
                  <c:v>2011-06-30</c:v>
                </c:pt>
                <c:pt idx="10">
                  <c:v>2011-09-30</c:v>
                </c:pt>
                <c:pt idx="11">
                  <c:v>2011-12-31</c:v>
                </c:pt>
                <c:pt idx="12">
                  <c:v>2012-03-31</c:v>
                </c:pt>
                <c:pt idx="13">
                  <c:v>2012-06-30</c:v>
                </c:pt>
                <c:pt idx="14">
                  <c:v>2012-09-30</c:v>
                </c:pt>
                <c:pt idx="15">
                  <c:v>2012-12-31</c:v>
                </c:pt>
                <c:pt idx="16">
                  <c:v>2013-03-31</c:v>
                </c:pt>
                <c:pt idx="17">
                  <c:v>2013-06-30</c:v>
                </c:pt>
                <c:pt idx="18">
                  <c:v>2013-09-30</c:v>
                </c:pt>
                <c:pt idx="19">
                  <c:v>2013-12-31</c:v>
                </c:pt>
                <c:pt idx="20">
                  <c:v>2014-03-31</c:v>
                </c:pt>
                <c:pt idx="21">
                  <c:v>2014-06-30</c:v>
                </c:pt>
                <c:pt idx="22">
                  <c:v>2014-09-30</c:v>
                </c:pt>
                <c:pt idx="23">
                  <c:v>2014-12-31</c:v>
                </c:pt>
                <c:pt idx="24">
                  <c:v>2015-03-31</c:v>
                </c:pt>
                <c:pt idx="25">
                  <c:v>2015-06-30</c:v>
                </c:pt>
                <c:pt idx="26">
                  <c:v>2015-09-30</c:v>
                </c:pt>
                <c:pt idx="27">
                  <c:v>2015-12-31</c:v>
                </c:pt>
                <c:pt idx="28">
                  <c:v>2016-03-31</c:v>
                </c:pt>
                <c:pt idx="29">
                  <c:v>2016-06-30</c:v>
                </c:pt>
                <c:pt idx="30">
                  <c:v>2016-09-30</c:v>
                </c:pt>
                <c:pt idx="31">
                  <c:v>2016-12-31</c:v>
                </c:pt>
                <c:pt idx="32">
                  <c:v>2017-03-31</c:v>
                </c:pt>
                <c:pt idx="33">
                  <c:v>2017-06-30</c:v>
                </c:pt>
                <c:pt idx="34">
                  <c:v>2017-09-30</c:v>
                </c:pt>
                <c:pt idx="35">
                  <c:v>2017-12-31</c:v>
                </c:pt>
                <c:pt idx="36">
                  <c:v>2018-03-31</c:v>
                </c:pt>
                <c:pt idx="37">
                  <c:v>2018-06-30</c:v>
                </c:pt>
                <c:pt idx="38">
                  <c:v>2018-09-30</c:v>
                </c:pt>
                <c:pt idx="39">
                  <c:v>2018-12-31</c:v>
                </c:pt>
                <c:pt idx="40">
                  <c:v>2019-03-31</c:v>
                </c:pt>
                <c:pt idx="41">
                  <c:v>2019-06-30</c:v>
                </c:pt>
                <c:pt idx="42">
                  <c:v>2019-09-30</c:v>
                </c:pt>
              </c:strCache>
            </c:strRef>
          </c:cat>
          <c:val>
            <c:numRef>
              <c:f>'[appendix-till-finansiell-stabilitetsrapport-2019_2-sifferunderlag.xlsx]A33'!$C$9:$C$51</c:f>
              <c:numCache>
                <c:formatCode>0.00</c:formatCode>
                <c:ptCount val="43"/>
                <c:pt idx="0">
                  <c:v>3.16</c:v>
                </c:pt>
                <c:pt idx="1">
                  <c:v>3.59</c:v>
                </c:pt>
                <c:pt idx="2">
                  <c:v>3.59</c:v>
                </c:pt>
                <c:pt idx="3">
                  <c:v>3.59</c:v>
                </c:pt>
                <c:pt idx="4">
                  <c:v>3.53</c:v>
                </c:pt>
                <c:pt idx="5">
                  <c:v>3.38</c:v>
                </c:pt>
                <c:pt idx="6">
                  <c:v>3.45</c:v>
                </c:pt>
                <c:pt idx="7">
                  <c:v>3.62</c:v>
                </c:pt>
                <c:pt idx="8">
                  <c:v>3.64</c:v>
                </c:pt>
                <c:pt idx="9">
                  <c:v>3.66</c:v>
                </c:pt>
                <c:pt idx="10">
                  <c:v>3.35</c:v>
                </c:pt>
                <c:pt idx="11">
                  <c:v>3.32</c:v>
                </c:pt>
                <c:pt idx="12">
                  <c:v>3.44</c:v>
                </c:pt>
                <c:pt idx="13">
                  <c:v>3.47</c:v>
                </c:pt>
                <c:pt idx="14">
                  <c:v>3.5</c:v>
                </c:pt>
                <c:pt idx="15">
                  <c:v>3.58</c:v>
                </c:pt>
                <c:pt idx="16">
                  <c:v>3.54</c:v>
                </c:pt>
                <c:pt idx="17">
                  <c:v>3.76</c:v>
                </c:pt>
                <c:pt idx="18">
                  <c:v>3.83</c:v>
                </c:pt>
                <c:pt idx="19">
                  <c:v>3.87</c:v>
                </c:pt>
                <c:pt idx="20">
                  <c:v>3.72</c:v>
                </c:pt>
                <c:pt idx="21">
                  <c:v>3.73</c:v>
                </c:pt>
                <c:pt idx="22">
                  <c:v>3.63</c:v>
                </c:pt>
                <c:pt idx="23">
                  <c:v>3.62</c:v>
                </c:pt>
                <c:pt idx="24">
                  <c:v>3.44</c:v>
                </c:pt>
                <c:pt idx="25">
                  <c:v>3.6</c:v>
                </c:pt>
                <c:pt idx="26">
                  <c:v>3.66</c:v>
                </c:pt>
                <c:pt idx="27">
                  <c:v>3.95</c:v>
                </c:pt>
                <c:pt idx="28">
                  <c:v>3.7</c:v>
                </c:pt>
                <c:pt idx="29">
                  <c:v>3.72</c:v>
                </c:pt>
                <c:pt idx="30">
                  <c:v>3.83</c:v>
                </c:pt>
                <c:pt idx="31">
                  <c:v>4.24</c:v>
                </c:pt>
                <c:pt idx="32">
                  <c:v>3.92</c:v>
                </c:pt>
                <c:pt idx="33">
                  <c:v>4</c:v>
                </c:pt>
                <c:pt idx="34">
                  <c:v>4.0199999999999996</c:v>
                </c:pt>
                <c:pt idx="35">
                  <c:v>4.34</c:v>
                </c:pt>
                <c:pt idx="36">
                  <c:v>4.0999999999999996</c:v>
                </c:pt>
                <c:pt idx="37">
                  <c:v>4.12</c:v>
                </c:pt>
                <c:pt idx="38">
                  <c:v>4.1900000000000004</c:v>
                </c:pt>
                <c:pt idx="39">
                  <c:v>4.43</c:v>
                </c:pt>
                <c:pt idx="40">
                  <c:v>4.09</c:v>
                </c:pt>
                <c:pt idx="41">
                  <c:v>4.1399999999999997</c:v>
                </c:pt>
                <c:pt idx="42">
                  <c:v>4.1500000000000004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913-4CFE-BF75-408641B469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2458464"/>
        <c:axId val="522457808"/>
      </c:lineChart>
      <c:catAx>
        <c:axId val="522458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22457808"/>
        <c:crosses val="autoZero"/>
        <c:auto val="1"/>
        <c:lblAlgn val="ctr"/>
        <c:lblOffset val="100"/>
        <c:tickLblSkip val="4"/>
        <c:noMultiLvlLbl val="0"/>
      </c:catAx>
      <c:valAx>
        <c:axId val="522457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22458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'[data-financial-stability-report-2019_2.xlsx]1'!$B$8</c:f>
              <c:strCache>
                <c:ptCount val="1"/>
                <c:pt idx="0">
                  <c:v>Sweden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'[data-financial-stability-report-2019_2.xlsx]1'!$A$9:$A$756</c:f>
              <c:strCache>
                <c:ptCount val="748"/>
                <c:pt idx="0">
                  <c:v>2017-01-02</c:v>
                </c:pt>
                <c:pt idx="1">
                  <c:v>2017-01-03</c:v>
                </c:pt>
                <c:pt idx="2">
                  <c:v>2017-01-04</c:v>
                </c:pt>
                <c:pt idx="3">
                  <c:v>2017-01-05</c:v>
                </c:pt>
                <c:pt idx="4">
                  <c:v>2017-01-06</c:v>
                </c:pt>
                <c:pt idx="5">
                  <c:v>2017-01-09</c:v>
                </c:pt>
                <c:pt idx="6">
                  <c:v>2017-01-10</c:v>
                </c:pt>
                <c:pt idx="7">
                  <c:v>2017-01-11</c:v>
                </c:pt>
                <c:pt idx="8">
                  <c:v>2017-01-12</c:v>
                </c:pt>
                <c:pt idx="9">
                  <c:v>2017-01-13</c:v>
                </c:pt>
                <c:pt idx="10">
                  <c:v>2017-01-16</c:v>
                </c:pt>
                <c:pt idx="11">
                  <c:v>2017-01-17</c:v>
                </c:pt>
                <c:pt idx="12">
                  <c:v>2017-01-18</c:v>
                </c:pt>
                <c:pt idx="13">
                  <c:v>2017-01-19</c:v>
                </c:pt>
                <c:pt idx="14">
                  <c:v>2017-01-20</c:v>
                </c:pt>
                <c:pt idx="15">
                  <c:v>2017-01-23</c:v>
                </c:pt>
                <c:pt idx="16">
                  <c:v>2017-01-24</c:v>
                </c:pt>
                <c:pt idx="17">
                  <c:v>2017-01-25</c:v>
                </c:pt>
                <c:pt idx="18">
                  <c:v>2017-01-26</c:v>
                </c:pt>
                <c:pt idx="19">
                  <c:v>2017-01-27</c:v>
                </c:pt>
                <c:pt idx="20">
                  <c:v>2017-01-30</c:v>
                </c:pt>
                <c:pt idx="21">
                  <c:v>2017-01-31</c:v>
                </c:pt>
                <c:pt idx="22">
                  <c:v>2017-02-01</c:v>
                </c:pt>
                <c:pt idx="23">
                  <c:v>2017-02-02</c:v>
                </c:pt>
                <c:pt idx="24">
                  <c:v>2017-02-03</c:v>
                </c:pt>
                <c:pt idx="25">
                  <c:v>2017-02-06</c:v>
                </c:pt>
                <c:pt idx="26">
                  <c:v>2017-02-07</c:v>
                </c:pt>
                <c:pt idx="27">
                  <c:v>2017-02-08</c:v>
                </c:pt>
                <c:pt idx="28">
                  <c:v>2017-02-09</c:v>
                </c:pt>
                <c:pt idx="29">
                  <c:v>2017-02-10</c:v>
                </c:pt>
                <c:pt idx="30">
                  <c:v>2017-02-13</c:v>
                </c:pt>
                <c:pt idx="31">
                  <c:v>2017-02-14</c:v>
                </c:pt>
                <c:pt idx="32">
                  <c:v>2017-02-15</c:v>
                </c:pt>
                <c:pt idx="33">
                  <c:v>2017-02-16</c:v>
                </c:pt>
                <c:pt idx="34">
                  <c:v>2017-02-17</c:v>
                </c:pt>
                <c:pt idx="35">
                  <c:v>2017-02-20</c:v>
                </c:pt>
                <c:pt idx="36">
                  <c:v>2017-02-21</c:v>
                </c:pt>
                <c:pt idx="37">
                  <c:v>2017-02-22</c:v>
                </c:pt>
                <c:pt idx="38">
                  <c:v>2017-02-23</c:v>
                </c:pt>
                <c:pt idx="39">
                  <c:v>2017-02-24</c:v>
                </c:pt>
                <c:pt idx="40">
                  <c:v>2017-02-27</c:v>
                </c:pt>
                <c:pt idx="41">
                  <c:v>2017-02-28</c:v>
                </c:pt>
                <c:pt idx="42">
                  <c:v>2017-03-01</c:v>
                </c:pt>
                <c:pt idx="43">
                  <c:v>2017-03-02</c:v>
                </c:pt>
                <c:pt idx="44">
                  <c:v>2017-03-03</c:v>
                </c:pt>
                <c:pt idx="45">
                  <c:v>2017-03-06</c:v>
                </c:pt>
                <c:pt idx="46">
                  <c:v>2017-03-07</c:v>
                </c:pt>
                <c:pt idx="47">
                  <c:v>2017-03-08</c:v>
                </c:pt>
                <c:pt idx="48">
                  <c:v>2017-03-09</c:v>
                </c:pt>
                <c:pt idx="49">
                  <c:v>2017-03-10</c:v>
                </c:pt>
                <c:pt idx="50">
                  <c:v>2017-03-13</c:v>
                </c:pt>
                <c:pt idx="51">
                  <c:v>2017-03-14</c:v>
                </c:pt>
                <c:pt idx="52">
                  <c:v>2017-03-15</c:v>
                </c:pt>
                <c:pt idx="53">
                  <c:v>2017-03-16</c:v>
                </c:pt>
                <c:pt idx="54">
                  <c:v>2017-03-17</c:v>
                </c:pt>
                <c:pt idx="55">
                  <c:v>2017-03-20</c:v>
                </c:pt>
                <c:pt idx="56">
                  <c:v>2017-03-21</c:v>
                </c:pt>
                <c:pt idx="57">
                  <c:v>2017-03-22</c:v>
                </c:pt>
                <c:pt idx="58">
                  <c:v>2017-03-23</c:v>
                </c:pt>
                <c:pt idx="59">
                  <c:v>2017-03-24</c:v>
                </c:pt>
                <c:pt idx="60">
                  <c:v>2017-03-27</c:v>
                </c:pt>
                <c:pt idx="61">
                  <c:v>2017-03-28</c:v>
                </c:pt>
                <c:pt idx="62">
                  <c:v>2017-03-29</c:v>
                </c:pt>
                <c:pt idx="63">
                  <c:v>2017-03-30</c:v>
                </c:pt>
                <c:pt idx="64">
                  <c:v>2017-03-31</c:v>
                </c:pt>
                <c:pt idx="65">
                  <c:v>2017-04-03</c:v>
                </c:pt>
                <c:pt idx="66">
                  <c:v>2017-04-04</c:v>
                </c:pt>
                <c:pt idx="67">
                  <c:v>2017-04-05</c:v>
                </c:pt>
                <c:pt idx="68">
                  <c:v>2017-04-06</c:v>
                </c:pt>
                <c:pt idx="69">
                  <c:v>2017-04-07</c:v>
                </c:pt>
                <c:pt idx="70">
                  <c:v>2017-04-10</c:v>
                </c:pt>
                <c:pt idx="71">
                  <c:v>2017-04-11</c:v>
                </c:pt>
                <c:pt idx="72">
                  <c:v>2017-04-12</c:v>
                </c:pt>
                <c:pt idx="73">
                  <c:v>2017-04-13</c:v>
                </c:pt>
                <c:pt idx="74">
                  <c:v>2017-04-14</c:v>
                </c:pt>
                <c:pt idx="75">
                  <c:v>2017-04-17</c:v>
                </c:pt>
                <c:pt idx="76">
                  <c:v>2017-04-18</c:v>
                </c:pt>
                <c:pt idx="77">
                  <c:v>2017-04-19</c:v>
                </c:pt>
                <c:pt idx="78">
                  <c:v>2017-04-20</c:v>
                </c:pt>
                <c:pt idx="79">
                  <c:v>2017-04-21</c:v>
                </c:pt>
                <c:pt idx="80">
                  <c:v>2017-04-24</c:v>
                </c:pt>
                <c:pt idx="81">
                  <c:v>2017-04-25</c:v>
                </c:pt>
                <c:pt idx="82">
                  <c:v>2017-04-26</c:v>
                </c:pt>
                <c:pt idx="83">
                  <c:v>2017-04-27</c:v>
                </c:pt>
                <c:pt idx="84">
                  <c:v>2017-04-28</c:v>
                </c:pt>
                <c:pt idx="85">
                  <c:v>2017-05-01</c:v>
                </c:pt>
                <c:pt idx="86">
                  <c:v>2017-05-02</c:v>
                </c:pt>
                <c:pt idx="87">
                  <c:v>2017-05-03</c:v>
                </c:pt>
                <c:pt idx="88">
                  <c:v>2017-05-04</c:v>
                </c:pt>
                <c:pt idx="89">
                  <c:v>2017-05-05</c:v>
                </c:pt>
                <c:pt idx="90">
                  <c:v>2017-05-08</c:v>
                </c:pt>
                <c:pt idx="91">
                  <c:v>2017-05-09</c:v>
                </c:pt>
                <c:pt idx="92">
                  <c:v>2017-05-10</c:v>
                </c:pt>
                <c:pt idx="93">
                  <c:v>2017-05-11</c:v>
                </c:pt>
                <c:pt idx="94">
                  <c:v>2017-05-12</c:v>
                </c:pt>
                <c:pt idx="95">
                  <c:v>2017-05-15</c:v>
                </c:pt>
                <c:pt idx="96">
                  <c:v>2017-05-16</c:v>
                </c:pt>
                <c:pt idx="97">
                  <c:v>2017-05-17</c:v>
                </c:pt>
                <c:pt idx="98">
                  <c:v>2017-05-18</c:v>
                </c:pt>
                <c:pt idx="99">
                  <c:v>2017-05-19</c:v>
                </c:pt>
                <c:pt idx="100">
                  <c:v>2017-05-22</c:v>
                </c:pt>
                <c:pt idx="101">
                  <c:v>2017-05-23</c:v>
                </c:pt>
                <c:pt idx="102">
                  <c:v>2017-05-24</c:v>
                </c:pt>
                <c:pt idx="103">
                  <c:v>2017-05-25</c:v>
                </c:pt>
                <c:pt idx="104">
                  <c:v>2017-05-26</c:v>
                </c:pt>
                <c:pt idx="105">
                  <c:v>2017-05-29</c:v>
                </c:pt>
                <c:pt idx="106">
                  <c:v>2017-05-30</c:v>
                </c:pt>
                <c:pt idx="107">
                  <c:v>2017-05-31</c:v>
                </c:pt>
                <c:pt idx="108">
                  <c:v>2017-06-01</c:v>
                </c:pt>
                <c:pt idx="109">
                  <c:v>2017-06-02</c:v>
                </c:pt>
                <c:pt idx="110">
                  <c:v>2017-06-05</c:v>
                </c:pt>
                <c:pt idx="111">
                  <c:v>2017-06-06</c:v>
                </c:pt>
                <c:pt idx="112">
                  <c:v>2017-06-07</c:v>
                </c:pt>
                <c:pt idx="113">
                  <c:v>2017-06-08</c:v>
                </c:pt>
                <c:pt idx="114">
                  <c:v>2017-06-09</c:v>
                </c:pt>
                <c:pt idx="115">
                  <c:v>2017-06-12</c:v>
                </c:pt>
                <c:pt idx="116">
                  <c:v>2017-06-13</c:v>
                </c:pt>
                <c:pt idx="117">
                  <c:v>2017-06-14</c:v>
                </c:pt>
                <c:pt idx="118">
                  <c:v>2017-06-15</c:v>
                </c:pt>
                <c:pt idx="119">
                  <c:v>2017-06-16</c:v>
                </c:pt>
                <c:pt idx="120">
                  <c:v>2017-06-19</c:v>
                </c:pt>
                <c:pt idx="121">
                  <c:v>2017-06-20</c:v>
                </c:pt>
                <c:pt idx="122">
                  <c:v>2017-06-21</c:v>
                </c:pt>
                <c:pt idx="123">
                  <c:v>2017-06-22</c:v>
                </c:pt>
                <c:pt idx="124">
                  <c:v>2017-06-23</c:v>
                </c:pt>
                <c:pt idx="125">
                  <c:v>2017-06-26</c:v>
                </c:pt>
                <c:pt idx="126">
                  <c:v>2017-06-27</c:v>
                </c:pt>
                <c:pt idx="127">
                  <c:v>2017-06-28</c:v>
                </c:pt>
                <c:pt idx="128">
                  <c:v>2017-06-29</c:v>
                </c:pt>
                <c:pt idx="129">
                  <c:v>2017-06-30</c:v>
                </c:pt>
                <c:pt idx="130">
                  <c:v>2017-07-03</c:v>
                </c:pt>
                <c:pt idx="131">
                  <c:v>2017-07-04</c:v>
                </c:pt>
                <c:pt idx="132">
                  <c:v>2017-07-05</c:v>
                </c:pt>
                <c:pt idx="133">
                  <c:v>2017-07-06</c:v>
                </c:pt>
                <c:pt idx="134">
                  <c:v>2017-07-07</c:v>
                </c:pt>
                <c:pt idx="135">
                  <c:v>2017-07-10</c:v>
                </c:pt>
                <c:pt idx="136">
                  <c:v>2017-07-11</c:v>
                </c:pt>
                <c:pt idx="137">
                  <c:v>2017-07-12</c:v>
                </c:pt>
                <c:pt idx="138">
                  <c:v>2017-07-13</c:v>
                </c:pt>
                <c:pt idx="139">
                  <c:v>2017-07-14</c:v>
                </c:pt>
                <c:pt idx="140">
                  <c:v>2017-07-17</c:v>
                </c:pt>
                <c:pt idx="141">
                  <c:v>2017-07-18</c:v>
                </c:pt>
                <c:pt idx="142">
                  <c:v>2017-07-19</c:v>
                </c:pt>
                <c:pt idx="143">
                  <c:v>2017-07-20</c:v>
                </c:pt>
                <c:pt idx="144">
                  <c:v>2017-07-21</c:v>
                </c:pt>
                <c:pt idx="145">
                  <c:v>2017-07-24</c:v>
                </c:pt>
                <c:pt idx="146">
                  <c:v>2017-07-25</c:v>
                </c:pt>
                <c:pt idx="147">
                  <c:v>2017-07-26</c:v>
                </c:pt>
                <c:pt idx="148">
                  <c:v>2017-07-27</c:v>
                </c:pt>
                <c:pt idx="149">
                  <c:v>2017-07-28</c:v>
                </c:pt>
                <c:pt idx="150">
                  <c:v>2017-07-31</c:v>
                </c:pt>
                <c:pt idx="151">
                  <c:v>2017-08-01</c:v>
                </c:pt>
                <c:pt idx="152">
                  <c:v>2017-08-02</c:v>
                </c:pt>
                <c:pt idx="153">
                  <c:v>2017-08-03</c:v>
                </c:pt>
                <c:pt idx="154">
                  <c:v>2017-08-04</c:v>
                </c:pt>
                <c:pt idx="155">
                  <c:v>2017-08-07</c:v>
                </c:pt>
                <c:pt idx="156">
                  <c:v>2017-08-08</c:v>
                </c:pt>
                <c:pt idx="157">
                  <c:v>2017-08-09</c:v>
                </c:pt>
                <c:pt idx="158">
                  <c:v>2017-08-10</c:v>
                </c:pt>
                <c:pt idx="159">
                  <c:v>2017-08-11</c:v>
                </c:pt>
                <c:pt idx="160">
                  <c:v>2017-08-14</c:v>
                </c:pt>
                <c:pt idx="161">
                  <c:v>2017-08-15</c:v>
                </c:pt>
                <c:pt idx="162">
                  <c:v>2017-08-16</c:v>
                </c:pt>
                <c:pt idx="163">
                  <c:v>2017-08-17</c:v>
                </c:pt>
                <c:pt idx="164">
                  <c:v>2017-08-18</c:v>
                </c:pt>
                <c:pt idx="165">
                  <c:v>2017-08-21</c:v>
                </c:pt>
                <c:pt idx="166">
                  <c:v>2017-08-22</c:v>
                </c:pt>
                <c:pt idx="167">
                  <c:v>2017-08-23</c:v>
                </c:pt>
                <c:pt idx="168">
                  <c:v>2017-08-24</c:v>
                </c:pt>
                <c:pt idx="169">
                  <c:v>2017-08-25</c:v>
                </c:pt>
                <c:pt idx="170">
                  <c:v>2017-08-28</c:v>
                </c:pt>
                <c:pt idx="171">
                  <c:v>2017-08-29</c:v>
                </c:pt>
                <c:pt idx="172">
                  <c:v>2017-08-30</c:v>
                </c:pt>
                <c:pt idx="173">
                  <c:v>2017-08-31</c:v>
                </c:pt>
                <c:pt idx="174">
                  <c:v>2017-09-01</c:v>
                </c:pt>
                <c:pt idx="175">
                  <c:v>2017-09-04</c:v>
                </c:pt>
                <c:pt idx="176">
                  <c:v>2017-09-05</c:v>
                </c:pt>
                <c:pt idx="177">
                  <c:v>2017-09-06</c:v>
                </c:pt>
                <c:pt idx="178">
                  <c:v>2017-09-07</c:v>
                </c:pt>
                <c:pt idx="179">
                  <c:v>2017-09-08</c:v>
                </c:pt>
                <c:pt idx="180">
                  <c:v>2017-09-11</c:v>
                </c:pt>
                <c:pt idx="181">
                  <c:v>2017-09-12</c:v>
                </c:pt>
                <c:pt idx="182">
                  <c:v>2017-09-13</c:v>
                </c:pt>
                <c:pt idx="183">
                  <c:v>2017-09-14</c:v>
                </c:pt>
                <c:pt idx="184">
                  <c:v>2017-09-15</c:v>
                </c:pt>
                <c:pt idx="185">
                  <c:v>2017-09-18</c:v>
                </c:pt>
                <c:pt idx="186">
                  <c:v>2017-09-19</c:v>
                </c:pt>
                <c:pt idx="187">
                  <c:v>2017-09-20</c:v>
                </c:pt>
                <c:pt idx="188">
                  <c:v>2017-09-21</c:v>
                </c:pt>
                <c:pt idx="189">
                  <c:v>2017-09-22</c:v>
                </c:pt>
                <c:pt idx="190">
                  <c:v>2017-09-25</c:v>
                </c:pt>
                <c:pt idx="191">
                  <c:v>2017-09-26</c:v>
                </c:pt>
                <c:pt idx="192">
                  <c:v>2017-09-27</c:v>
                </c:pt>
                <c:pt idx="193">
                  <c:v>2017-09-28</c:v>
                </c:pt>
                <c:pt idx="194">
                  <c:v>2017-09-29</c:v>
                </c:pt>
                <c:pt idx="195">
                  <c:v>2017-10-02</c:v>
                </c:pt>
                <c:pt idx="196">
                  <c:v>2017-10-03</c:v>
                </c:pt>
                <c:pt idx="197">
                  <c:v>2017-10-04</c:v>
                </c:pt>
                <c:pt idx="198">
                  <c:v>2017-10-05</c:v>
                </c:pt>
                <c:pt idx="199">
                  <c:v>2017-10-06</c:v>
                </c:pt>
                <c:pt idx="200">
                  <c:v>2017-10-09</c:v>
                </c:pt>
                <c:pt idx="201">
                  <c:v>2017-10-10</c:v>
                </c:pt>
                <c:pt idx="202">
                  <c:v>2017-10-11</c:v>
                </c:pt>
                <c:pt idx="203">
                  <c:v>2017-10-12</c:v>
                </c:pt>
                <c:pt idx="204">
                  <c:v>2017-10-13</c:v>
                </c:pt>
                <c:pt idx="205">
                  <c:v>2017-10-16</c:v>
                </c:pt>
                <c:pt idx="206">
                  <c:v>2017-10-17</c:v>
                </c:pt>
                <c:pt idx="207">
                  <c:v>2017-10-18</c:v>
                </c:pt>
                <c:pt idx="208">
                  <c:v>2017-10-19</c:v>
                </c:pt>
                <c:pt idx="209">
                  <c:v>2017-10-20</c:v>
                </c:pt>
                <c:pt idx="210">
                  <c:v>2017-10-23</c:v>
                </c:pt>
                <c:pt idx="211">
                  <c:v>2017-10-24</c:v>
                </c:pt>
                <c:pt idx="212">
                  <c:v>2017-10-25</c:v>
                </c:pt>
                <c:pt idx="213">
                  <c:v>2017-10-26</c:v>
                </c:pt>
                <c:pt idx="214">
                  <c:v>2017-10-27</c:v>
                </c:pt>
                <c:pt idx="215">
                  <c:v>2017-10-30</c:v>
                </c:pt>
                <c:pt idx="216">
                  <c:v>2017-10-31</c:v>
                </c:pt>
                <c:pt idx="217">
                  <c:v>2017-11-01</c:v>
                </c:pt>
                <c:pt idx="218">
                  <c:v>2017-11-02</c:v>
                </c:pt>
                <c:pt idx="219">
                  <c:v>2017-11-03</c:v>
                </c:pt>
                <c:pt idx="220">
                  <c:v>2017-11-06</c:v>
                </c:pt>
                <c:pt idx="221">
                  <c:v>2017-11-07</c:v>
                </c:pt>
                <c:pt idx="222">
                  <c:v>2017-11-08</c:v>
                </c:pt>
                <c:pt idx="223">
                  <c:v>2017-11-09</c:v>
                </c:pt>
                <c:pt idx="224">
                  <c:v>2017-11-10</c:v>
                </c:pt>
                <c:pt idx="225">
                  <c:v>2017-11-13</c:v>
                </c:pt>
                <c:pt idx="226">
                  <c:v>2017-11-14</c:v>
                </c:pt>
                <c:pt idx="227">
                  <c:v>2017-11-15</c:v>
                </c:pt>
                <c:pt idx="228">
                  <c:v>2017-11-16</c:v>
                </c:pt>
                <c:pt idx="229">
                  <c:v>2017-11-17</c:v>
                </c:pt>
                <c:pt idx="230">
                  <c:v>2017-11-20</c:v>
                </c:pt>
                <c:pt idx="231">
                  <c:v>2017-11-21</c:v>
                </c:pt>
                <c:pt idx="232">
                  <c:v>2017-11-22</c:v>
                </c:pt>
                <c:pt idx="233">
                  <c:v>2017-11-23</c:v>
                </c:pt>
                <c:pt idx="234">
                  <c:v>2017-11-24</c:v>
                </c:pt>
                <c:pt idx="235">
                  <c:v>2017-11-27</c:v>
                </c:pt>
                <c:pt idx="236">
                  <c:v>2017-11-28</c:v>
                </c:pt>
                <c:pt idx="237">
                  <c:v>2017-11-29</c:v>
                </c:pt>
                <c:pt idx="238">
                  <c:v>2017-11-30</c:v>
                </c:pt>
                <c:pt idx="239">
                  <c:v>2017-12-01</c:v>
                </c:pt>
                <c:pt idx="240">
                  <c:v>2017-12-04</c:v>
                </c:pt>
                <c:pt idx="241">
                  <c:v>2017-12-05</c:v>
                </c:pt>
                <c:pt idx="242">
                  <c:v>2017-12-06</c:v>
                </c:pt>
                <c:pt idx="243">
                  <c:v>2017-12-07</c:v>
                </c:pt>
                <c:pt idx="244">
                  <c:v>2017-12-08</c:v>
                </c:pt>
                <c:pt idx="245">
                  <c:v>2017-12-11</c:v>
                </c:pt>
                <c:pt idx="246">
                  <c:v>2017-12-12</c:v>
                </c:pt>
                <c:pt idx="247">
                  <c:v>2017-12-13</c:v>
                </c:pt>
                <c:pt idx="248">
                  <c:v>2017-12-14</c:v>
                </c:pt>
                <c:pt idx="249">
                  <c:v>2017-12-15</c:v>
                </c:pt>
                <c:pt idx="250">
                  <c:v>2017-12-18</c:v>
                </c:pt>
                <c:pt idx="251">
                  <c:v>2017-12-19</c:v>
                </c:pt>
                <c:pt idx="252">
                  <c:v>2017-12-20</c:v>
                </c:pt>
                <c:pt idx="253">
                  <c:v>2017-12-21</c:v>
                </c:pt>
                <c:pt idx="254">
                  <c:v>2017-12-22</c:v>
                </c:pt>
                <c:pt idx="255">
                  <c:v>2017-12-25</c:v>
                </c:pt>
                <c:pt idx="256">
                  <c:v>2017-12-26</c:v>
                </c:pt>
                <c:pt idx="257">
                  <c:v>2017-12-27</c:v>
                </c:pt>
                <c:pt idx="258">
                  <c:v>2017-12-28</c:v>
                </c:pt>
                <c:pt idx="259">
                  <c:v>2017-12-29</c:v>
                </c:pt>
                <c:pt idx="260">
                  <c:v>2018-01-01</c:v>
                </c:pt>
                <c:pt idx="261">
                  <c:v>2018-01-02</c:v>
                </c:pt>
                <c:pt idx="262">
                  <c:v>2018-01-03</c:v>
                </c:pt>
                <c:pt idx="263">
                  <c:v>2018-01-04</c:v>
                </c:pt>
                <c:pt idx="264">
                  <c:v>2018-01-05</c:v>
                </c:pt>
                <c:pt idx="265">
                  <c:v>2018-01-08</c:v>
                </c:pt>
                <c:pt idx="266">
                  <c:v>2018-01-09</c:v>
                </c:pt>
                <c:pt idx="267">
                  <c:v>2018-01-10</c:v>
                </c:pt>
                <c:pt idx="268">
                  <c:v>2018-01-11</c:v>
                </c:pt>
                <c:pt idx="269">
                  <c:v>2018-01-12</c:v>
                </c:pt>
                <c:pt idx="270">
                  <c:v>2018-01-15</c:v>
                </c:pt>
                <c:pt idx="271">
                  <c:v>2018-01-16</c:v>
                </c:pt>
                <c:pt idx="272">
                  <c:v>2018-01-17</c:v>
                </c:pt>
                <c:pt idx="273">
                  <c:v>2018-01-18</c:v>
                </c:pt>
                <c:pt idx="274">
                  <c:v>2018-01-19</c:v>
                </c:pt>
                <c:pt idx="275">
                  <c:v>2018-01-22</c:v>
                </c:pt>
                <c:pt idx="276">
                  <c:v>2018-01-23</c:v>
                </c:pt>
                <c:pt idx="277">
                  <c:v>2018-01-24</c:v>
                </c:pt>
                <c:pt idx="278">
                  <c:v>2018-01-25</c:v>
                </c:pt>
                <c:pt idx="279">
                  <c:v>2018-01-26</c:v>
                </c:pt>
                <c:pt idx="280">
                  <c:v>2018-01-29</c:v>
                </c:pt>
                <c:pt idx="281">
                  <c:v>2018-01-30</c:v>
                </c:pt>
                <c:pt idx="282">
                  <c:v>2018-01-31</c:v>
                </c:pt>
                <c:pt idx="283">
                  <c:v>2018-02-01</c:v>
                </c:pt>
                <c:pt idx="284">
                  <c:v>2018-02-02</c:v>
                </c:pt>
                <c:pt idx="285">
                  <c:v>2018-02-05</c:v>
                </c:pt>
                <c:pt idx="286">
                  <c:v>2018-02-06</c:v>
                </c:pt>
                <c:pt idx="287">
                  <c:v>2018-02-07</c:v>
                </c:pt>
                <c:pt idx="288">
                  <c:v>2018-02-08</c:v>
                </c:pt>
                <c:pt idx="289">
                  <c:v>2018-02-09</c:v>
                </c:pt>
                <c:pt idx="290">
                  <c:v>2018-02-12</c:v>
                </c:pt>
                <c:pt idx="291">
                  <c:v>2018-02-13</c:v>
                </c:pt>
                <c:pt idx="292">
                  <c:v>2018-02-14</c:v>
                </c:pt>
                <c:pt idx="293">
                  <c:v>2018-02-15</c:v>
                </c:pt>
                <c:pt idx="294">
                  <c:v>2018-02-16</c:v>
                </c:pt>
                <c:pt idx="295">
                  <c:v>2018-02-19</c:v>
                </c:pt>
                <c:pt idx="296">
                  <c:v>2018-02-20</c:v>
                </c:pt>
                <c:pt idx="297">
                  <c:v>2018-02-21</c:v>
                </c:pt>
                <c:pt idx="298">
                  <c:v>2018-02-22</c:v>
                </c:pt>
                <c:pt idx="299">
                  <c:v>2018-02-23</c:v>
                </c:pt>
                <c:pt idx="300">
                  <c:v>2018-02-26</c:v>
                </c:pt>
                <c:pt idx="301">
                  <c:v>2018-02-27</c:v>
                </c:pt>
                <c:pt idx="302">
                  <c:v>2018-02-28</c:v>
                </c:pt>
                <c:pt idx="303">
                  <c:v>2018-03-01</c:v>
                </c:pt>
                <c:pt idx="304">
                  <c:v>2018-03-02</c:v>
                </c:pt>
                <c:pt idx="305">
                  <c:v>2018-03-05</c:v>
                </c:pt>
                <c:pt idx="306">
                  <c:v>2018-03-06</c:v>
                </c:pt>
                <c:pt idx="307">
                  <c:v>2018-03-07</c:v>
                </c:pt>
                <c:pt idx="308">
                  <c:v>2018-03-08</c:v>
                </c:pt>
                <c:pt idx="309">
                  <c:v>2018-03-09</c:v>
                </c:pt>
                <c:pt idx="310">
                  <c:v>2018-03-12</c:v>
                </c:pt>
                <c:pt idx="311">
                  <c:v>2018-03-13</c:v>
                </c:pt>
                <c:pt idx="312">
                  <c:v>2018-03-14</c:v>
                </c:pt>
                <c:pt idx="313">
                  <c:v>2018-03-15</c:v>
                </c:pt>
                <c:pt idx="314">
                  <c:v>2018-03-16</c:v>
                </c:pt>
                <c:pt idx="315">
                  <c:v>2018-03-19</c:v>
                </c:pt>
                <c:pt idx="316">
                  <c:v>2018-03-20</c:v>
                </c:pt>
                <c:pt idx="317">
                  <c:v>2018-03-21</c:v>
                </c:pt>
                <c:pt idx="318">
                  <c:v>2018-03-22</c:v>
                </c:pt>
                <c:pt idx="319">
                  <c:v>2018-03-23</c:v>
                </c:pt>
                <c:pt idx="320">
                  <c:v>2018-03-26</c:v>
                </c:pt>
                <c:pt idx="321">
                  <c:v>2018-03-27</c:v>
                </c:pt>
                <c:pt idx="322">
                  <c:v>2018-03-28</c:v>
                </c:pt>
                <c:pt idx="323">
                  <c:v>2018-03-29</c:v>
                </c:pt>
                <c:pt idx="324">
                  <c:v>2018-03-30</c:v>
                </c:pt>
                <c:pt idx="325">
                  <c:v>2018-04-02</c:v>
                </c:pt>
                <c:pt idx="326">
                  <c:v>2018-04-03</c:v>
                </c:pt>
                <c:pt idx="327">
                  <c:v>2018-04-04</c:v>
                </c:pt>
                <c:pt idx="328">
                  <c:v>2018-04-05</c:v>
                </c:pt>
                <c:pt idx="329">
                  <c:v>2018-04-06</c:v>
                </c:pt>
                <c:pt idx="330">
                  <c:v>2018-04-09</c:v>
                </c:pt>
                <c:pt idx="331">
                  <c:v>2018-04-10</c:v>
                </c:pt>
                <c:pt idx="332">
                  <c:v>2018-04-11</c:v>
                </c:pt>
                <c:pt idx="333">
                  <c:v>2018-04-12</c:v>
                </c:pt>
                <c:pt idx="334">
                  <c:v>2018-04-13</c:v>
                </c:pt>
                <c:pt idx="335">
                  <c:v>2018-04-16</c:v>
                </c:pt>
                <c:pt idx="336">
                  <c:v>2018-04-17</c:v>
                </c:pt>
                <c:pt idx="337">
                  <c:v>2018-04-18</c:v>
                </c:pt>
                <c:pt idx="338">
                  <c:v>2018-04-19</c:v>
                </c:pt>
                <c:pt idx="339">
                  <c:v>2018-04-20</c:v>
                </c:pt>
                <c:pt idx="340">
                  <c:v>2018-04-23</c:v>
                </c:pt>
                <c:pt idx="341">
                  <c:v>2018-04-24</c:v>
                </c:pt>
                <c:pt idx="342">
                  <c:v>2018-04-25</c:v>
                </c:pt>
                <c:pt idx="343">
                  <c:v>2018-04-26</c:v>
                </c:pt>
                <c:pt idx="344">
                  <c:v>2018-04-27</c:v>
                </c:pt>
                <c:pt idx="345">
                  <c:v>2018-04-30</c:v>
                </c:pt>
                <c:pt idx="346">
                  <c:v>2018-05-01</c:v>
                </c:pt>
                <c:pt idx="347">
                  <c:v>2018-05-02</c:v>
                </c:pt>
                <c:pt idx="348">
                  <c:v>2018-05-03</c:v>
                </c:pt>
                <c:pt idx="349">
                  <c:v>2018-05-04</c:v>
                </c:pt>
                <c:pt idx="350">
                  <c:v>2018-05-07</c:v>
                </c:pt>
                <c:pt idx="351">
                  <c:v>2018-05-08</c:v>
                </c:pt>
                <c:pt idx="352">
                  <c:v>2018-05-09</c:v>
                </c:pt>
                <c:pt idx="353">
                  <c:v>2018-05-10</c:v>
                </c:pt>
                <c:pt idx="354">
                  <c:v>2018-05-11</c:v>
                </c:pt>
                <c:pt idx="355">
                  <c:v>2018-05-14</c:v>
                </c:pt>
                <c:pt idx="356">
                  <c:v>2018-05-15</c:v>
                </c:pt>
                <c:pt idx="357">
                  <c:v>2018-05-16</c:v>
                </c:pt>
                <c:pt idx="358">
                  <c:v>2018-05-17</c:v>
                </c:pt>
                <c:pt idx="359">
                  <c:v>2018-05-18</c:v>
                </c:pt>
                <c:pt idx="360">
                  <c:v>2018-05-21</c:v>
                </c:pt>
                <c:pt idx="361">
                  <c:v>2018-05-22</c:v>
                </c:pt>
                <c:pt idx="362">
                  <c:v>2018-05-23</c:v>
                </c:pt>
                <c:pt idx="363">
                  <c:v>2018-05-24</c:v>
                </c:pt>
                <c:pt idx="364">
                  <c:v>2018-05-25</c:v>
                </c:pt>
                <c:pt idx="365">
                  <c:v>2018-05-28</c:v>
                </c:pt>
                <c:pt idx="366">
                  <c:v>2018-05-29</c:v>
                </c:pt>
                <c:pt idx="367">
                  <c:v>2018-05-30</c:v>
                </c:pt>
                <c:pt idx="368">
                  <c:v>2018-05-31</c:v>
                </c:pt>
                <c:pt idx="369">
                  <c:v>2018-06-01</c:v>
                </c:pt>
                <c:pt idx="370">
                  <c:v>2018-06-04</c:v>
                </c:pt>
                <c:pt idx="371">
                  <c:v>2018-06-05</c:v>
                </c:pt>
                <c:pt idx="372">
                  <c:v>2018-06-06</c:v>
                </c:pt>
                <c:pt idx="373">
                  <c:v>2018-06-07</c:v>
                </c:pt>
                <c:pt idx="374">
                  <c:v>2018-06-08</c:v>
                </c:pt>
                <c:pt idx="375">
                  <c:v>2018-06-11</c:v>
                </c:pt>
                <c:pt idx="376">
                  <c:v>2018-06-12</c:v>
                </c:pt>
                <c:pt idx="377">
                  <c:v>2018-06-13</c:v>
                </c:pt>
                <c:pt idx="378">
                  <c:v>2018-06-14</c:v>
                </c:pt>
                <c:pt idx="379">
                  <c:v>2018-06-15</c:v>
                </c:pt>
                <c:pt idx="380">
                  <c:v>2018-06-18</c:v>
                </c:pt>
                <c:pt idx="381">
                  <c:v>2018-06-19</c:v>
                </c:pt>
                <c:pt idx="382">
                  <c:v>2018-06-20</c:v>
                </c:pt>
                <c:pt idx="383">
                  <c:v>2018-06-21</c:v>
                </c:pt>
                <c:pt idx="384">
                  <c:v>2018-06-22</c:v>
                </c:pt>
                <c:pt idx="385">
                  <c:v>2018-06-25</c:v>
                </c:pt>
                <c:pt idx="386">
                  <c:v>2018-06-26</c:v>
                </c:pt>
                <c:pt idx="387">
                  <c:v>2018-06-27</c:v>
                </c:pt>
                <c:pt idx="388">
                  <c:v>2018-06-28</c:v>
                </c:pt>
                <c:pt idx="389">
                  <c:v>2018-06-29</c:v>
                </c:pt>
                <c:pt idx="390">
                  <c:v>2018-07-02</c:v>
                </c:pt>
                <c:pt idx="391">
                  <c:v>2018-07-03</c:v>
                </c:pt>
                <c:pt idx="392">
                  <c:v>2018-07-04</c:v>
                </c:pt>
                <c:pt idx="393">
                  <c:v>2018-07-05</c:v>
                </c:pt>
                <c:pt idx="394">
                  <c:v>2018-07-06</c:v>
                </c:pt>
                <c:pt idx="395">
                  <c:v>2018-07-09</c:v>
                </c:pt>
                <c:pt idx="396">
                  <c:v>2018-07-10</c:v>
                </c:pt>
                <c:pt idx="397">
                  <c:v>2018-07-11</c:v>
                </c:pt>
                <c:pt idx="398">
                  <c:v>2018-07-12</c:v>
                </c:pt>
                <c:pt idx="399">
                  <c:v>2018-07-13</c:v>
                </c:pt>
                <c:pt idx="400">
                  <c:v>2018-07-16</c:v>
                </c:pt>
                <c:pt idx="401">
                  <c:v>2018-07-17</c:v>
                </c:pt>
                <c:pt idx="402">
                  <c:v>2018-07-18</c:v>
                </c:pt>
                <c:pt idx="403">
                  <c:v>2018-07-19</c:v>
                </c:pt>
                <c:pt idx="404">
                  <c:v>2018-07-20</c:v>
                </c:pt>
                <c:pt idx="405">
                  <c:v>2018-07-23</c:v>
                </c:pt>
                <c:pt idx="406">
                  <c:v>2018-07-24</c:v>
                </c:pt>
                <c:pt idx="407">
                  <c:v>2018-07-25</c:v>
                </c:pt>
                <c:pt idx="408">
                  <c:v>2018-07-26</c:v>
                </c:pt>
                <c:pt idx="409">
                  <c:v>2018-07-27</c:v>
                </c:pt>
                <c:pt idx="410">
                  <c:v>2018-07-30</c:v>
                </c:pt>
                <c:pt idx="411">
                  <c:v>2018-07-31</c:v>
                </c:pt>
                <c:pt idx="412">
                  <c:v>2018-08-01</c:v>
                </c:pt>
                <c:pt idx="413">
                  <c:v>2018-08-02</c:v>
                </c:pt>
                <c:pt idx="414">
                  <c:v>2018-08-03</c:v>
                </c:pt>
                <c:pt idx="415">
                  <c:v>2018-08-06</c:v>
                </c:pt>
                <c:pt idx="416">
                  <c:v>2018-08-07</c:v>
                </c:pt>
                <c:pt idx="417">
                  <c:v>2018-08-08</c:v>
                </c:pt>
                <c:pt idx="418">
                  <c:v>2018-08-09</c:v>
                </c:pt>
                <c:pt idx="419">
                  <c:v>2018-08-10</c:v>
                </c:pt>
                <c:pt idx="420">
                  <c:v>2018-08-13</c:v>
                </c:pt>
                <c:pt idx="421">
                  <c:v>2018-08-14</c:v>
                </c:pt>
                <c:pt idx="422">
                  <c:v>2018-08-15</c:v>
                </c:pt>
                <c:pt idx="423">
                  <c:v>2018-08-16</c:v>
                </c:pt>
                <c:pt idx="424">
                  <c:v>2018-08-17</c:v>
                </c:pt>
                <c:pt idx="425">
                  <c:v>2018-08-20</c:v>
                </c:pt>
                <c:pt idx="426">
                  <c:v>2018-08-21</c:v>
                </c:pt>
                <c:pt idx="427">
                  <c:v>2018-08-22</c:v>
                </c:pt>
                <c:pt idx="428">
                  <c:v>2018-08-23</c:v>
                </c:pt>
                <c:pt idx="429">
                  <c:v>2018-08-24</c:v>
                </c:pt>
                <c:pt idx="430">
                  <c:v>2018-08-27</c:v>
                </c:pt>
                <c:pt idx="431">
                  <c:v>2018-08-28</c:v>
                </c:pt>
                <c:pt idx="432">
                  <c:v>2018-08-29</c:v>
                </c:pt>
                <c:pt idx="433">
                  <c:v>2018-08-30</c:v>
                </c:pt>
                <c:pt idx="434">
                  <c:v>2018-08-31</c:v>
                </c:pt>
                <c:pt idx="435">
                  <c:v>2018-09-03</c:v>
                </c:pt>
                <c:pt idx="436">
                  <c:v>2018-09-04</c:v>
                </c:pt>
                <c:pt idx="437">
                  <c:v>2018-09-05</c:v>
                </c:pt>
                <c:pt idx="438">
                  <c:v>2018-09-06</c:v>
                </c:pt>
                <c:pt idx="439">
                  <c:v>2018-09-07</c:v>
                </c:pt>
                <c:pt idx="440">
                  <c:v>2018-09-10</c:v>
                </c:pt>
                <c:pt idx="441">
                  <c:v>2018-09-11</c:v>
                </c:pt>
                <c:pt idx="442">
                  <c:v>2018-09-12</c:v>
                </c:pt>
                <c:pt idx="443">
                  <c:v>2018-09-13</c:v>
                </c:pt>
                <c:pt idx="444">
                  <c:v>2018-09-14</c:v>
                </c:pt>
                <c:pt idx="445">
                  <c:v>2018-09-17</c:v>
                </c:pt>
                <c:pt idx="446">
                  <c:v>2018-09-18</c:v>
                </c:pt>
                <c:pt idx="447">
                  <c:v>2018-09-19</c:v>
                </c:pt>
                <c:pt idx="448">
                  <c:v>2018-09-20</c:v>
                </c:pt>
                <c:pt idx="449">
                  <c:v>2018-09-21</c:v>
                </c:pt>
                <c:pt idx="450">
                  <c:v>2018-09-24</c:v>
                </c:pt>
                <c:pt idx="451">
                  <c:v>2018-09-25</c:v>
                </c:pt>
                <c:pt idx="452">
                  <c:v>2018-09-26</c:v>
                </c:pt>
                <c:pt idx="453">
                  <c:v>2018-09-27</c:v>
                </c:pt>
                <c:pt idx="454">
                  <c:v>2018-09-28</c:v>
                </c:pt>
                <c:pt idx="455">
                  <c:v>2018-10-01</c:v>
                </c:pt>
                <c:pt idx="456">
                  <c:v>2018-10-02</c:v>
                </c:pt>
                <c:pt idx="457">
                  <c:v>2018-10-03</c:v>
                </c:pt>
                <c:pt idx="458">
                  <c:v>2018-10-04</c:v>
                </c:pt>
                <c:pt idx="459">
                  <c:v>2018-10-05</c:v>
                </c:pt>
                <c:pt idx="460">
                  <c:v>2018-10-08</c:v>
                </c:pt>
                <c:pt idx="461">
                  <c:v>2018-10-09</c:v>
                </c:pt>
                <c:pt idx="462">
                  <c:v>2018-10-10</c:v>
                </c:pt>
                <c:pt idx="463">
                  <c:v>2018-10-11</c:v>
                </c:pt>
                <c:pt idx="464">
                  <c:v>2018-10-12</c:v>
                </c:pt>
                <c:pt idx="465">
                  <c:v>2018-10-15</c:v>
                </c:pt>
                <c:pt idx="466">
                  <c:v>2018-10-16</c:v>
                </c:pt>
                <c:pt idx="467">
                  <c:v>2018-10-17</c:v>
                </c:pt>
                <c:pt idx="468">
                  <c:v>2018-10-18</c:v>
                </c:pt>
                <c:pt idx="469">
                  <c:v>2018-10-19</c:v>
                </c:pt>
                <c:pt idx="470">
                  <c:v>2018-10-22</c:v>
                </c:pt>
                <c:pt idx="471">
                  <c:v>2018-10-23</c:v>
                </c:pt>
                <c:pt idx="472">
                  <c:v>2018-10-24</c:v>
                </c:pt>
                <c:pt idx="473">
                  <c:v>2018-10-25</c:v>
                </c:pt>
                <c:pt idx="474">
                  <c:v>2018-10-26</c:v>
                </c:pt>
                <c:pt idx="475">
                  <c:v>2018-10-29</c:v>
                </c:pt>
                <c:pt idx="476">
                  <c:v>2018-10-30</c:v>
                </c:pt>
                <c:pt idx="477">
                  <c:v>2018-10-31</c:v>
                </c:pt>
                <c:pt idx="478">
                  <c:v>2018-11-01</c:v>
                </c:pt>
                <c:pt idx="479">
                  <c:v>2018-11-02</c:v>
                </c:pt>
                <c:pt idx="480">
                  <c:v>2018-11-05</c:v>
                </c:pt>
                <c:pt idx="481">
                  <c:v>2018-11-06</c:v>
                </c:pt>
                <c:pt idx="482">
                  <c:v>2018-11-07</c:v>
                </c:pt>
                <c:pt idx="483">
                  <c:v>2018-11-08</c:v>
                </c:pt>
                <c:pt idx="484">
                  <c:v>2018-11-09</c:v>
                </c:pt>
                <c:pt idx="485">
                  <c:v>2018-11-12</c:v>
                </c:pt>
                <c:pt idx="486">
                  <c:v>2018-11-13</c:v>
                </c:pt>
                <c:pt idx="487">
                  <c:v>2018-11-14</c:v>
                </c:pt>
                <c:pt idx="488">
                  <c:v>2018-11-15</c:v>
                </c:pt>
                <c:pt idx="489">
                  <c:v>2018-11-16</c:v>
                </c:pt>
                <c:pt idx="490">
                  <c:v>2018-11-19</c:v>
                </c:pt>
                <c:pt idx="491">
                  <c:v>2018-11-20</c:v>
                </c:pt>
                <c:pt idx="492">
                  <c:v>2018-11-21</c:v>
                </c:pt>
                <c:pt idx="493">
                  <c:v>2018-11-22</c:v>
                </c:pt>
                <c:pt idx="494">
                  <c:v>2018-11-23</c:v>
                </c:pt>
                <c:pt idx="495">
                  <c:v>2018-11-26</c:v>
                </c:pt>
                <c:pt idx="496">
                  <c:v>2018-11-27</c:v>
                </c:pt>
                <c:pt idx="497">
                  <c:v>2018-11-28</c:v>
                </c:pt>
                <c:pt idx="498">
                  <c:v>2018-11-29</c:v>
                </c:pt>
                <c:pt idx="499">
                  <c:v>2018-11-30</c:v>
                </c:pt>
                <c:pt idx="500">
                  <c:v>2018-12-03</c:v>
                </c:pt>
                <c:pt idx="501">
                  <c:v>2018-12-04</c:v>
                </c:pt>
                <c:pt idx="502">
                  <c:v>2018-12-05</c:v>
                </c:pt>
                <c:pt idx="503">
                  <c:v>2018-12-06</c:v>
                </c:pt>
                <c:pt idx="504">
                  <c:v>2018-12-07</c:v>
                </c:pt>
                <c:pt idx="505">
                  <c:v>2018-12-10</c:v>
                </c:pt>
                <c:pt idx="506">
                  <c:v>2018-12-11</c:v>
                </c:pt>
                <c:pt idx="507">
                  <c:v>2018-12-12</c:v>
                </c:pt>
                <c:pt idx="508">
                  <c:v>2018-12-13</c:v>
                </c:pt>
                <c:pt idx="509">
                  <c:v>2018-12-14</c:v>
                </c:pt>
                <c:pt idx="510">
                  <c:v>2018-12-17</c:v>
                </c:pt>
                <c:pt idx="511">
                  <c:v>2018-12-18</c:v>
                </c:pt>
                <c:pt idx="512">
                  <c:v>2018-12-19</c:v>
                </c:pt>
                <c:pt idx="513">
                  <c:v>2018-12-20</c:v>
                </c:pt>
                <c:pt idx="514">
                  <c:v>2018-12-21</c:v>
                </c:pt>
                <c:pt idx="515">
                  <c:v>2018-12-24</c:v>
                </c:pt>
                <c:pt idx="516">
                  <c:v>2018-12-25</c:v>
                </c:pt>
                <c:pt idx="517">
                  <c:v>2018-12-26</c:v>
                </c:pt>
                <c:pt idx="518">
                  <c:v>2018-12-27</c:v>
                </c:pt>
                <c:pt idx="519">
                  <c:v>2018-12-28</c:v>
                </c:pt>
                <c:pt idx="520">
                  <c:v>2018-12-31</c:v>
                </c:pt>
                <c:pt idx="521">
                  <c:v>2019-01-01</c:v>
                </c:pt>
                <c:pt idx="522">
                  <c:v>2019-01-02</c:v>
                </c:pt>
                <c:pt idx="523">
                  <c:v>2019-01-03</c:v>
                </c:pt>
                <c:pt idx="524">
                  <c:v>2019-01-04</c:v>
                </c:pt>
                <c:pt idx="525">
                  <c:v>2019-01-07</c:v>
                </c:pt>
                <c:pt idx="526">
                  <c:v>2019-01-08</c:v>
                </c:pt>
                <c:pt idx="527">
                  <c:v>2019-01-09</c:v>
                </c:pt>
                <c:pt idx="528">
                  <c:v>2019-01-10</c:v>
                </c:pt>
                <c:pt idx="529">
                  <c:v>2019-01-11</c:v>
                </c:pt>
                <c:pt idx="530">
                  <c:v>2019-01-14</c:v>
                </c:pt>
                <c:pt idx="531">
                  <c:v>2019-01-15</c:v>
                </c:pt>
                <c:pt idx="532">
                  <c:v>2019-01-16</c:v>
                </c:pt>
                <c:pt idx="533">
                  <c:v>2019-01-17</c:v>
                </c:pt>
                <c:pt idx="534">
                  <c:v>2019-01-18</c:v>
                </c:pt>
                <c:pt idx="535">
                  <c:v>2019-01-21</c:v>
                </c:pt>
                <c:pt idx="536">
                  <c:v>2019-01-22</c:v>
                </c:pt>
                <c:pt idx="537">
                  <c:v>2019-01-23</c:v>
                </c:pt>
                <c:pt idx="538">
                  <c:v>2019-01-24</c:v>
                </c:pt>
                <c:pt idx="539">
                  <c:v>2019-01-25</c:v>
                </c:pt>
                <c:pt idx="540">
                  <c:v>2019-01-28</c:v>
                </c:pt>
                <c:pt idx="541">
                  <c:v>2019-01-29</c:v>
                </c:pt>
                <c:pt idx="542">
                  <c:v>2019-01-30</c:v>
                </c:pt>
                <c:pt idx="543">
                  <c:v>2019-01-31</c:v>
                </c:pt>
                <c:pt idx="544">
                  <c:v>2019-02-01</c:v>
                </c:pt>
                <c:pt idx="545">
                  <c:v>2019-02-04</c:v>
                </c:pt>
                <c:pt idx="546">
                  <c:v>2019-02-05</c:v>
                </c:pt>
                <c:pt idx="547">
                  <c:v>2019-02-06</c:v>
                </c:pt>
                <c:pt idx="548">
                  <c:v>2019-02-07</c:v>
                </c:pt>
                <c:pt idx="549">
                  <c:v>2019-02-08</c:v>
                </c:pt>
                <c:pt idx="550">
                  <c:v>2019-02-11</c:v>
                </c:pt>
                <c:pt idx="551">
                  <c:v>2019-02-12</c:v>
                </c:pt>
                <c:pt idx="552">
                  <c:v>2019-02-13</c:v>
                </c:pt>
                <c:pt idx="553">
                  <c:v>2019-02-14</c:v>
                </c:pt>
                <c:pt idx="554">
                  <c:v>2019-02-15</c:v>
                </c:pt>
                <c:pt idx="555">
                  <c:v>2019-02-18</c:v>
                </c:pt>
                <c:pt idx="556">
                  <c:v>2019-02-19</c:v>
                </c:pt>
                <c:pt idx="557">
                  <c:v>2019-02-20</c:v>
                </c:pt>
                <c:pt idx="558">
                  <c:v>2019-02-21</c:v>
                </c:pt>
                <c:pt idx="559">
                  <c:v>2019-02-22</c:v>
                </c:pt>
                <c:pt idx="560">
                  <c:v>2019-02-25</c:v>
                </c:pt>
                <c:pt idx="561">
                  <c:v>2019-02-26</c:v>
                </c:pt>
                <c:pt idx="562">
                  <c:v>2019-02-27</c:v>
                </c:pt>
                <c:pt idx="563">
                  <c:v>2019-02-28</c:v>
                </c:pt>
                <c:pt idx="564">
                  <c:v>2019-03-01</c:v>
                </c:pt>
                <c:pt idx="565">
                  <c:v>2019-03-04</c:v>
                </c:pt>
                <c:pt idx="566">
                  <c:v>2019-03-05</c:v>
                </c:pt>
                <c:pt idx="567">
                  <c:v>2019-03-06</c:v>
                </c:pt>
                <c:pt idx="568">
                  <c:v>2019-03-07</c:v>
                </c:pt>
                <c:pt idx="569">
                  <c:v>2019-03-08</c:v>
                </c:pt>
                <c:pt idx="570">
                  <c:v>2019-03-11</c:v>
                </c:pt>
                <c:pt idx="571">
                  <c:v>2019-03-12</c:v>
                </c:pt>
                <c:pt idx="572">
                  <c:v>2019-03-13</c:v>
                </c:pt>
                <c:pt idx="573">
                  <c:v>2019-03-14</c:v>
                </c:pt>
                <c:pt idx="574">
                  <c:v>2019-03-15</c:v>
                </c:pt>
                <c:pt idx="575">
                  <c:v>2019-03-18</c:v>
                </c:pt>
                <c:pt idx="576">
                  <c:v>2019-03-19</c:v>
                </c:pt>
                <c:pt idx="577">
                  <c:v>2019-03-20</c:v>
                </c:pt>
                <c:pt idx="578">
                  <c:v>2019-03-21</c:v>
                </c:pt>
                <c:pt idx="579">
                  <c:v>2019-03-22</c:v>
                </c:pt>
                <c:pt idx="580">
                  <c:v>2019-03-25</c:v>
                </c:pt>
                <c:pt idx="581">
                  <c:v>2019-03-26</c:v>
                </c:pt>
                <c:pt idx="582">
                  <c:v>2019-03-27</c:v>
                </c:pt>
                <c:pt idx="583">
                  <c:v>2019-03-28</c:v>
                </c:pt>
                <c:pt idx="584">
                  <c:v>2019-03-29</c:v>
                </c:pt>
                <c:pt idx="585">
                  <c:v>2019-04-01</c:v>
                </c:pt>
                <c:pt idx="586">
                  <c:v>2019-04-02</c:v>
                </c:pt>
                <c:pt idx="587">
                  <c:v>2019-04-03</c:v>
                </c:pt>
                <c:pt idx="588">
                  <c:v>2019-04-04</c:v>
                </c:pt>
                <c:pt idx="589">
                  <c:v>2019-04-05</c:v>
                </c:pt>
                <c:pt idx="590">
                  <c:v>2019-04-08</c:v>
                </c:pt>
                <c:pt idx="591">
                  <c:v>2019-04-09</c:v>
                </c:pt>
                <c:pt idx="592">
                  <c:v>2019-04-10</c:v>
                </c:pt>
                <c:pt idx="593">
                  <c:v>2019-04-11</c:v>
                </c:pt>
                <c:pt idx="594">
                  <c:v>2019-04-12</c:v>
                </c:pt>
                <c:pt idx="595">
                  <c:v>2019-04-15</c:v>
                </c:pt>
                <c:pt idx="596">
                  <c:v>2019-04-16</c:v>
                </c:pt>
                <c:pt idx="597">
                  <c:v>2019-04-17</c:v>
                </c:pt>
                <c:pt idx="598">
                  <c:v>2019-04-18</c:v>
                </c:pt>
                <c:pt idx="599">
                  <c:v>2019-04-19</c:v>
                </c:pt>
                <c:pt idx="600">
                  <c:v>2019-04-22</c:v>
                </c:pt>
                <c:pt idx="601">
                  <c:v>2019-04-23</c:v>
                </c:pt>
                <c:pt idx="602">
                  <c:v>2019-04-24</c:v>
                </c:pt>
                <c:pt idx="603">
                  <c:v>2019-04-25</c:v>
                </c:pt>
                <c:pt idx="604">
                  <c:v>2019-04-26</c:v>
                </c:pt>
                <c:pt idx="605">
                  <c:v>2019-04-29</c:v>
                </c:pt>
                <c:pt idx="606">
                  <c:v>2019-04-30</c:v>
                </c:pt>
                <c:pt idx="607">
                  <c:v>2019-05-01</c:v>
                </c:pt>
                <c:pt idx="608">
                  <c:v>2019-05-02</c:v>
                </c:pt>
                <c:pt idx="609">
                  <c:v>2019-05-03</c:v>
                </c:pt>
                <c:pt idx="610">
                  <c:v>2019-05-06</c:v>
                </c:pt>
                <c:pt idx="611">
                  <c:v>2019-05-07</c:v>
                </c:pt>
                <c:pt idx="612">
                  <c:v>2019-05-08</c:v>
                </c:pt>
                <c:pt idx="613">
                  <c:v>2019-05-09</c:v>
                </c:pt>
                <c:pt idx="614">
                  <c:v>2019-05-10</c:v>
                </c:pt>
                <c:pt idx="615">
                  <c:v>2019-05-13</c:v>
                </c:pt>
                <c:pt idx="616">
                  <c:v>2019-05-14</c:v>
                </c:pt>
                <c:pt idx="617">
                  <c:v>2019-05-15</c:v>
                </c:pt>
                <c:pt idx="618">
                  <c:v>2019-05-16</c:v>
                </c:pt>
                <c:pt idx="619">
                  <c:v>2019-05-17</c:v>
                </c:pt>
                <c:pt idx="620">
                  <c:v>2019-05-20</c:v>
                </c:pt>
                <c:pt idx="621">
                  <c:v>2019-05-21</c:v>
                </c:pt>
                <c:pt idx="622">
                  <c:v>2019-05-22</c:v>
                </c:pt>
                <c:pt idx="623">
                  <c:v>2019-05-23</c:v>
                </c:pt>
                <c:pt idx="624">
                  <c:v>2019-05-24</c:v>
                </c:pt>
                <c:pt idx="625">
                  <c:v>2019-05-27</c:v>
                </c:pt>
                <c:pt idx="626">
                  <c:v>2019-05-28</c:v>
                </c:pt>
                <c:pt idx="627">
                  <c:v>2019-05-29</c:v>
                </c:pt>
                <c:pt idx="628">
                  <c:v>2019-05-30</c:v>
                </c:pt>
                <c:pt idx="629">
                  <c:v>2019-05-31</c:v>
                </c:pt>
                <c:pt idx="630">
                  <c:v>2019-06-03</c:v>
                </c:pt>
                <c:pt idx="631">
                  <c:v>2019-06-04</c:v>
                </c:pt>
                <c:pt idx="632">
                  <c:v>2019-06-05</c:v>
                </c:pt>
                <c:pt idx="633">
                  <c:v>2019-06-06</c:v>
                </c:pt>
                <c:pt idx="634">
                  <c:v>2019-06-07</c:v>
                </c:pt>
                <c:pt idx="635">
                  <c:v>2019-06-10</c:v>
                </c:pt>
                <c:pt idx="636">
                  <c:v>2019-06-11</c:v>
                </c:pt>
                <c:pt idx="637">
                  <c:v>2019-06-12</c:v>
                </c:pt>
                <c:pt idx="638">
                  <c:v>2019-06-13</c:v>
                </c:pt>
                <c:pt idx="639">
                  <c:v>2019-06-14</c:v>
                </c:pt>
                <c:pt idx="640">
                  <c:v>2019-06-17</c:v>
                </c:pt>
                <c:pt idx="641">
                  <c:v>2019-06-18</c:v>
                </c:pt>
                <c:pt idx="642">
                  <c:v>2019-06-19</c:v>
                </c:pt>
                <c:pt idx="643">
                  <c:v>2019-06-20</c:v>
                </c:pt>
                <c:pt idx="644">
                  <c:v>2019-06-21</c:v>
                </c:pt>
                <c:pt idx="645">
                  <c:v>2019-06-24</c:v>
                </c:pt>
                <c:pt idx="646">
                  <c:v>2019-06-25</c:v>
                </c:pt>
                <c:pt idx="647">
                  <c:v>2019-06-26</c:v>
                </c:pt>
                <c:pt idx="648">
                  <c:v>2019-06-27</c:v>
                </c:pt>
                <c:pt idx="649">
                  <c:v>2019-06-28</c:v>
                </c:pt>
                <c:pt idx="650">
                  <c:v>2019-07-01</c:v>
                </c:pt>
                <c:pt idx="651">
                  <c:v>2019-07-02</c:v>
                </c:pt>
                <c:pt idx="652">
                  <c:v>2019-07-03</c:v>
                </c:pt>
                <c:pt idx="653">
                  <c:v>2019-07-04</c:v>
                </c:pt>
                <c:pt idx="654">
                  <c:v>2019-07-05</c:v>
                </c:pt>
                <c:pt idx="655">
                  <c:v>2019-07-08</c:v>
                </c:pt>
                <c:pt idx="656">
                  <c:v>2019-07-09</c:v>
                </c:pt>
                <c:pt idx="657">
                  <c:v>2019-07-10</c:v>
                </c:pt>
                <c:pt idx="658">
                  <c:v>2019-07-11</c:v>
                </c:pt>
                <c:pt idx="659">
                  <c:v>2019-07-12</c:v>
                </c:pt>
                <c:pt idx="660">
                  <c:v>2019-07-15</c:v>
                </c:pt>
                <c:pt idx="661">
                  <c:v>2019-07-16</c:v>
                </c:pt>
                <c:pt idx="662">
                  <c:v>2019-07-17</c:v>
                </c:pt>
                <c:pt idx="663">
                  <c:v>2019-07-18</c:v>
                </c:pt>
                <c:pt idx="664">
                  <c:v>2019-07-19</c:v>
                </c:pt>
                <c:pt idx="665">
                  <c:v>2019-07-22</c:v>
                </c:pt>
                <c:pt idx="666">
                  <c:v>2019-07-23</c:v>
                </c:pt>
                <c:pt idx="667">
                  <c:v>2019-07-24</c:v>
                </c:pt>
                <c:pt idx="668">
                  <c:v>2019-07-25</c:v>
                </c:pt>
                <c:pt idx="669">
                  <c:v>2019-07-26</c:v>
                </c:pt>
                <c:pt idx="670">
                  <c:v>2019-07-29</c:v>
                </c:pt>
                <c:pt idx="671">
                  <c:v>2019-07-30</c:v>
                </c:pt>
                <c:pt idx="672">
                  <c:v>2019-07-31</c:v>
                </c:pt>
                <c:pt idx="673">
                  <c:v>2019-08-01</c:v>
                </c:pt>
                <c:pt idx="674">
                  <c:v>2019-08-02</c:v>
                </c:pt>
                <c:pt idx="675">
                  <c:v>2019-08-05</c:v>
                </c:pt>
                <c:pt idx="676">
                  <c:v>2019-08-06</c:v>
                </c:pt>
                <c:pt idx="677">
                  <c:v>2019-08-07</c:v>
                </c:pt>
                <c:pt idx="678">
                  <c:v>2019-08-08</c:v>
                </c:pt>
                <c:pt idx="679">
                  <c:v>2019-08-09</c:v>
                </c:pt>
                <c:pt idx="680">
                  <c:v>2019-08-12</c:v>
                </c:pt>
                <c:pt idx="681">
                  <c:v>2019-08-13</c:v>
                </c:pt>
                <c:pt idx="682">
                  <c:v>2019-08-14</c:v>
                </c:pt>
                <c:pt idx="683">
                  <c:v>2019-08-15</c:v>
                </c:pt>
                <c:pt idx="684">
                  <c:v>2019-08-16</c:v>
                </c:pt>
                <c:pt idx="685">
                  <c:v>2019-08-19</c:v>
                </c:pt>
                <c:pt idx="686">
                  <c:v>2019-08-20</c:v>
                </c:pt>
                <c:pt idx="687">
                  <c:v>2019-08-21</c:v>
                </c:pt>
                <c:pt idx="688">
                  <c:v>2019-08-22</c:v>
                </c:pt>
                <c:pt idx="689">
                  <c:v>2019-08-23</c:v>
                </c:pt>
                <c:pt idx="690">
                  <c:v>2019-08-26</c:v>
                </c:pt>
                <c:pt idx="691">
                  <c:v>2019-08-27</c:v>
                </c:pt>
                <c:pt idx="692">
                  <c:v>2019-08-28</c:v>
                </c:pt>
                <c:pt idx="693">
                  <c:v>2019-08-29</c:v>
                </c:pt>
                <c:pt idx="694">
                  <c:v>2019-08-30</c:v>
                </c:pt>
                <c:pt idx="695">
                  <c:v>2019-09-02</c:v>
                </c:pt>
                <c:pt idx="696">
                  <c:v>2019-09-03</c:v>
                </c:pt>
                <c:pt idx="697">
                  <c:v>2019-09-04</c:v>
                </c:pt>
                <c:pt idx="698">
                  <c:v>2019-09-05</c:v>
                </c:pt>
                <c:pt idx="699">
                  <c:v>2019-09-06</c:v>
                </c:pt>
                <c:pt idx="700">
                  <c:v>2019-09-09</c:v>
                </c:pt>
                <c:pt idx="701">
                  <c:v>2019-09-10</c:v>
                </c:pt>
                <c:pt idx="702">
                  <c:v>2019-09-11</c:v>
                </c:pt>
                <c:pt idx="703">
                  <c:v>2019-09-12</c:v>
                </c:pt>
                <c:pt idx="704">
                  <c:v>2019-09-13</c:v>
                </c:pt>
                <c:pt idx="705">
                  <c:v>2019-09-16</c:v>
                </c:pt>
                <c:pt idx="706">
                  <c:v>2019-09-17</c:v>
                </c:pt>
                <c:pt idx="707">
                  <c:v>2019-09-18</c:v>
                </c:pt>
                <c:pt idx="708">
                  <c:v>2019-09-19</c:v>
                </c:pt>
                <c:pt idx="709">
                  <c:v>2019-09-20</c:v>
                </c:pt>
                <c:pt idx="710">
                  <c:v>2019-09-23</c:v>
                </c:pt>
                <c:pt idx="711">
                  <c:v>2019-09-24</c:v>
                </c:pt>
                <c:pt idx="712">
                  <c:v>2019-09-25</c:v>
                </c:pt>
                <c:pt idx="713">
                  <c:v>2019-09-26</c:v>
                </c:pt>
                <c:pt idx="714">
                  <c:v>2019-09-27</c:v>
                </c:pt>
                <c:pt idx="715">
                  <c:v>2019-09-30</c:v>
                </c:pt>
                <c:pt idx="716">
                  <c:v>2019-10-01</c:v>
                </c:pt>
                <c:pt idx="717">
                  <c:v>2019-10-02</c:v>
                </c:pt>
                <c:pt idx="718">
                  <c:v>2019-10-03</c:v>
                </c:pt>
                <c:pt idx="719">
                  <c:v>2019-10-04</c:v>
                </c:pt>
                <c:pt idx="720">
                  <c:v>2019-10-07</c:v>
                </c:pt>
                <c:pt idx="721">
                  <c:v>2019-10-08</c:v>
                </c:pt>
                <c:pt idx="722">
                  <c:v>2019-10-09</c:v>
                </c:pt>
                <c:pt idx="723">
                  <c:v>2019-10-10</c:v>
                </c:pt>
                <c:pt idx="724">
                  <c:v>2019-10-11</c:v>
                </c:pt>
                <c:pt idx="725">
                  <c:v>2019-10-14</c:v>
                </c:pt>
                <c:pt idx="726">
                  <c:v>2019-10-15</c:v>
                </c:pt>
                <c:pt idx="727">
                  <c:v>2019-10-16</c:v>
                </c:pt>
                <c:pt idx="728">
                  <c:v>2019-10-17</c:v>
                </c:pt>
                <c:pt idx="729">
                  <c:v>2019-10-18</c:v>
                </c:pt>
                <c:pt idx="730">
                  <c:v>2019-10-21</c:v>
                </c:pt>
                <c:pt idx="731">
                  <c:v>2019-10-22</c:v>
                </c:pt>
                <c:pt idx="732">
                  <c:v>2019-10-23</c:v>
                </c:pt>
                <c:pt idx="733">
                  <c:v>2019-10-24</c:v>
                </c:pt>
                <c:pt idx="734">
                  <c:v>2019-10-25</c:v>
                </c:pt>
                <c:pt idx="735">
                  <c:v>2019-10-28</c:v>
                </c:pt>
                <c:pt idx="736">
                  <c:v>2019-10-29</c:v>
                </c:pt>
                <c:pt idx="737">
                  <c:v>2019-10-30</c:v>
                </c:pt>
                <c:pt idx="738">
                  <c:v>2019-10-31</c:v>
                </c:pt>
                <c:pt idx="739">
                  <c:v>2019-11-01</c:v>
                </c:pt>
                <c:pt idx="740">
                  <c:v>2019-11-04</c:v>
                </c:pt>
                <c:pt idx="741">
                  <c:v>2019-11-05</c:v>
                </c:pt>
                <c:pt idx="742">
                  <c:v>2019-11-06</c:v>
                </c:pt>
                <c:pt idx="743">
                  <c:v>2019-11-07</c:v>
                </c:pt>
                <c:pt idx="744">
                  <c:v>2019-11-08</c:v>
                </c:pt>
                <c:pt idx="745">
                  <c:v>2019-11-11</c:v>
                </c:pt>
                <c:pt idx="746">
                  <c:v>2019-11-12</c:v>
                </c:pt>
                <c:pt idx="747">
                  <c:v>2019-11-13</c:v>
                </c:pt>
              </c:strCache>
            </c:strRef>
          </c:cat>
          <c:val>
            <c:numRef>
              <c:f>'[data-financial-stability-report-2019_2.xlsx]1'!$B$9:$B$756</c:f>
              <c:numCache>
                <c:formatCode>0.00</c:formatCode>
                <c:ptCount val="748"/>
                <c:pt idx="0">
                  <c:v>0.59</c:v>
                </c:pt>
                <c:pt idx="1">
                  <c:v>0.65</c:v>
                </c:pt>
                <c:pt idx="2">
                  <c:v>0.64</c:v>
                </c:pt>
                <c:pt idx="3">
                  <c:v>0.67</c:v>
                </c:pt>
                <c:pt idx="4">
                  <c:v>0.67</c:v>
                </c:pt>
                <c:pt idx="5">
                  <c:v>0.66</c:v>
                </c:pt>
                <c:pt idx="6">
                  <c:v>0.65</c:v>
                </c:pt>
                <c:pt idx="7">
                  <c:v>0.63</c:v>
                </c:pt>
                <c:pt idx="8">
                  <c:v>0.64</c:v>
                </c:pt>
                <c:pt idx="9">
                  <c:v>0.69</c:v>
                </c:pt>
                <c:pt idx="10">
                  <c:v>0.67</c:v>
                </c:pt>
                <c:pt idx="11">
                  <c:v>0.67</c:v>
                </c:pt>
                <c:pt idx="12">
                  <c:v>0.69</c:v>
                </c:pt>
                <c:pt idx="13">
                  <c:v>0.72</c:v>
                </c:pt>
                <c:pt idx="14">
                  <c:v>0.76</c:v>
                </c:pt>
                <c:pt idx="15">
                  <c:v>0.72</c:v>
                </c:pt>
                <c:pt idx="16">
                  <c:v>0.73</c:v>
                </c:pt>
                <c:pt idx="17">
                  <c:v>0.81</c:v>
                </c:pt>
                <c:pt idx="18">
                  <c:v>0.83</c:v>
                </c:pt>
                <c:pt idx="19">
                  <c:v>0.82</c:v>
                </c:pt>
                <c:pt idx="20">
                  <c:v>0.84</c:v>
                </c:pt>
                <c:pt idx="21">
                  <c:v>0.83</c:v>
                </c:pt>
                <c:pt idx="22">
                  <c:v>0.84</c:v>
                </c:pt>
                <c:pt idx="23">
                  <c:v>0.79</c:v>
                </c:pt>
                <c:pt idx="24">
                  <c:v>0.78</c:v>
                </c:pt>
                <c:pt idx="25">
                  <c:v>0.8</c:v>
                </c:pt>
                <c:pt idx="26">
                  <c:v>0.76</c:v>
                </c:pt>
                <c:pt idx="27">
                  <c:v>0.72</c:v>
                </c:pt>
                <c:pt idx="28">
                  <c:v>0.72</c:v>
                </c:pt>
                <c:pt idx="29">
                  <c:v>0.74</c:v>
                </c:pt>
                <c:pt idx="30">
                  <c:v>0.79</c:v>
                </c:pt>
                <c:pt idx="31">
                  <c:v>0.84</c:v>
                </c:pt>
                <c:pt idx="32">
                  <c:v>0.82</c:v>
                </c:pt>
                <c:pt idx="33">
                  <c:v>0.82</c:v>
                </c:pt>
                <c:pt idx="34">
                  <c:v>0.76</c:v>
                </c:pt>
                <c:pt idx="35">
                  <c:v>0.75</c:v>
                </c:pt>
                <c:pt idx="36">
                  <c:v>0.74</c:v>
                </c:pt>
                <c:pt idx="37">
                  <c:v>0.71</c:v>
                </c:pt>
                <c:pt idx="38">
                  <c:v>0.69</c:v>
                </c:pt>
                <c:pt idx="39">
                  <c:v>0.62</c:v>
                </c:pt>
                <c:pt idx="40">
                  <c:v>0.6</c:v>
                </c:pt>
                <c:pt idx="41">
                  <c:v>0.61</c:v>
                </c:pt>
                <c:pt idx="42">
                  <c:v>0.71</c:v>
                </c:pt>
                <c:pt idx="43">
                  <c:v>0.75</c:v>
                </c:pt>
                <c:pt idx="44">
                  <c:v>0.78</c:v>
                </c:pt>
                <c:pt idx="45">
                  <c:v>0.76</c:v>
                </c:pt>
                <c:pt idx="46">
                  <c:v>0.73</c:v>
                </c:pt>
                <c:pt idx="47">
                  <c:v>0.79</c:v>
                </c:pt>
                <c:pt idx="48">
                  <c:v>0.83</c:v>
                </c:pt>
                <c:pt idx="49">
                  <c:v>0.86</c:v>
                </c:pt>
                <c:pt idx="50">
                  <c:v>0.85</c:v>
                </c:pt>
                <c:pt idx="51">
                  <c:v>0.84</c:v>
                </c:pt>
                <c:pt idx="52">
                  <c:v>0.84</c:v>
                </c:pt>
                <c:pt idx="53">
                  <c:v>0.85</c:v>
                </c:pt>
                <c:pt idx="54">
                  <c:v>0.84</c:v>
                </c:pt>
                <c:pt idx="55">
                  <c:v>0.85</c:v>
                </c:pt>
                <c:pt idx="56">
                  <c:v>0.85</c:v>
                </c:pt>
                <c:pt idx="57">
                  <c:v>0.79</c:v>
                </c:pt>
                <c:pt idx="58">
                  <c:v>0.78</c:v>
                </c:pt>
                <c:pt idx="59">
                  <c:v>0.76</c:v>
                </c:pt>
                <c:pt idx="60">
                  <c:v>0.74</c:v>
                </c:pt>
                <c:pt idx="61">
                  <c:v>0.73</c:v>
                </c:pt>
                <c:pt idx="62">
                  <c:v>0.71</c:v>
                </c:pt>
                <c:pt idx="63">
                  <c:v>0.71</c:v>
                </c:pt>
                <c:pt idx="64">
                  <c:v>0.7</c:v>
                </c:pt>
                <c:pt idx="65">
                  <c:v>0.69</c:v>
                </c:pt>
                <c:pt idx="66">
                  <c:v>0.67</c:v>
                </c:pt>
                <c:pt idx="67">
                  <c:v>0.69</c:v>
                </c:pt>
                <c:pt idx="68">
                  <c:v>0.67</c:v>
                </c:pt>
                <c:pt idx="69">
                  <c:v>0.65</c:v>
                </c:pt>
                <c:pt idx="70">
                  <c:v>0.65</c:v>
                </c:pt>
                <c:pt idx="71">
                  <c:v>0.66</c:v>
                </c:pt>
                <c:pt idx="72">
                  <c:v>0.67</c:v>
                </c:pt>
                <c:pt idx="73">
                  <c:v>0.62</c:v>
                </c:pt>
                <c:pt idx="74">
                  <c:v>0.62</c:v>
                </c:pt>
                <c:pt idx="75">
                  <c:v>0.63</c:v>
                </c:pt>
                <c:pt idx="76">
                  <c:v>0.64</c:v>
                </c:pt>
                <c:pt idx="77">
                  <c:v>0.65</c:v>
                </c:pt>
                <c:pt idx="78">
                  <c:v>0.67</c:v>
                </c:pt>
                <c:pt idx="79">
                  <c:v>0.66</c:v>
                </c:pt>
                <c:pt idx="80">
                  <c:v>0.71</c:v>
                </c:pt>
                <c:pt idx="81">
                  <c:v>0.76</c:v>
                </c:pt>
                <c:pt idx="82">
                  <c:v>0.78</c:v>
                </c:pt>
                <c:pt idx="83">
                  <c:v>0.7</c:v>
                </c:pt>
                <c:pt idx="84">
                  <c:v>0.7</c:v>
                </c:pt>
                <c:pt idx="85">
                  <c:v>0.71</c:v>
                </c:pt>
                <c:pt idx="86">
                  <c:v>0.72</c:v>
                </c:pt>
                <c:pt idx="87">
                  <c:v>0.7</c:v>
                </c:pt>
                <c:pt idx="88">
                  <c:v>0.74</c:v>
                </c:pt>
                <c:pt idx="89">
                  <c:v>0.78</c:v>
                </c:pt>
                <c:pt idx="90">
                  <c:v>0.78</c:v>
                </c:pt>
                <c:pt idx="91">
                  <c:v>0.78</c:v>
                </c:pt>
                <c:pt idx="92">
                  <c:v>0.75</c:v>
                </c:pt>
                <c:pt idx="93">
                  <c:v>0.75</c:v>
                </c:pt>
                <c:pt idx="94">
                  <c:v>0.71</c:v>
                </c:pt>
                <c:pt idx="95">
                  <c:v>0.71</c:v>
                </c:pt>
                <c:pt idx="96">
                  <c:v>0.71</c:v>
                </c:pt>
                <c:pt idx="97">
                  <c:v>0.69</c:v>
                </c:pt>
                <c:pt idx="98">
                  <c:v>0.64</c:v>
                </c:pt>
                <c:pt idx="99">
                  <c:v>0.64</c:v>
                </c:pt>
                <c:pt idx="100">
                  <c:v>0.65</c:v>
                </c:pt>
                <c:pt idx="101">
                  <c:v>0.66</c:v>
                </c:pt>
                <c:pt idx="102">
                  <c:v>0.64</c:v>
                </c:pt>
                <c:pt idx="103">
                  <c:v>0.64</c:v>
                </c:pt>
                <c:pt idx="104">
                  <c:v>0.64</c:v>
                </c:pt>
                <c:pt idx="105">
                  <c:v>0.63</c:v>
                </c:pt>
                <c:pt idx="106">
                  <c:v>0.62</c:v>
                </c:pt>
                <c:pt idx="107">
                  <c:v>0.6</c:v>
                </c:pt>
                <c:pt idx="108">
                  <c:v>0.57999999999999996</c:v>
                </c:pt>
                <c:pt idx="109">
                  <c:v>0.56000000000000005</c:v>
                </c:pt>
                <c:pt idx="110">
                  <c:v>0.57999999999999996</c:v>
                </c:pt>
                <c:pt idx="111">
                  <c:v>0.56999999999999995</c:v>
                </c:pt>
                <c:pt idx="112">
                  <c:v>0.55000000000000004</c:v>
                </c:pt>
                <c:pt idx="113">
                  <c:v>0.55000000000000004</c:v>
                </c:pt>
                <c:pt idx="114">
                  <c:v>0.55000000000000004</c:v>
                </c:pt>
                <c:pt idx="115">
                  <c:v>0.53</c:v>
                </c:pt>
                <c:pt idx="116">
                  <c:v>0.55000000000000004</c:v>
                </c:pt>
                <c:pt idx="117">
                  <c:v>0.53</c:v>
                </c:pt>
                <c:pt idx="118">
                  <c:v>0.6</c:v>
                </c:pt>
                <c:pt idx="119">
                  <c:v>0.61</c:v>
                </c:pt>
                <c:pt idx="120">
                  <c:v>0.61</c:v>
                </c:pt>
                <c:pt idx="121">
                  <c:v>0.59</c:v>
                </c:pt>
                <c:pt idx="122">
                  <c:v>0.61</c:v>
                </c:pt>
                <c:pt idx="123">
                  <c:v>0.57999999999999996</c:v>
                </c:pt>
                <c:pt idx="124">
                  <c:v>0.57999999999999996</c:v>
                </c:pt>
                <c:pt idx="125">
                  <c:v>0.59</c:v>
                </c:pt>
                <c:pt idx="126">
                  <c:v>0.64</c:v>
                </c:pt>
                <c:pt idx="127">
                  <c:v>0.69</c:v>
                </c:pt>
                <c:pt idx="128">
                  <c:v>0.76</c:v>
                </c:pt>
                <c:pt idx="129">
                  <c:v>0.8</c:v>
                </c:pt>
                <c:pt idx="130">
                  <c:v>0.79</c:v>
                </c:pt>
                <c:pt idx="131">
                  <c:v>0.76</c:v>
                </c:pt>
                <c:pt idx="132">
                  <c:v>0.78</c:v>
                </c:pt>
                <c:pt idx="133">
                  <c:v>0.85</c:v>
                </c:pt>
                <c:pt idx="134">
                  <c:v>0.83</c:v>
                </c:pt>
                <c:pt idx="135">
                  <c:v>0.83</c:v>
                </c:pt>
                <c:pt idx="136">
                  <c:v>0.82</c:v>
                </c:pt>
                <c:pt idx="137">
                  <c:v>0.8</c:v>
                </c:pt>
                <c:pt idx="138">
                  <c:v>0.84</c:v>
                </c:pt>
                <c:pt idx="139">
                  <c:v>0.83</c:v>
                </c:pt>
                <c:pt idx="140">
                  <c:v>0.84</c:v>
                </c:pt>
                <c:pt idx="141">
                  <c:v>0.8</c:v>
                </c:pt>
                <c:pt idx="142">
                  <c:v>0.77</c:v>
                </c:pt>
                <c:pt idx="143">
                  <c:v>0.78</c:v>
                </c:pt>
                <c:pt idx="144">
                  <c:v>0.75</c:v>
                </c:pt>
                <c:pt idx="145">
                  <c:v>0.76</c:v>
                </c:pt>
                <c:pt idx="146">
                  <c:v>0.8</c:v>
                </c:pt>
                <c:pt idx="147">
                  <c:v>0.78</c:v>
                </c:pt>
                <c:pt idx="148">
                  <c:v>0.78</c:v>
                </c:pt>
                <c:pt idx="149">
                  <c:v>0.84</c:v>
                </c:pt>
                <c:pt idx="150">
                  <c:v>0.88</c:v>
                </c:pt>
                <c:pt idx="151">
                  <c:v>0.86</c:v>
                </c:pt>
                <c:pt idx="152">
                  <c:v>0.83</c:v>
                </c:pt>
                <c:pt idx="153">
                  <c:v>0.81</c:v>
                </c:pt>
                <c:pt idx="154">
                  <c:v>0.82</c:v>
                </c:pt>
                <c:pt idx="155">
                  <c:v>0.79</c:v>
                </c:pt>
                <c:pt idx="156">
                  <c:v>0.78</c:v>
                </c:pt>
                <c:pt idx="157">
                  <c:v>0.73</c:v>
                </c:pt>
                <c:pt idx="158">
                  <c:v>0.75</c:v>
                </c:pt>
                <c:pt idx="159">
                  <c:v>0.74</c:v>
                </c:pt>
                <c:pt idx="160">
                  <c:v>0.77</c:v>
                </c:pt>
                <c:pt idx="161">
                  <c:v>0.83</c:v>
                </c:pt>
                <c:pt idx="162">
                  <c:v>0.82</c:v>
                </c:pt>
                <c:pt idx="163">
                  <c:v>0.79</c:v>
                </c:pt>
                <c:pt idx="164">
                  <c:v>0.78</c:v>
                </c:pt>
                <c:pt idx="165">
                  <c:v>0.75</c:v>
                </c:pt>
                <c:pt idx="166">
                  <c:v>0.78</c:v>
                </c:pt>
                <c:pt idx="167">
                  <c:v>0.77</c:v>
                </c:pt>
                <c:pt idx="168">
                  <c:v>0.75</c:v>
                </c:pt>
                <c:pt idx="169">
                  <c:v>0.76</c:v>
                </c:pt>
                <c:pt idx="170">
                  <c:v>0.75</c:v>
                </c:pt>
                <c:pt idx="171">
                  <c:v>0.72</c:v>
                </c:pt>
                <c:pt idx="172">
                  <c:v>0.75</c:v>
                </c:pt>
                <c:pt idx="173">
                  <c:v>0.75</c:v>
                </c:pt>
                <c:pt idx="174">
                  <c:v>0.79</c:v>
                </c:pt>
                <c:pt idx="175">
                  <c:v>0.8</c:v>
                </c:pt>
                <c:pt idx="176">
                  <c:v>0.77</c:v>
                </c:pt>
                <c:pt idx="177">
                  <c:v>0.75</c:v>
                </c:pt>
                <c:pt idx="178">
                  <c:v>0.71</c:v>
                </c:pt>
                <c:pt idx="179">
                  <c:v>0.68</c:v>
                </c:pt>
                <c:pt idx="180">
                  <c:v>0.68</c:v>
                </c:pt>
                <c:pt idx="181">
                  <c:v>0.74</c:v>
                </c:pt>
                <c:pt idx="182">
                  <c:v>0.75</c:v>
                </c:pt>
                <c:pt idx="183">
                  <c:v>0.78</c:v>
                </c:pt>
                <c:pt idx="184">
                  <c:v>0.8</c:v>
                </c:pt>
                <c:pt idx="185">
                  <c:v>0.82</c:v>
                </c:pt>
                <c:pt idx="186">
                  <c:v>0.8</c:v>
                </c:pt>
                <c:pt idx="187">
                  <c:v>0.78</c:v>
                </c:pt>
                <c:pt idx="188">
                  <c:v>0.81</c:v>
                </c:pt>
                <c:pt idx="189">
                  <c:v>0.83</c:v>
                </c:pt>
                <c:pt idx="190">
                  <c:v>0.79</c:v>
                </c:pt>
                <c:pt idx="191">
                  <c:v>0.82</c:v>
                </c:pt>
                <c:pt idx="192">
                  <c:v>0.87</c:v>
                </c:pt>
                <c:pt idx="193">
                  <c:v>0.88</c:v>
                </c:pt>
                <c:pt idx="194">
                  <c:v>0.86</c:v>
                </c:pt>
                <c:pt idx="195">
                  <c:v>0.87</c:v>
                </c:pt>
                <c:pt idx="196">
                  <c:v>0.88</c:v>
                </c:pt>
                <c:pt idx="197">
                  <c:v>0.87</c:v>
                </c:pt>
                <c:pt idx="198">
                  <c:v>0.86</c:v>
                </c:pt>
                <c:pt idx="199">
                  <c:v>0.88</c:v>
                </c:pt>
                <c:pt idx="200">
                  <c:v>0.86</c:v>
                </c:pt>
                <c:pt idx="201">
                  <c:v>0.86</c:v>
                </c:pt>
                <c:pt idx="202">
                  <c:v>0.88</c:v>
                </c:pt>
                <c:pt idx="203">
                  <c:v>0.85</c:v>
                </c:pt>
                <c:pt idx="204">
                  <c:v>0.81</c:v>
                </c:pt>
                <c:pt idx="205">
                  <c:v>0.79</c:v>
                </c:pt>
                <c:pt idx="206">
                  <c:v>0.79</c:v>
                </c:pt>
                <c:pt idx="207">
                  <c:v>0.8</c:v>
                </c:pt>
                <c:pt idx="208">
                  <c:v>0.77</c:v>
                </c:pt>
                <c:pt idx="209">
                  <c:v>0.81</c:v>
                </c:pt>
                <c:pt idx="210">
                  <c:v>0.81</c:v>
                </c:pt>
                <c:pt idx="211">
                  <c:v>0.83</c:v>
                </c:pt>
                <c:pt idx="212">
                  <c:v>0.85</c:v>
                </c:pt>
                <c:pt idx="213">
                  <c:v>0.81</c:v>
                </c:pt>
                <c:pt idx="214">
                  <c:v>0.79</c:v>
                </c:pt>
                <c:pt idx="215">
                  <c:v>0.75</c:v>
                </c:pt>
                <c:pt idx="216">
                  <c:v>0.74</c:v>
                </c:pt>
                <c:pt idx="217">
                  <c:v>0.75</c:v>
                </c:pt>
                <c:pt idx="218">
                  <c:v>0.74</c:v>
                </c:pt>
                <c:pt idx="219">
                  <c:v>0.74</c:v>
                </c:pt>
                <c:pt idx="220">
                  <c:v>0.71</c:v>
                </c:pt>
                <c:pt idx="221">
                  <c:v>0.72</c:v>
                </c:pt>
                <c:pt idx="222">
                  <c:v>0.72</c:v>
                </c:pt>
                <c:pt idx="223">
                  <c:v>0.77</c:v>
                </c:pt>
                <c:pt idx="224">
                  <c:v>0.78</c:v>
                </c:pt>
                <c:pt idx="225">
                  <c:v>0.78</c:v>
                </c:pt>
                <c:pt idx="226">
                  <c:v>0.74</c:v>
                </c:pt>
                <c:pt idx="227">
                  <c:v>0.7</c:v>
                </c:pt>
                <c:pt idx="228">
                  <c:v>0.7</c:v>
                </c:pt>
                <c:pt idx="229">
                  <c:v>0.69</c:v>
                </c:pt>
                <c:pt idx="230">
                  <c:v>0.68</c:v>
                </c:pt>
                <c:pt idx="231">
                  <c:v>0.67</c:v>
                </c:pt>
                <c:pt idx="232">
                  <c:v>0.68</c:v>
                </c:pt>
                <c:pt idx="233">
                  <c:v>0.64</c:v>
                </c:pt>
                <c:pt idx="234">
                  <c:v>0.67</c:v>
                </c:pt>
                <c:pt idx="235">
                  <c:v>0.66</c:v>
                </c:pt>
                <c:pt idx="236">
                  <c:v>0.66</c:v>
                </c:pt>
                <c:pt idx="237">
                  <c:v>0.69</c:v>
                </c:pt>
                <c:pt idx="238">
                  <c:v>0.69</c:v>
                </c:pt>
                <c:pt idx="239">
                  <c:v>0.67</c:v>
                </c:pt>
                <c:pt idx="240">
                  <c:v>0.65</c:v>
                </c:pt>
                <c:pt idx="241">
                  <c:v>0.64</c:v>
                </c:pt>
                <c:pt idx="242">
                  <c:v>0.63</c:v>
                </c:pt>
                <c:pt idx="243">
                  <c:v>0.64</c:v>
                </c:pt>
                <c:pt idx="244">
                  <c:v>0.63</c:v>
                </c:pt>
                <c:pt idx="245">
                  <c:v>0.61</c:v>
                </c:pt>
                <c:pt idx="246">
                  <c:v>0.66</c:v>
                </c:pt>
                <c:pt idx="247">
                  <c:v>0.66</c:v>
                </c:pt>
                <c:pt idx="248">
                  <c:v>0.69</c:v>
                </c:pt>
                <c:pt idx="249">
                  <c:v>0.69</c:v>
                </c:pt>
                <c:pt idx="250">
                  <c:v>0.69</c:v>
                </c:pt>
                <c:pt idx="251">
                  <c:v>0.73</c:v>
                </c:pt>
                <c:pt idx="252">
                  <c:v>0.75</c:v>
                </c:pt>
                <c:pt idx="253">
                  <c:v>0.74</c:v>
                </c:pt>
                <c:pt idx="254">
                  <c:v>0.7</c:v>
                </c:pt>
                <c:pt idx="255">
                  <c:v>0.7</c:v>
                </c:pt>
                <c:pt idx="256">
                  <c:v>0.7</c:v>
                </c:pt>
                <c:pt idx="257">
                  <c:v>0.7</c:v>
                </c:pt>
                <c:pt idx="258">
                  <c:v>0.71</c:v>
                </c:pt>
                <c:pt idx="259">
                  <c:v>0.75</c:v>
                </c:pt>
                <c:pt idx="260">
                  <c:v>0.76</c:v>
                </c:pt>
                <c:pt idx="261">
                  <c:v>0.77</c:v>
                </c:pt>
                <c:pt idx="262">
                  <c:v>0.75</c:v>
                </c:pt>
                <c:pt idx="263">
                  <c:v>0.75</c:v>
                </c:pt>
                <c:pt idx="264">
                  <c:v>0.73</c:v>
                </c:pt>
                <c:pt idx="265">
                  <c:v>0.72</c:v>
                </c:pt>
                <c:pt idx="266">
                  <c:v>0.75</c:v>
                </c:pt>
                <c:pt idx="267">
                  <c:v>0.81</c:v>
                </c:pt>
                <c:pt idx="268">
                  <c:v>0.85</c:v>
                </c:pt>
                <c:pt idx="269">
                  <c:v>0.85</c:v>
                </c:pt>
                <c:pt idx="270">
                  <c:v>0.84</c:v>
                </c:pt>
                <c:pt idx="271">
                  <c:v>0.81</c:v>
                </c:pt>
                <c:pt idx="272">
                  <c:v>0.83</c:v>
                </c:pt>
                <c:pt idx="273">
                  <c:v>0.85</c:v>
                </c:pt>
                <c:pt idx="274">
                  <c:v>0.85</c:v>
                </c:pt>
                <c:pt idx="275">
                  <c:v>0.87</c:v>
                </c:pt>
                <c:pt idx="276">
                  <c:v>0.84</c:v>
                </c:pt>
                <c:pt idx="277">
                  <c:v>0.86</c:v>
                </c:pt>
                <c:pt idx="278">
                  <c:v>0.88</c:v>
                </c:pt>
                <c:pt idx="279">
                  <c:v>0.89</c:v>
                </c:pt>
                <c:pt idx="280">
                  <c:v>0.94</c:v>
                </c:pt>
                <c:pt idx="281">
                  <c:v>0.92</c:v>
                </c:pt>
                <c:pt idx="282">
                  <c:v>0.9</c:v>
                </c:pt>
                <c:pt idx="283">
                  <c:v>0.93</c:v>
                </c:pt>
                <c:pt idx="284">
                  <c:v>0.97</c:v>
                </c:pt>
                <c:pt idx="285">
                  <c:v>0.96</c:v>
                </c:pt>
                <c:pt idx="286">
                  <c:v>0.92</c:v>
                </c:pt>
                <c:pt idx="287">
                  <c:v>0.92</c:v>
                </c:pt>
                <c:pt idx="288">
                  <c:v>0.98</c:v>
                </c:pt>
                <c:pt idx="289">
                  <c:v>0.94</c:v>
                </c:pt>
                <c:pt idx="290">
                  <c:v>0.94</c:v>
                </c:pt>
                <c:pt idx="291">
                  <c:v>0.94</c:v>
                </c:pt>
                <c:pt idx="292">
                  <c:v>0.96</c:v>
                </c:pt>
                <c:pt idx="293">
                  <c:v>0.97</c:v>
                </c:pt>
                <c:pt idx="294">
                  <c:v>0.93</c:v>
                </c:pt>
                <c:pt idx="295">
                  <c:v>0.94</c:v>
                </c:pt>
                <c:pt idx="296">
                  <c:v>0.89</c:v>
                </c:pt>
                <c:pt idx="297">
                  <c:v>0.87</c:v>
                </c:pt>
                <c:pt idx="298">
                  <c:v>0.86</c:v>
                </c:pt>
                <c:pt idx="299">
                  <c:v>0.82</c:v>
                </c:pt>
                <c:pt idx="300">
                  <c:v>0.82</c:v>
                </c:pt>
                <c:pt idx="301">
                  <c:v>0.83</c:v>
                </c:pt>
                <c:pt idx="302">
                  <c:v>0.82</c:v>
                </c:pt>
                <c:pt idx="303">
                  <c:v>0.79</c:v>
                </c:pt>
                <c:pt idx="304">
                  <c:v>0.8</c:v>
                </c:pt>
                <c:pt idx="305">
                  <c:v>0.8</c:v>
                </c:pt>
                <c:pt idx="306">
                  <c:v>0.84</c:v>
                </c:pt>
                <c:pt idx="307">
                  <c:v>0.83</c:v>
                </c:pt>
                <c:pt idx="308">
                  <c:v>0.83</c:v>
                </c:pt>
                <c:pt idx="309">
                  <c:v>0.82</c:v>
                </c:pt>
                <c:pt idx="310">
                  <c:v>0.79</c:v>
                </c:pt>
                <c:pt idx="311">
                  <c:v>0.8</c:v>
                </c:pt>
                <c:pt idx="312">
                  <c:v>0.78</c:v>
                </c:pt>
                <c:pt idx="313">
                  <c:v>0.77</c:v>
                </c:pt>
                <c:pt idx="314">
                  <c:v>0.74</c:v>
                </c:pt>
                <c:pt idx="315">
                  <c:v>0.76</c:v>
                </c:pt>
                <c:pt idx="316">
                  <c:v>0.78</c:v>
                </c:pt>
                <c:pt idx="317">
                  <c:v>0.8</c:v>
                </c:pt>
                <c:pt idx="318">
                  <c:v>0.74</c:v>
                </c:pt>
                <c:pt idx="319">
                  <c:v>0.75</c:v>
                </c:pt>
                <c:pt idx="320">
                  <c:v>0.76</c:v>
                </c:pt>
                <c:pt idx="321">
                  <c:v>0.73</c:v>
                </c:pt>
                <c:pt idx="322">
                  <c:v>0.71</c:v>
                </c:pt>
                <c:pt idx="323">
                  <c:v>0.7</c:v>
                </c:pt>
                <c:pt idx="324">
                  <c:v>0.7</c:v>
                </c:pt>
                <c:pt idx="325">
                  <c:v>0.7</c:v>
                </c:pt>
                <c:pt idx="326">
                  <c:v>0.69</c:v>
                </c:pt>
                <c:pt idx="327">
                  <c:v>0.69</c:v>
                </c:pt>
                <c:pt idx="328">
                  <c:v>0.71</c:v>
                </c:pt>
                <c:pt idx="329">
                  <c:v>0.7</c:v>
                </c:pt>
                <c:pt idx="330">
                  <c:v>0.7</c:v>
                </c:pt>
                <c:pt idx="331">
                  <c:v>0.7</c:v>
                </c:pt>
                <c:pt idx="332">
                  <c:v>0.69</c:v>
                </c:pt>
                <c:pt idx="333">
                  <c:v>0.67</c:v>
                </c:pt>
                <c:pt idx="334">
                  <c:v>0.68</c:v>
                </c:pt>
                <c:pt idx="335">
                  <c:v>0.69</c:v>
                </c:pt>
                <c:pt idx="336">
                  <c:v>0.68</c:v>
                </c:pt>
                <c:pt idx="337">
                  <c:v>0.67</c:v>
                </c:pt>
                <c:pt idx="338">
                  <c:v>0.75</c:v>
                </c:pt>
                <c:pt idx="339">
                  <c:v>0.77</c:v>
                </c:pt>
                <c:pt idx="340">
                  <c:v>0.8</c:v>
                </c:pt>
                <c:pt idx="341">
                  <c:v>0.81</c:v>
                </c:pt>
                <c:pt idx="342">
                  <c:v>0.8</c:v>
                </c:pt>
                <c:pt idx="343">
                  <c:v>0.76</c:v>
                </c:pt>
                <c:pt idx="344">
                  <c:v>0.73</c:v>
                </c:pt>
                <c:pt idx="345">
                  <c:v>0.74</c:v>
                </c:pt>
                <c:pt idx="346">
                  <c:v>0.73</c:v>
                </c:pt>
                <c:pt idx="347">
                  <c:v>0.72</c:v>
                </c:pt>
                <c:pt idx="348">
                  <c:v>0.69</c:v>
                </c:pt>
                <c:pt idx="349">
                  <c:v>0.7</c:v>
                </c:pt>
                <c:pt idx="350">
                  <c:v>0.69</c:v>
                </c:pt>
                <c:pt idx="351">
                  <c:v>0.72</c:v>
                </c:pt>
                <c:pt idx="352">
                  <c:v>0.75</c:v>
                </c:pt>
                <c:pt idx="353">
                  <c:v>0.75</c:v>
                </c:pt>
                <c:pt idx="354">
                  <c:v>0.75</c:v>
                </c:pt>
                <c:pt idx="355">
                  <c:v>0.78</c:v>
                </c:pt>
                <c:pt idx="356">
                  <c:v>0.79</c:v>
                </c:pt>
                <c:pt idx="357">
                  <c:v>0.76</c:v>
                </c:pt>
                <c:pt idx="358">
                  <c:v>0.76</c:v>
                </c:pt>
                <c:pt idx="359">
                  <c:v>0.75</c:v>
                </c:pt>
                <c:pt idx="360">
                  <c:v>0.72</c:v>
                </c:pt>
                <c:pt idx="361">
                  <c:v>0.72</c:v>
                </c:pt>
                <c:pt idx="362">
                  <c:v>0.68</c:v>
                </c:pt>
                <c:pt idx="363">
                  <c:v>0.65</c:v>
                </c:pt>
                <c:pt idx="364">
                  <c:v>0.55000000000000004</c:v>
                </c:pt>
                <c:pt idx="365">
                  <c:v>0.52</c:v>
                </c:pt>
                <c:pt idx="366">
                  <c:v>0.49</c:v>
                </c:pt>
                <c:pt idx="367">
                  <c:v>0.51</c:v>
                </c:pt>
                <c:pt idx="368">
                  <c:v>0.5</c:v>
                </c:pt>
                <c:pt idx="369">
                  <c:v>0.56000000000000005</c:v>
                </c:pt>
                <c:pt idx="370">
                  <c:v>0.59</c:v>
                </c:pt>
                <c:pt idx="371">
                  <c:v>0.56999999999999995</c:v>
                </c:pt>
                <c:pt idx="372">
                  <c:v>0.62</c:v>
                </c:pt>
                <c:pt idx="373">
                  <c:v>0.68</c:v>
                </c:pt>
                <c:pt idx="374">
                  <c:v>0.64</c:v>
                </c:pt>
                <c:pt idx="375">
                  <c:v>0.68</c:v>
                </c:pt>
                <c:pt idx="376">
                  <c:v>0.67</c:v>
                </c:pt>
                <c:pt idx="377">
                  <c:v>0.65</c:v>
                </c:pt>
                <c:pt idx="378">
                  <c:v>0.62</c:v>
                </c:pt>
                <c:pt idx="379">
                  <c:v>0.56000000000000005</c:v>
                </c:pt>
                <c:pt idx="380">
                  <c:v>0.55000000000000004</c:v>
                </c:pt>
                <c:pt idx="381">
                  <c:v>0.53</c:v>
                </c:pt>
                <c:pt idx="382">
                  <c:v>0.54</c:v>
                </c:pt>
                <c:pt idx="383">
                  <c:v>0.53</c:v>
                </c:pt>
                <c:pt idx="384">
                  <c:v>0.53</c:v>
                </c:pt>
                <c:pt idx="385">
                  <c:v>0.53</c:v>
                </c:pt>
                <c:pt idx="386">
                  <c:v>0.56999999999999995</c:v>
                </c:pt>
                <c:pt idx="387">
                  <c:v>0.55000000000000004</c:v>
                </c:pt>
                <c:pt idx="388">
                  <c:v>0.54</c:v>
                </c:pt>
                <c:pt idx="389">
                  <c:v>0.53</c:v>
                </c:pt>
                <c:pt idx="390">
                  <c:v>0.51</c:v>
                </c:pt>
                <c:pt idx="391">
                  <c:v>0.53</c:v>
                </c:pt>
                <c:pt idx="392">
                  <c:v>0.56000000000000005</c:v>
                </c:pt>
                <c:pt idx="393">
                  <c:v>0.56999999999999995</c:v>
                </c:pt>
                <c:pt idx="394">
                  <c:v>0.54</c:v>
                </c:pt>
                <c:pt idx="395">
                  <c:v>0.54</c:v>
                </c:pt>
                <c:pt idx="396">
                  <c:v>0.55000000000000004</c:v>
                </c:pt>
                <c:pt idx="397">
                  <c:v>0.54</c:v>
                </c:pt>
                <c:pt idx="398">
                  <c:v>0.53</c:v>
                </c:pt>
                <c:pt idx="399">
                  <c:v>0.5</c:v>
                </c:pt>
                <c:pt idx="400">
                  <c:v>0.52</c:v>
                </c:pt>
                <c:pt idx="401">
                  <c:v>0.51</c:v>
                </c:pt>
                <c:pt idx="402">
                  <c:v>0.51</c:v>
                </c:pt>
                <c:pt idx="403">
                  <c:v>0.51</c:v>
                </c:pt>
                <c:pt idx="404">
                  <c:v>0.51</c:v>
                </c:pt>
                <c:pt idx="405">
                  <c:v>0.55000000000000004</c:v>
                </c:pt>
                <c:pt idx="406">
                  <c:v>0.56000000000000005</c:v>
                </c:pt>
                <c:pt idx="407">
                  <c:v>0.56999999999999995</c:v>
                </c:pt>
                <c:pt idx="408">
                  <c:v>0.59</c:v>
                </c:pt>
                <c:pt idx="409">
                  <c:v>0.6</c:v>
                </c:pt>
                <c:pt idx="410">
                  <c:v>0.66</c:v>
                </c:pt>
                <c:pt idx="411">
                  <c:v>0.65</c:v>
                </c:pt>
                <c:pt idx="412">
                  <c:v>0.67</c:v>
                </c:pt>
                <c:pt idx="413">
                  <c:v>0.65</c:v>
                </c:pt>
                <c:pt idx="414">
                  <c:v>0.62</c:v>
                </c:pt>
                <c:pt idx="415">
                  <c:v>0.6</c:v>
                </c:pt>
                <c:pt idx="416">
                  <c:v>0.61</c:v>
                </c:pt>
                <c:pt idx="417">
                  <c:v>0.6</c:v>
                </c:pt>
                <c:pt idx="418">
                  <c:v>0.57999999999999996</c:v>
                </c:pt>
                <c:pt idx="419">
                  <c:v>0.53</c:v>
                </c:pt>
                <c:pt idx="420">
                  <c:v>0.54</c:v>
                </c:pt>
                <c:pt idx="421">
                  <c:v>0.54</c:v>
                </c:pt>
                <c:pt idx="422">
                  <c:v>0.53</c:v>
                </c:pt>
                <c:pt idx="423">
                  <c:v>0.54</c:v>
                </c:pt>
                <c:pt idx="424">
                  <c:v>0.53</c:v>
                </c:pt>
                <c:pt idx="425">
                  <c:v>0.54</c:v>
                </c:pt>
                <c:pt idx="426">
                  <c:v>0.55000000000000004</c:v>
                </c:pt>
                <c:pt idx="427">
                  <c:v>0.53</c:v>
                </c:pt>
                <c:pt idx="428">
                  <c:v>0.54</c:v>
                </c:pt>
                <c:pt idx="429">
                  <c:v>0.55000000000000004</c:v>
                </c:pt>
                <c:pt idx="430">
                  <c:v>0.56999999999999995</c:v>
                </c:pt>
                <c:pt idx="431">
                  <c:v>0.57999999999999996</c:v>
                </c:pt>
                <c:pt idx="432">
                  <c:v>0.6</c:v>
                </c:pt>
                <c:pt idx="433">
                  <c:v>0.59</c:v>
                </c:pt>
                <c:pt idx="434">
                  <c:v>0.56999999999999995</c:v>
                </c:pt>
                <c:pt idx="435">
                  <c:v>0.56999999999999995</c:v>
                </c:pt>
                <c:pt idx="436">
                  <c:v>0.59</c:v>
                </c:pt>
                <c:pt idx="437">
                  <c:v>0.62</c:v>
                </c:pt>
                <c:pt idx="438">
                  <c:v>0.62</c:v>
                </c:pt>
                <c:pt idx="439">
                  <c:v>0.63</c:v>
                </c:pt>
                <c:pt idx="440">
                  <c:v>0.65</c:v>
                </c:pt>
                <c:pt idx="441">
                  <c:v>0.65</c:v>
                </c:pt>
                <c:pt idx="442">
                  <c:v>0.62</c:v>
                </c:pt>
                <c:pt idx="443">
                  <c:v>0.64</c:v>
                </c:pt>
                <c:pt idx="444">
                  <c:v>0.65</c:v>
                </c:pt>
                <c:pt idx="445">
                  <c:v>0.68</c:v>
                </c:pt>
                <c:pt idx="446">
                  <c:v>0.7</c:v>
                </c:pt>
                <c:pt idx="447">
                  <c:v>0.72</c:v>
                </c:pt>
                <c:pt idx="448">
                  <c:v>0.72</c:v>
                </c:pt>
                <c:pt idx="449">
                  <c:v>0.7</c:v>
                </c:pt>
                <c:pt idx="450">
                  <c:v>0.73</c:v>
                </c:pt>
                <c:pt idx="451">
                  <c:v>0.75</c:v>
                </c:pt>
                <c:pt idx="452">
                  <c:v>0.75</c:v>
                </c:pt>
                <c:pt idx="453">
                  <c:v>0.74</c:v>
                </c:pt>
                <c:pt idx="454">
                  <c:v>0.71</c:v>
                </c:pt>
                <c:pt idx="455">
                  <c:v>0.75</c:v>
                </c:pt>
                <c:pt idx="456">
                  <c:v>0.71</c:v>
                </c:pt>
                <c:pt idx="457">
                  <c:v>0.73</c:v>
                </c:pt>
                <c:pt idx="458">
                  <c:v>0.76</c:v>
                </c:pt>
                <c:pt idx="459">
                  <c:v>0.8</c:v>
                </c:pt>
                <c:pt idx="460">
                  <c:v>0.79</c:v>
                </c:pt>
                <c:pt idx="461">
                  <c:v>0.79</c:v>
                </c:pt>
                <c:pt idx="462">
                  <c:v>0.81</c:v>
                </c:pt>
                <c:pt idx="463">
                  <c:v>0.82</c:v>
                </c:pt>
                <c:pt idx="464">
                  <c:v>0.8</c:v>
                </c:pt>
                <c:pt idx="465">
                  <c:v>0.78</c:v>
                </c:pt>
                <c:pt idx="466">
                  <c:v>0.79</c:v>
                </c:pt>
                <c:pt idx="467">
                  <c:v>0.77</c:v>
                </c:pt>
                <c:pt idx="468">
                  <c:v>0.76</c:v>
                </c:pt>
                <c:pt idx="469">
                  <c:v>0.74</c:v>
                </c:pt>
                <c:pt idx="470">
                  <c:v>0.76</c:v>
                </c:pt>
                <c:pt idx="471">
                  <c:v>0.74</c:v>
                </c:pt>
                <c:pt idx="472">
                  <c:v>0.72</c:v>
                </c:pt>
                <c:pt idx="473">
                  <c:v>0.71</c:v>
                </c:pt>
                <c:pt idx="474">
                  <c:v>0.68</c:v>
                </c:pt>
                <c:pt idx="475">
                  <c:v>0.7</c:v>
                </c:pt>
                <c:pt idx="476">
                  <c:v>0.69</c:v>
                </c:pt>
                <c:pt idx="477">
                  <c:v>0.71</c:v>
                </c:pt>
                <c:pt idx="478">
                  <c:v>0.73</c:v>
                </c:pt>
                <c:pt idx="479">
                  <c:v>0.75</c:v>
                </c:pt>
                <c:pt idx="480">
                  <c:v>0.74</c:v>
                </c:pt>
                <c:pt idx="481">
                  <c:v>0.74</c:v>
                </c:pt>
                <c:pt idx="482">
                  <c:v>0.75</c:v>
                </c:pt>
                <c:pt idx="483">
                  <c:v>0.77</c:v>
                </c:pt>
                <c:pt idx="484">
                  <c:v>0.74</c:v>
                </c:pt>
                <c:pt idx="485">
                  <c:v>0.72</c:v>
                </c:pt>
                <c:pt idx="486">
                  <c:v>0.72</c:v>
                </c:pt>
                <c:pt idx="487">
                  <c:v>0.71</c:v>
                </c:pt>
                <c:pt idx="488">
                  <c:v>0.68</c:v>
                </c:pt>
                <c:pt idx="489">
                  <c:v>0.68</c:v>
                </c:pt>
                <c:pt idx="490">
                  <c:v>0.68</c:v>
                </c:pt>
                <c:pt idx="491">
                  <c:v>0.65</c:v>
                </c:pt>
                <c:pt idx="492">
                  <c:v>0.66</c:v>
                </c:pt>
                <c:pt idx="493">
                  <c:v>0.66</c:v>
                </c:pt>
                <c:pt idx="494">
                  <c:v>0.63</c:v>
                </c:pt>
                <c:pt idx="495">
                  <c:v>0.65</c:v>
                </c:pt>
                <c:pt idx="496">
                  <c:v>0.63</c:v>
                </c:pt>
                <c:pt idx="497">
                  <c:v>0.62</c:v>
                </c:pt>
                <c:pt idx="498">
                  <c:v>0.6</c:v>
                </c:pt>
                <c:pt idx="499">
                  <c:v>0.59</c:v>
                </c:pt>
                <c:pt idx="500">
                  <c:v>0.6</c:v>
                </c:pt>
                <c:pt idx="501">
                  <c:v>0.57999999999999996</c:v>
                </c:pt>
                <c:pt idx="502">
                  <c:v>0.59</c:v>
                </c:pt>
                <c:pt idx="503">
                  <c:v>0.55000000000000004</c:v>
                </c:pt>
                <c:pt idx="504">
                  <c:v>0.56999999999999995</c:v>
                </c:pt>
                <c:pt idx="505">
                  <c:v>0.57999999999999996</c:v>
                </c:pt>
                <c:pt idx="506">
                  <c:v>0.57999999999999996</c:v>
                </c:pt>
                <c:pt idx="507">
                  <c:v>0.56000000000000005</c:v>
                </c:pt>
                <c:pt idx="508">
                  <c:v>0.57999999999999996</c:v>
                </c:pt>
                <c:pt idx="509">
                  <c:v>0.56999999999999995</c:v>
                </c:pt>
                <c:pt idx="510">
                  <c:v>0.57999999999999996</c:v>
                </c:pt>
                <c:pt idx="511">
                  <c:v>0.57999999999999996</c:v>
                </c:pt>
                <c:pt idx="512">
                  <c:v>0.57999999999999996</c:v>
                </c:pt>
                <c:pt idx="513">
                  <c:v>0.57999999999999996</c:v>
                </c:pt>
                <c:pt idx="514">
                  <c:v>0.56999999999999995</c:v>
                </c:pt>
                <c:pt idx="515">
                  <c:v>0.56999999999999995</c:v>
                </c:pt>
                <c:pt idx="516">
                  <c:v>0.56999999999999995</c:v>
                </c:pt>
                <c:pt idx="517">
                  <c:v>0.56999999999999995</c:v>
                </c:pt>
                <c:pt idx="518">
                  <c:v>0.56000000000000005</c:v>
                </c:pt>
                <c:pt idx="519">
                  <c:v>0.56999999999999995</c:v>
                </c:pt>
                <c:pt idx="520">
                  <c:v>0.55000000000000004</c:v>
                </c:pt>
                <c:pt idx="521">
                  <c:v>0.53</c:v>
                </c:pt>
                <c:pt idx="522">
                  <c:v>0.51</c:v>
                </c:pt>
                <c:pt idx="523">
                  <c:v>0.5</c:v>
                </c:pt>
                <c:pt idx="524">
                  <c:v>0.51</c:v>
                </c:pt>
                <c:pt idx="525">
                  <c:v>0.52</c:v>
                </c:pt>
                <c:pt idx="526">
                  <c:v>0.54</c:v>
                </c:pt>
                <c:pt idx="527">
                  <c:v>0.54</c:v>
                </c:pt>
                <c:pt idx="528">
                  <c:v>0.53</c:v>
                </c:pt>
                <c:pt idx="529">
                  <c:v>0.5</c:v>
                </c:pt>
                <c:pt idx="530">
                  <c:v>0.51</c:v>
                </c:pt>
                <c:pt idx="531">
                  <c:v>0.51</c:v>
                </c:pt>
                <c:pt idx="532">
                  <c:v>0.55000000000000004</c:v>
                </c:pt>
                <c:pt idx="533">
                  <c:v>0.55000000000000004</c:v>
                </c:pt>
                <c:pt idx="534">
                  <c:v>0.56999999999999995</c:v>
                </c:pt>
                <c:pt idx="535">
                  <c:v>0.57999999999999996</c:v>
                </c:pt>
                <c:pt idx="536">
                  <c:v>0.56000000000000005</c:v>
                </c:pt>
                <c:pt idx="537">
                  <c:v>0.55000000000000004</c:v>
                </c:pt>
                <c:pt idx="538">
                  <c:v>0.52</c:v>
                </c:pt>
                <c:pt idx="539">
                  <c:v>0.52</c:v>
                </c:pt>
                <c:pt idx="540">
                  <c:v>0.53</c:v>
                </c:pt>
                <c:pt idx="541">
                  <c:v>0.53</c:v>
                </c:pt>
                <c:pt idx="542">
                  <c:v>0.51</c:v>
                </c:pt>
                <c:pt idx="543">
                  <c:v>0.49</c:v>
                </c:pt>
                <c:pt idx="544">
                  <c:v>0.49</c:v>
                </c:pt>
                <c:pt idx="545">
                  <c:v>0.51</c:v>
                </c:pt>
                <c:pt idx="546">
                  <c:v>0.51</c:v>
                </c:pt>
                <c:pt idx="547">
                  <c:v>0.49</c:v>
                </c:pt>
                <c:pt idx="548">
                  <c:v>0.46</c:v>
                </c:pt>
                <c:pt idx="549">
                  <c:v>0.42</c:v>
                </c:pt>
                <c:pt idx="550">
                  <c:v>0.43</c:v>
                </c:pt>
                <c:pt idx="551">
                  <c:v>0.45</c:v>
                </c:pt>
                <c:pt idx="552">
                  <c:v>0.48</c:v>
                </c:pt>
                <c:pt idx="553">
                  <c:v>0.46</c:v>
                </c:pt>
                <c:pt idx="554">
                  <c:v>0.48</c:v>
                </c:pt>
                <c:pt idx="555">
                  <c:v>0.48</c:v>
                </c:pt>
                <c:pt idx="556">
                  <c:v>0.45</c:v>
                </c:pt>
                <c:pt idx="557">
                  <c:v>0.42</c:v>
                </c:pt>
                <c:pt idx="558">
                  <c:v>0.44</c:v>
                </c:pt>
                <c:pt idx="559">
                  <c:v>0.42</c:v>
                </c:pt>
                <c:pt idx="560">
                  <c:v>0.43</c:v>
                </c:pt>
                <c:pt idx="561">
                  <c:v>0.42</c:v>
                </c:pt>
                <c:pt idx="562">
                  <c:v>0.45</c:v>
                </c:pt>
                <c:pt idx="563">
                  <c:v>0.5</c:v>
                </c:pt>
                <c:pt idx="564">
                  <c:v>0.52</c:v>
                </c:pt>
                <c:pt idx="565">
                  <c:v>0.51</c:v>
                </c:pt>
                <c:pt idx="566">
                  <c:v>0.5</c:v>
                </c:pt>
                <c:pt idx="567">
                  <c:v>0.47</c:v>
                </c:pt>
                <c:pt idx="568">
                  <c:v>0.43</c:v>
                </c:pt>
                <c:pt idx="569">
                  <c:v>0.4</c:v>
                </c:pt>
                <c:pt idx="570">
                  <c:v>0.4</c:v>
                </c:pt>
                <c:pt idx="571">
                  <c:v>0.4</c:v>
                </c:pt>
                <c:pt idx="572">
                  <c:v>0.4</c:v>
                </c:pt>
                <c:pt idx="573">
                  <c:v>0.42</c:v>
                </c:pt>
                <c:pt idx="574">
                  <c:v>0.43</c:v>
                </c:pt>
                <c:pt idx="575">
                  <c:v>0.43</c:v>
                </c:pt>
                <c:pt idx="576">
                  <c:v>0.45</c:v>
                </c:pt>
                <c:pt idx="577">
                  <c:v>0.44</c:v>
                </c:pt>
                <c:pt idx="578">
                  <c:v>0.39</c:v>
                </c:pt>
                <c:pt idx="579">
                  <c:v>0.32</c:v>
                </c:pt>
                <c:pt idx="580">
                  <c:v>0.34</c:v>
                </c:pt>
                <c:pt idx="581">
                  <c:v>0.33</c:v>
                </c:pt>
                <c:pt idx="582">
                  <c:v>0.26</c:v>
                </c:pt>
                <c:pt idx="583">
                  <c:v>0.26</c:v>
                </c:pt>
                <c:pt idx="584">
                  <c:v>0.28000000000000003</c:v>
                </c:pt>
                <c:pt idx="585">
                  <c:v>0.3</c:v>
                </c:pt>
                <c:pt idx="586">
                  <c:v>0.3</c:v>
                </c:pt>
                <c:pt idx="587">
                  <c:v>0.35</c:v>
                </c:pt>
                <c:pt idx="588">
                  <c:v>0.35</c:v>
                </c:pt>
                <c:pt idx="589">
                  <c:v>0.36</c:v>
                </c:pt>
                <c:pt idx="590">
                  <c:v>0.36</c:v>
                </c:pt>
                <c:pt idx="591">
                  <c:v>0.35</c:v>
                </c:pt>
                <c:pt idx="592">
                  <c:v>0.32</c:v>
                </c:pt>
                <c:pt idx="593">
                  <c:v>0.33</c:v>
                </c:pt>
                <c:pt idx="594">
                  <c:v>0.37</c:v>
                </c:pt>
                <c:pt idx="595">
                  <c:v>0.39</c:v>
                </c:pt>
                <c:pt idx="596">
                  <c:v>0.38</c:v>
                </c:pt>
                <c:pt idx="597">
                  <c:v>0.4</c:v>
                </c:pt>
                <c:pt idx="598">
                  <c:v>0.38</c:v>
                </c:pt>
                <c:pt idx="599">
                  <c:v>0.38</c:v>
                </c:pt>
                <c:pt idx="600">
                  <c:v>0.38</c:v>
                </c:pt>
                <c:pt idx="601">
                  <c:v>0.39</c:v>
                </c:pt>
                <c:pt idx="602">
                  <c:v>0.35</c:v>
                </c:pt>
                <c:pt idx="603">
                  <c:v>0.26</c:v>
                </c:pt>
                <c:pt idx="604">
                  <c:v>0.23</c:v>
                </c:pt>
                <c:pt idx="605">
                  <c:v>0.26</c:v>
                </c:pt>
                <c:pt idx="606">
                  <c:v>0.28000000000000003</c:v>
                </c:pt>
                <c:pt idx="607">
                  <c:v>0.28000000000000003</c:v>
                </c:pt>
                <c:pt idx="608">
                  <c:v>0.27</c:v>
                </c:pt>
                <c:pt idx="609">
                  <c:v>0.28999999999999998</c:v>
                </c:pt>
                <c:pt idx="610">
                  <c:v>0.28000000000000003</c:v>
                </c:pt>
                <c:pt idx="611">
                  <c:v>0.23</c:v>
                </c:pt>
                <c:pt idx="612">
                  <c:v>0.22</c:v>
                </c:pt>
                <c:pt idx="613">
                  <c:v>0.18</c:v>
                </c:pt>
                <c:pt idx="614">
                  <c:v>0.19</c:v>
                </c:pt>
                <c:pt idx="615">
                  <c:v>0.18</c:v>
                </c:pt>
                <c:pt idx="616">
                  <c:v>0.17</c:v>
                </c:pt>
                <c:pt idx="617">
                  <c:v>0.15</c:v>
                </c:pt>
                <c:pt idx="618">
                  <c:v>0.16</c:v>
                </c:pt>
                <c:pt idx="619">
                  <c:v>0.15</c:v>
                </c:pt>
                <c:pt idx="620">
                  <c:v>0.18</c:v>
                </c:pt>
                <c:pt idx="621">
                  <c:v>0.18</c:v>
                </c:pt>
                <c:pt idx="622">
                  <c:v>0.18</c:v>
                </c:pt>
                <c:pt idx="623">
                  <c:v>0.17</c:v>
                </c:pt>
                <c:pt idx="624">
                  <c:v>0.17</c:v>
                </c:pt>
                <c:pt idx="625">
                  <c:v>0.15</c:v>
                </c:pt>
                <c:pt idx="626">
                  <c:v>0.14000000000000001</c:v>
                </c:pt>
                <c:pt idx="627">
                  <c:v>0.12</c:v>
                </c:pt>
                <c:pt idx="628">
                  <c:v>0.1</c:v>
                </c:pt>
                <c:pt idx="629">
                  <c:v>0.08</c:v>
                </c:pt>
                <c:pt idx="630">
                  <c:v>0.06</c:v>
                </c:pt>
                <c:pt idx="631">
                  <c:v>0.04</c:v>
                </c:pt>
                <c:pt idx="632">
                  <c:v>0.06</c:v>
                </c:pt>
                <c:pt idx="633">
                  <c:v>0.04</c:v>
                </c:pt>
                <c:pt idx="634">
                  <c:v>0.02</c:v>
                </c:pt>
                <c:pt idx="635">
                  <c:v>0.06</c:v>
                </c:pt>
                <c:pt idx="636">
                  <c:v>0.03</c:v>
                </c:pt>
                <c:pt idx="637">
                  <c:v>0.02</c:v>
                </c:pt>
                <c:pt idx="638">
                  <c:v>0.01</c:v>
                </c:pt>
                <c:pt idx="639">
                  <c:v>0.03</c:v>
                </c:pt>
                <c:pt idx="640">
                  <c:v>0.05</c:v>
                </c:pt>
                <c:pt idx="641">
                  <c:v>-0.03</c:v>
                </c:pt>
                <c:pt idx="642">
                  <c:v>0.01</c:v>
                </c:pt>
                <c:pt idx="643">
                  <c:v>0</c:v>
                </c:pt>
                <c:pt idx="644">
                  <c:v>0</c:v>
                </c:pt>
                <c:pt idx="645">
                  <c:v>0.01</c:v>
                </c:pt>
                <c:pt idx="646">
                  <c:v>-0.01</c:v>
                </c:pt>
                <c:pt idx="647">
                  <c:v>0</c:v>
                </c:pt>
                <c:pt idx="648">
                  <c:v>0.02</c:v>
                </c:pt>
                <c:pt idx="649">
                  <c:v>0.01</c:v>
                </c:pt>
                <c:pt idx="650">
                  <c:v>0</c:v>
                </c:pt>
                <c:pt idx="651">
                  <c:v>0</c:v>
                </c:pt>
                <c:pt idx="652">
                  <c:v>-0.02</c:v>
                </c:pt>
                <c:pt idx="653">
                  <c:v>-0.04</c:v>
                </c:pt>
                <c:pt idx="654">
                  <c:v>-0.01</c:v>
                </c:pt>
                <c:pt idx="655">
                  <c:v>-0.02</c:v>
                </c:pt>
                <c:pt idx="656">
                  <c:v>0.03</c:v>
                </c:pt>
                <c:pt idx="657">
                  <c:v>7.0000000000000007E-2</c:v>
                </c:pt>
                <c:pt idx="658">
                  <c:v>0.11</c:v>
                </c:pt>
                <c:pt idx="659">
                  <c:v>0.13</c:v>
                </c:pt>
                <c:pt idx="660">
                  <c:v>0.1</c:v>
                </c:pt>
                <c:pt idx="661">
                  <c:v>0.08</c:v>
                </c:pt>
                <c:pt idx="662">
                  <c:v>0.04</c:v>
                </c:pt>
                <c:pt idx="663">
                  <c:v>0.02</c:v>
                </c:pt>
                <c:pt idx="664">
                  <c:v>0.01</c:v>
                </c:pt>
                <c:pt idx="665">
                  <c:v>0</c:v>
                </c:pt>
                <c:pt idx="666">
                  <c:v>-0.01</c:v>
                </c:pt>
                <c:pt idx="667">
                  <c:v>-0.04</c:v>
                </c:pt>
                <c:pt idx="668">
                  <c:v>-0.03</c:v>
                </c:pt>
                <c:pt idx="669">
                  <c:v>-7.0000000000000007E-2</c:v>
                </c:pt>
                <c:pt idx="670">
                  <c:v>-0.09</c:v>
                </c:pt>
                <c:pt idx="671">
                  <c:v>-0.14000000000000001</c:v>
                </c:pt>
                <c:pt idx="672">
                  <c:v>-0.15</c:v>
                </c:pt>
                <c:pt idx="673">
                  <c:v>-0.15</c:v>
                </c:pt>
                <c:pt idx="674">
                  <c:v>-0.2</c:v>
                </c:pt>
                <c:pt idx="675">
                  <c:v>-0.24</c:v>
                </c:pt>
                <c:pt idx="676">
                  <c:v>-0.22</c:v>
                </c:pt>
                <c:pt idx="677">
                  <c:v>-0.3</c:v>
                </c:pt>
                <c:pt idx="678">
                  <c:v>-0.24</c:v>
                </c:pt>
                <c:pt idx="679">
                  <c:v>-0.26</c:v>
                </c:pt>
                <c:pt idx="680">
                  <c:v>-0.27</c:v>
                </c:pt>
                <c:pt idx="681">
                  <c:v>-0.28000000000000003</c:v>
                </c:pt>
                <c:pt idx="682">
                  <c:v>-0.34</c:v>
                </c:pt>
                <c:pt idx="683">
                  <c:v>-0.41</c:v>
                </c:pt>
                <c:pt idx="684">
                  <c:v>-0.43</c:v>
                </c:pt>
                <c:pt idx="685">
                  <c:v>-0.33</c:v>
                </c:pt>
                <c:pt idx="686">
                  <c:v>-0.35</c:v>
                </c:pt>
                <c:pt idx="687">
                  <c:v>-0.31</c:v>
                </c:pt>
                <c:pt idx="688">
                  <c:v>-0.28999999999999998</c:v>
                </c:pt>
                <c:pt idx="689">
                  <c:v>-0.28999999999999998</c:v>
                </c:pt>
                <c:pt idx="690">
                  <c:v>-0.31</c:v>
                </c:pt>
                <c:pt idx="691">
                  <c:v>-0.33</c:v>
                </c:pt>
                <c:pt idx="692">
                  <c:v>-0.39</c:v>
                </c:pt>
                <c:pt idx="693">
                  <c:v>-0.36</c:v>
                </c:pt>
                <c:pt idx="694">
                  <c:v>-0.37</c:v>
                </c:pt>
                <c:pt idx="695">
                  <c:v>-0.34</c:v>
                </c:pt>
                <c:pt idx="696">
                  <c:v>-0.36</c:v>
                </c:pt>
                <c:pt idx="697">
                  <c:v>-0.32</c:v>
                </c:pt>
                <c:pt idx="698">
                  <c:v>-0.22</c:v>
                </c:pt>
                <c:pt idx="699">
                  <c:v>-0.23</c:v>
                </c:pt>
                <c:pt idx="700">
                  <c:v>-0.18</c:v>
                </c:pt>
                <c:pt idx="701">
                  <c:v>-0.21</c:v>
                </c:pt>
                <c:pt idx="702">
                  <c:v>-0.19</c:v>
                </c:pt>
                <c:pt idx="703">
                  <c:v>-0.19</c:v>
                </c:pt>
                <c:pt idx="704">
                  <c:v>-0.13</c:v>
                </c:pt>
                <c:pt idx="705">
                  <c:v>-0.13</c:v>
                </c:pt>
                <c:pt idx="706">
                  <c:v>-0.17</c:v>
                </c:pt>
                <c:pt idx="707">
                  <c:v>-0.21</c:v>
                </c:pt>
                <c:pt idx="708">
                  <c:v>-0.19</c:v>
                </c:pt>
                <c:pt idx="709">
                  <c:v>-0.2</c:v>
                </c:pt>
                <c:pt idx="710">
                  <c:v>-0.26</c:v>
                </c:pt>
                <c:pt idx="711">
                  <c:v>-0.28000000000000003</c:v>
                </c:pt>
                <c:pt idx="712">
                  <c:v>-0.3</c:v>
                </c:pt>
                <c:pt idx="713">
                  <c:v>-0.28000000000000003</c:v>
                </c:pt>
                <c:pt idx="714">
                  <c:v>-0.28000000000000003</c:v>
                </c:pt>
                <c:pt idx="715">
                  <c:v>-0.27</c:v>
                </c:pt>
                <c:pt idx="716">
                  <c:v>-0.28000000000000003</c:v>
                </c:pt>
                <c:pt idx="717">
                  <c:v>-0.28000000000000003</c:v>
                </c:pt>
                <c:pt idx="718">
                  <c:v>-0.35</c:v>
                </c:pt>
                <c:pt idx="719">
                  <c:v>-0.33</c:v>
                </c:pt>
                <c:pt idx="720">
                  <c:v>-0.33</c:v>
                </c:pt>
                <c:pt idx="721">
                  <c:v>-0.34</c:v>
                </c:pt>
                <c:pt idx="722">
                  <c:v>-0.31</c:v>
                </c:pt>
                <c:pt idx="723">
                  <c:v>-0.24</c:v>
                </c:pt>
                <c:pt idx="724">
                  <c:v>-0.18</c:v>
                </c:pt>
                <c:pt idx="725">
                  <c:v>-0.19</c:v>
                </c:pt>
                <c:pt idx="726">
                  <c:v>-0.18</c:v>
                </c:pt>
                <c:pt idx="727">
                  <c:v>-0.11</c:v>
                </c:pt>
                <c:pt idx="728">
                  <c:v>-0.11</c:v>
                </c:pt>
                <c:pt idx="729">
                  <c:v>-0.08</c:v>
                </c:pt>
                <c:pt idx="730">
                  <c:v>-0.03</c:v>
                </c:pt>
                <c:pt idx="731">
                  <c:v>-0.05</c:v>
                </c:pt>
                <c:pt idx="732">
                  <c:v>-0.04</c:v>
                </c:pt>
                <c:pt idx="733">
                  <c:v>-0.05</c:v>
                </c:pt>
                <c:pt idx="734">
                  <c:v>-0.03</c:v>
                </c:pt>
                <c:pt idx="735">
                  <c:v>0</c:v>
                </c:pt>
                <c:pt idx="736">
                  <c:v>-0.05</c:v>
                </c:pt>
                <c:pt idx="737">
                  <c:v>-0.06</c:v>
                </c:pt>
                <c:pt idx="738">
                  <c:v>-0.13</c:v>
                </c:pt>
                <c:pt idx="739">
                  <c:v>-0.11</c:v>
                </c:pt>
                <c:pt idx="740">
                  <c:v>-0.05</c:v>
                </c:pt>
                <c:pt idx="741">
                  <c:v>0.01</c:v>
                </c:pt>
                <c:pt idx="742">
                  <c:v>0.01</c:v>
                </c:pt>
                <c:pt idx="743">
                  <c:v>0.05</c:v>
                </c:pt>
                <c:pt idx="744">
                  <c:v>7.0000000000000007E-2</c:v>
                </c:pt>
                <c:pt idx="745">
                  <c:v>7.0000000000000007E-2</c:v>
                </c:pt>
                <c:pt idx="746">
                  <c:v>0.08</c:v>
                </c:pt>
                <c:pt idx="747">
                  <c:v>0.02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4D8-4898-BC9C-AE81C6C88ADB}"/>
            </c:ext>
          </c:extLst>
        </c:ser>
        <c:ser>
          <c:idx val="1"/>
          <c:order val="1"/>
          <c:tx>
            <c:strRef>
              <c:f>'[data-financial-stability-report-2019_2.xlsx]1'!$C$8</c:f>
              <c:strCache>
                <c:ptCount val="1"/>
                <c:pt idx="0">
                  <c:v>Germany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'[data-financial-stability-report-2019_2.xlsx]1'!$A$9:$A$756</c:f>
              <c:strCache>
                <c:ptCount val="748"/>
                <c:pt idx="0">
                  <c:v>2017-01-02</c:v>
                </c:pt>
                <c:pt idx="1">
                  <c:v>2017-01-03</c:v>
                </c:pt>
                <c:pt idx="2">
                  <c:v>2017-01-04</c:v>
                </c:pt>
                <c:pt idx="3">
                  <c:v>2017-01-05</c:v>
                </c:pt>
                <c:pt idx="4">
                  <c:v>2017-01-06</c:v>
                </c:pt>
                <c:pt idx="5">
                  <c:v>2017-01-09</c:v>
                </c:pt>
                <c:pt idx="6">
                  <c:v>2017-01-10</c:v>
                </c:pt>
                <c:pt idx="7">
                  <c:v>2017-01-11</c:v>
                </c:pt>
                <c:pt idx="8">
                  <c:v>2017-01-12</c:v>
                </c:pt>
                <c:pt idx="9">
                  <c:v>2017-01-13</c:v>
                </c:pt>
                <c:pt idx="10">
                  <c:v>2017-01-16</c:v>
                </c:pt>
                <c:pt idx="11">
                  <c:v>2017-01-17</c:v>
                </c:pt>
                <c:pt idx="12">
                  <c:v>2017-01-18</c:v>
                </c:pt>
                <c:pt idx="13">
                  <c:v>2017-01-19</c:v>
                </c:pt>
                <c:pt idx="14">
                  <c:v>2017-01-20</c:v>
                </c:pt>
                <c:pt idx="15">
                  <c:v>2017-01-23</c:v>
                </c:pt>
                <c:pt idx="16">
                  <c:v>2017-01-24</c:v>
                </c:pt>
                <c:pt idx="17">
                  <c:v>2017-01-25</c:v>
                </c:pt>
                <c:pt idx="18">
                  <c:v>2017-01-26</c:v>
                </c:pt>
                <c:pt idx="19">
                  <c:v>2017-01-27</c:v>
                </c:pt>
                <c:pt idx="20">
                  <c:v>2017-01-30</c:v>
                </c:pt>
                <c:pt idx="21">
                  <c:v>2017-01-31</c:v>
                </c:pt>
                <c:pt idx="22">
                  <c:v>2017-02-01</c:v>
                </c:pt>
                <c:pt idx="23">
                  <c:v>2017-02-02</c:v>
                </c:pt>
                <c:pt idx="24">
                  <c:v>2017-02-03</c:v>
                </c:pt>
                <c:pt idx="25">
                  <c:v>2017-02-06</c:v>
                </c:pt>
                <c:pt idx="26">
                  <c:v>2017-02-07</c:v>
                </c:pt>
                <c:pt idx="27">
                  <c:v>2017-02-08</c:v>
                </c:pt>
                <c:pt idx="28">
                  <c:v>2017-02-09</c:v>
                </c:pt>
                <c:pt idx="29">
                  <c:v>2017-02-10</c:v>
                </c:pt>
                <c:pt idx="30">
                  <c:v>2017-02-13</c:v>
                </c:pt>
                <c:pt idx="31">
                  <c:v>2017-02-14</c:v>
                </c:pt>
                <c:pt idx="32">
                  <c:v>2017-02-15</c:v>
                </c:pt>
                <c:pt idx="33">
                  <c:v>2017-02-16</c:v>
                </c:pt>
                <c:pt idx="34">
                  <c:v>2017-02-17</c:v>
                </c:pt>
                <c:pt idx="35">
                  <c:v>2017-02-20</c:v>
                </c:pt>
                <c:pt idx="36">
                  <c:v>2017-02-21</c:v>
                </c:pt>
                <c:pt idx="37">
                  <c:v>2017-02-22</c:v>
                </c:pt>
                <c:pt idx="38">
                  <c:v>2017-02-23</c:v>
                </c:pt>
                <c:pt idx="39">
                  <c:v>2017-02-24</c:v>
                </c:pt>
                <c:pt idx="40">
                  <c:v>2017-02-27</c:v>
                </c:pt>
                <c:pt idx="41">
                  <c:v>2017-02-28</c:v>
                </c:pt>
                <c:pt idx="42">
                  <c:v>2017-03-01</c:v>
                </c:pt>
                <c:pt idx="43">
                  <c:v>2017-03-02</c:v>
                </c:pt>
                <c:pt idx="44">
                  <c:v>2017-03-03</c:v>
                </c:pt>
                <c:pt idx="45">
                  <c:v>2017-03-06</c:v>
                </c:pt>
                <c:pt idx="46">
                  <c:v>2017-03-07</c:v>
                </c:pt>
                <c:pt idx="47">
                  <c:v>2017-03-08</c:v>
                </c:pt>
                <c:pt idx="48">
                  <c:v>2017-03-09</c:v>
                </c:pt>
                <c:pt idx="49">
                  <c:v>2017-03-10</c:v>
                </c:pt>
                <c:pt idx="50">
                  <c:v>2017-03-13</c:v>
                </c:pt>
                <c:pt idx="51">
                  <c:v>2017-03-14</c:v>
                </c:pt>
                <c:pt idx="52">
                  <c:v>2017-03-15</c:v>
                </c:pt>
                <c:pt idx="53">
                  <c:v>2017-03-16</c:v>
                </c:pt>
                <c:pt idx="54">
                  <c:v>2017-03-17</c:v>
                </c:pt>
                <c:pt idx="55">
                  <c:v>2017-03-20</c:v>
                </c:pt>
                <c:pt idx="56">
                  <c:v>2017-03-21</c:v>
                </c:pt>
                <c:pt idx="57">
                  <c:v>2017-03-22</c:v>
                </c:pt>
                <c:pt idx="58">
                  <c:v>2017-03-23</c:v>
                </c:pt>
                <c:pt idx="59">
                  <c:v>2017-03-24</c:v>
                </c:pt>
                <c:pt idx="60">
                  <c:v>2017-03-27</c:v>
                </c:pt>
                <c:pt idx="61">
                  <c:v>2017-03-28</c:v>
                </c:pt>
                <c:pt idx="62">
                  <c:v>2017-03-29</c:v>
                </c:pt>
                <c:pt idx="63">
                  <c:v>2017-03-30</c:v>
                </c:pt>
                <c:pt idx="64">
                  <c:v>2017-03-31</c:v>
                </c:pt>
                <c:pt idx="65">
                  <c:v>2017-04-03</c:v>
                </c:pt>
                <c:pt idx="66">
                  <c:v>2017-04-04</c:v>
                </c:pt>
                <c:pt idx="67">
                  <c:v>2017-04-05</c:v>
                </c:pt>
                <c:pt idx="68">
                  <c:v>2017-04-06</c:v>
                </c:pt>
                <c:pt idx="69">
                  <c:v>2017-04-07</c:v>
                </c:pt>
                <c:pt idx="70">
                  <c:v>2017-04-10</c:v>
                </c:pt>
                <c:pt idx="71">
                  <c:v>2017-04-11</c:v>
                </c:pt>
                <c:pt idx="72">
                  <c:v>2017-04-12</c:v>
                </c:pt>
                <c:pt idx="73">
                  <c:v>2017-04-13</c:v>
                </c:pt>
                <c:pt idx="74">
                  <c:v>2017-04-14</c:v>
                </c:pt>
                <c:pt idx="75">
                  <c:v>2017-04-17</c:v>
                </c:pt>
                <c:pt idx="76">
                  <c:v>2017-04-18</c:v>
                </c:pt>
                <c:pt idx="77">
                  <c:v>2017-04-19</c:v>
                </c:pt>
                <c:pt idx="78">
                  <c:v>2017-04-20</c:v>
                </c:pt>
                <c:pt idx="79">
                  <c:v>2017-04-21</c:v>
                </c:pt>
                <c:pt idx="80">
                  <c:v>2017-04-24</c:v>
                </c:pt>
                <c:pt idx="81">
                  <c:v>2017-04-25</c:v>
                </c:pt>
                <c:pt idx="82">
                  <c:v>2017-04-26</c:v>
                </c:pt>
                <c:pt idx="83">
                  <c:v>2017-04-27</c:v>
                </c:pt>
                <c:pt idx="84">
                  <c:v>2017-04-28</c:v>
                </c:pt>
                <c:pt idx="85">
                  <c:v>2017-05-01</c:v>
                </c:pt>
                <c:pt idx="86">
                  <c:v>2017-05-02</c:v>
                </c:pt>
                <c:pt idx="87">
                  <c:v>2017-05-03</c:v>
                </c:pt>
                <c:pt idx="88">
                  <c:v>2017-05-04</c:v>
                </c:pt>
                <c:pt idx="89">
                  <c:v>2017-05-05</c:v>
                </c:pt>
                <c:pt idx="90">
                  <c:v>2017-05-08</c:v>
                </c:pt>
                <c:pt idx="91">
                  <c:v>2017-05-09</c:v>
                </c:pt>
                <c:pt idx="92">
                  <c:v>2017-05-10</c:v>
                </c:pt>
                <c:pt idx="93">
                  <c:v>2017-05-11</c:v>
                </c:pt>
                <c:pt idx="94">
                  <c:v>2017-05-12</c:v>
                </c:pt>
                <c:pt idx="95">
                  <c:v>2017-05-15</c:v>
                </c:pt>
                <c:pt idx="96">
                  <c:v>2017-05-16</c:v>
                </c:pt>
                <c:pt idx="97">
                  <c:v>2017-05-17</c:v>
                </c:pt>
                <c:pt idx="98">
                  <c:v>2017-05-18</c:v>
                </c:pt>
                <c:pt idx="99">
                  <c:v>2017-05-19</c:v>
                </c:pt>
                <c:pt idx="100">
                  <c:v>2017-05-22</c:v>
                </c:pt>
                <c:pt idx="101">
                  <c:v>2017-05-23</c:v>
                </c:pt>
                <c:pt idx="102">
                  <c:v>2017-05-24</c:v>
                </c:pt>
                <c:pt idx="103">
                  <c:v>2017-05-25</c:v>
                </c:pt>
                <c:pt idx="104">
                  <c:v>2017-05-26</c:v>
                </c:pt>
                <c:pt idx="105">
                  <c:v>2017-05-29</c:v>
                </c:pt>
                <c:pt idx="106">
                  <c:v>2017-05-30</c:v>
                </c:pt>
                <c:pt idx="107">
                  <c:v>2017-05-31</c:v>
                </c:pt>
                <c:pt idx="108">
                  <c:v>2017-06-01</c:v>
                </c:pt>
                <c:pt idx="109">
                  <c:v>2017-06-02</c:v>
                </c:pt>
                <c:pt idx="110">
                  <c:v>2017-06-05</c:v>
                </c:pt>
                <c:pt idx="111">
                  <c:v>2017-06-06</c:v>
                </c:pt>
                <c:pt idx="112">
                  <c:v>2017-06-07</c:v>
                </c:pt>
                <c:pt idx="113">
                  <c:v>2017-06-08</c:v>
                </c:pt>
                <c:pt idx="114">
                  <c:v>2017-06-09</c:v>
                </c:pt>
                <c:pt idx="115">
                  <c:v>2017-06-12</c:v>
                </c:pt>
                <c:pt idx="116">
                  <c:v>2017-06-13</c:v>
                </c:pt>
                <c:pt idx="117">
                  <c:v>2017-06-14</c:v>
                </c:pt>
                <c:pt idx="118">
                  <c:v>2017-06-15</c:v>
                </c:pt>
                <c:pt idx="119">
                  <c:v>2017-06-16</c:v>
                </c:pt>
                <c:pt idx="120">
                  <c:v>2017-06-19</c:v>
                </c:pt>
                <c:pt idx="121">
                  <c:v>2017-06-20</c:v>
                </c:pt>
                <c:pt idx="122">
                  <c:v>2017-06-21</c:v>
                </c:pt>
                <c:pt idx="123">
                  <c:v>2017-06-22</c:v>
                </c:pt>
                <c:pt idx="124">
                  <c:v>2017-06-23</c:v>
                </c:pt>
                <c:pt idx="125">
                  <c:v>2017-06-26</c:v>
                </c:pt>
                <c:pt idx="126">
                  <c:v>2017-06-27</c:v>
                </c:pt>
                <c:pt idx="127">
                  <c:v>2017-06-28</c:v>
                </c:pt>
                <c:pt idx="128">
                  <c:v>2017-06-29</c:v>
                </c:pt>
                <c:pt idx="129">
                  <c:v>2017-06-30</c:v>
                </c:pt>
                <c:pt idx="130">
                  <c:v>2017-07-03</c:v>
                </c:pt>
                <c:pt idx="131">
                  <c:v>2017-07-04</c:v>
                </c:pt>
                <c:pt idx="132">
                  <c:v>2017-07-05</c:v>
                </c:pt>
                <c:pt idx="133">
                  <c:v>2017-07-06</c:v>
                </c:pt>
                <c:pt idx="134">
                  <c:v>2017-07-07</c:v>
                </c:pt>
                <c:pt idx="135">
                  <c:v>2017-07-10</c:v>
                </c:pt>
                <c:pt idx="136">
                  <c:v>2017-07-11</c:v>
                </c:pt>
                <c:pt idx="137">
                  <c:v>2017-07-12</c:v>
                </c:pt>
                <c:pt idx="138">
                  <c:v>2017-07-13</c:v>
                </c:pt>
                <c:pt idx="139">
                  <c:v>2017-07-14</c:v>
                </c:pt>
                <c:pt idx="140">
                  <c:v>2017-07-17</c:v>
                </c:pt>
                <c:pt idx="141">
                  <c:v>2017-07-18</c:v>
                </c:pt>
                <c:pt idx="142">
                  <c:v>2017-07-19</c:v>
                </c:pt>
                <c:pt idx="143">
                  <c:v>2017-07-20</c:v>
                </c:pt>
                <c:pt idx="144">
                  <c:v>2017-07-21</c:v>
                </c:pt>
                <c:pt idx="145">
                  <c:v>2017-07-24</c:v>
                </c:pt>
                <c:pt idx="146">
                  <c:v>2017-07-25</c:v>
                </c:pt>
                <c:pt idx="147">
                  <c:v>2017-07-26</c:v>
                </c:pt>
                <c:pt idx="148">
                  <c:v>2017-07-27</c:v>
                </c:pt>
                <c:pt idx="149">
                  <c:v>2017-07-28</c:v>
                </c:pt>
                <c:pt idx="150">
                  <c:v>2017-07-31</c:v>
                </c:pt>
                <c:pt idx="151">
                  <c:v>2017-08-01</c:v>
                </c:pt>
                <c:pt idx="152">
                  <c:v>2017-08-02</c:v>
                </c:pt>
                <c:pt idx="153">
                  <c:v>2017-08-03</c:v>
                </c:pt>
                <c:pt idx="154">
                  <c:v>2017-08-04</c:v>
                </c:pt>
                <c:pt idx="155">
                  <c:v>2017-08-07</c:v>
                </c:pt>
                <c:pt idx="156">
                  <c:v>2017-08-08</c:v>
                </c:pt>
                <c:pt idx="157">
                  <c:v>2017-08-09</c:v>
                </c:pt>
                <c:pt idx="158">
                  <c:v>2017-08-10</c:v>
                </c:pt>
                <c:pt idx="159">
                  <c:v>2017-08-11</c:v>
                </c:pt>
                <c:pt idx="160">
                  <c:v>2017-08-14</c:v>
                </c:pt>
                <c:pt idx="161">
                  <c:v>2017-08-15</c:v>
                </c:pt>
                <c:pt idx="162">
                  <c:v>2017-08-16</c:v>
                </c:pt>
                <c:pt idx="163">
                  <c:v>2017-08-17</c:v>
                </c:pt>
                <c:pt idx="164">
                  <c:v>2017-08-18</c:v>
                </c:pt>
                <c:pt idx="165">
                  <c:v>2017-08-21</c:v>
                </c:pt>
                <c:pt idx="166">
                  <c:v>2017-08-22</c:v>
                </c:pt>
                <c:pt idx="167">
                  <c:v>2017-08-23</c:v>
                </c:pt>
                <c:pt idx="168">
                  <c:v>2017-08-24</c:v>
                </c:pt>
                <c:pt idx="169">
                  <c:v>2017-08-25</c:v>
                </c:pt>
                <c:pt idx="170">
                  <c:v>2017-08-28</c:v>
                </c:pt>
                <c:pt idx="171">
                  <c:v>2017-08-29</c:v>
                </c:pt>
                <c:pt idx="172">
                  <c:v>2017-08-30</c:v>
                </c:pt>
                <c:pt idx="173">
                  <c:v>2017-08-31</c:v>
                </c:pt>
                <c:pt idx="174">
                  <c:v>2017-09-01</c:v>
                </c:pt>
                <c:pt idx="175">
                  <c:v>2017-09-04</c:v>
                </c:pt>
                <c:pt idx="176">
                  <c:v>2017-09-05</c:v>
                </c:pt>
                <c:pt idx="177">
                  <c:v>2017-09-06</c:v>
                </c:pt>
                <c:pt idx="178">
                  <c:v>2017-09-07</c:v>
                </c:pt>
                <c:pt idx="179">
                  <c:v>2017-09-08</c:v>
                </c:pt>
                <c:pt idx="180">
                  <c:v>2017-09-11</c:v>
                </c:pt>
                <c:pt idx="181">
                  <c:v>2017-09-12</c:v>
                </c:pt>
                <c:pt idx="182">
                  <c:v>2017-09-13</c:v>
                </c:pt>
                <c:pt idx="183">
                  <c:v>2017-09-14</c:v>
                </c:pt>
                <c:pt idx="184">
                  <c:v>2017-09-15</c:v>
                </c:pt>
                <c:pt idx="185">
                  <c:v>2017-09-18</c:v>
                </c:pt>
                <c:pt idx="186">
                  <c:v>2017-09-19</c:v>
                </c:pt>
                <c:pt idx="187">
                  <c:v>2017-09-20</c:v>
                </c:pt>
                <c:pt idx="188">
                  <c:v>2017-09-21</c:v>
                </c:pt>
                <c:pt idx="189">
                  <c:v>2017-09-22</c:v>
                </c:pt>
                <c:pt idx="190">
                  <c:v>2017-09-25</c:v>
                </c:pt>
                <c:pt idx="191">
                  <c:v>2017-09-26</c:v>
                </c:pt>
                <c:pt idx="192">
                  <c:v>2017-09-27</c:v>
                </c:pt>
                <c:pt idx="193">
                  <c:v>2017-09-28</c:v>
                </c:pt>
                <c:pt idx="194">
                  <c:v>2017-09-29</c:v>
                </c:pt>
                <c:pt idx="195">
                  <c:v>2017-10-02</c:v>
                </c:pt>
                <c:pt idx="196">
                  <c:v>2017-10-03</c:v>
                </c:pt>
                <c:pt idx="197">
                  <c:v>2017-10-04</c:v>
                </c:pt>
                <c:pt idx="198">
                  <c:v>2017-10-05</c:v>
                </c:pt>
                <c:pt idx="199">
                  <c:v>2017-10-06</c:v>
                </c:pt>
                <c:pt idx="200">
                  <c:v>2017-10-09</c:v>
                </c:pt>
                <c:pt idx="201">
                  <c:v>2017-10-10</c:v>
                </c:pt>
                <c:pt idx="202">
                  <c:v>2017-10-11</c:v>
                </c:pt>
                <c:pt idx="203">
                  <c:v>2017-10-12</c:v>
                </c:pt>
                <c:pt idx="204">
                  <c:v>2017-10-13</c:v>
                </c:pt>
                <c:pt idx="205">
                  <c:v>2017-10-16</c:v>
                </c:pt>
                <c:pt idx="206">
                  <c:v>2017-10-17</c:v>
                </c:pt>
                <c:pt idx="207">
                  <c:v>2017-10-18</c:v>
                </c:pt>
                <c:pt idx="208">
                  <c:v>2017-10-19</c:v>
                </c:pt>
                <c:pt idx="209">
                  <c:v>2017-10-20</c:v>
                </c:pt>
                <c:pt idx="210">
                  <c:v>2017-10-23</c:v>
                </c:pt>
                <c:pt idx="211">
                  <c:v>2017-10-24</c:v>
                </c:pt>
                <c:pt idx="212">
                  <c:v>2017-10-25</c:v>
                </c:pt>
                <c:pt idx="213">
                  <c:v>2017-10-26</c:v>
                </c:pt>
                <c:pt idx="214">
                  <c:v>2017-10-27</c:v>
                </c:pt>
                <c:pt idx="215">
                  <c:v>2017-10-30</c:v>
                </c:pt>
                <c:pt idx="216">
                  <c:v>2017-10-31</c:v>
                </c:pt>
                <c:pt idx="217">
                  <c:v>2017-11-01</c:v>
                </c:pt>
                <c:pt idx="218">
                  <c:v>2017-11-02</c:v>
                </c:pt>
                <c:pt idx="219">
                  <c:v>2017-11-03</c:v>
                </c:pt>
                <c:pt idx="220">
                  <c:v>2017-11-06</c:v>
                </c:pt>
                <c:pt idx="221">
                  <c:v>2017-11-07</c:v>
                </c:pt>
                <c:pt idx="222">
                  <c:v>2017-11-08</c:v>
                </c:pt>
                <c:pt idx="223">
                  <c:v>2017-11-09</c:v>
                </c:pt>
                <c:pt idx="224">
                  <c:v>2017-11-10</c:v>
                </c:pt>
                <c:pt idx="225">
                  <c:v>2017-11-13</c:v>
                </c:pt>
                <c:pt idx="226">
                  <c:v>2017-11-14</c:v>
                </c:pt>
                <c:pt idx="227">
                  <c:v>2017-11-15</c:v>
                </c:pt>
                <c:pt idx="228">
                  <c:v>2017-11-16</c:v>
                </c:pt>
                <c:pt idx="229">
                  <c:v>2017-11-17</c:v>
                </c:pt>
                <c:pt idx="230">
                  <c:v>2017-11-20</c:v>
                </c:pt>
                <c:pt idx="231">
                  <c:v>2017-11-21</c:v>
                </c:pt>
                <c:pt idx="232">
                  <c:v>2017-11-22</c:v>
                </c:pt>
                <c:pt idx="233">
                  <c:v>2017-11-23</c:v>
                </c:pt>
                <c:pt idx="234">
                  <c:v>2017-11-24</c:v>
                </c:pt>
                <c:pt idx="235">
                  <c:v>2017-11-27</c:v>
                </c:pt>
                <c:pt idx="236">
                  <c:v>2017-11-28</c:v>
                </c:pt>
                <c:pt idx="237">
                  <c:v>2017-11-29</c:v>
                </c:pt>
                <c:pt idx="238">
                  <c:v>2017-11-30</c:v>
                </c:pt>
                <c:pt idx="239">
                  <c:v>2017-12-01</c:v>
                </c:pt>
                <c:pt idx="240">
                  <c:v>2017-12-04</c:v>
                </c:pt>
                <c:pt idx="241">
                  <c:v>2017-12-05</c:v>
                </c:pt>
                <c:pt idx="242">
                  <c:v>2017-12-06</c:v>
                </c:pt>
                <c:pt idx="243">
                  <c:v>2017-12-07</c:v>
                </c:pt>
                <c:pt idx="244">
                  <c:v>2017-12-08</c:v>
                </c:pt>
                <c:pt idx="245">
                  <c:v>2017-12-11</c:v>
                </c:pt>
                <c:pt idx="246">
                  <c:v>2017-12-12</c:v>
                </c:pt>
                <c:pt idx="247">
                  <c:v>2017-12-13</c:v>
                </c:pt>
                <c:pt idx="248">
                  <c:v>2017-12-14</c:v>
                </c:pt>
                <c:pt idx="249">
                  <c:v>2017-12-15</c:v>
                </c:pt>
                <c:pt idx="250">
                  <c:v>2017-12-18</c:v>
                </c:pt>
                <c:pt idx="251">
                  <c:v>2017-12-19</c:v>
                </c:pt>
                <c:pt idx="252">
                  <c:v>2017-12-20</c:v>
                </c:pt>
                <c:pt idx="253">
                  <c:v>2017-12-21</c:v>
                </c:pt>
                <c:pt idx="254">
                  <c:v>2017-12-22</c:v>
                </c:pt>
                <c:pt idx="255">
                  <c:v>2017-12-25</c:v>
                </c:pt>
                <c:pt idx="256">
                  <c:v>2017-12-26</c:v>
                </c:pt>
                <c:pt idx="257">
                  <c:v>2017-12-27</c:v>
                </c:pt>
                <c:pt idx="258">
                  <c:v>2017-12-28</c:v>
                </c:pt>
                <c:pt idx="259">
                  <c:v>2017-12-29</c:v>
                </c:pt>
                <c:pt idx="260">
                  <c:v>2018-01-01</c:v>
                </c:pt>
                <c:pt idx="261">
                  <c:v>2018-01-02</c:v>
                </c:pt>
                <c:pt idx="262">
                  <c:v>2018-01-03</c:v>
                </c:pt>
                <c:pt idx="263">
                  <c:v>2018-01-04</c:v>
                </c:pt>
                <c:pt idx="264">
                  <c:v>2018-01-05</c:v>
                </c:pt>
                <c:pt idx="265">
                  <c:v>2018-01-08</c:v>
                </c:pt>
                <c:pt idx="266">
                  <c:v>2018-01-09</c:v>
                </c:pt>
                <c:pt idx="267">
                  <c:v>2018-01-10</c:v>
                </c:pt>
                <c:pt idx="268">
                  <c:v>2018-01-11</c:v>
                </c:pt>
                <c:pt idx="269">
                  <c:v>2018-01-12</c:v>
                </c:pt>
                <c:pt idx="270">
                  <c:v>2018-01-15</c:v>
                </c:pt>
                <c:pt idx="271">
                  <c:v>2018-01-16</c:v>
                </c:pt>
                <c:pt idx="272">
                  <c:v>2018-01-17</c:v>
                </c:pt>
                <c:pt idx="273">
                  <c:v>2018-01-18</c:v>
                </c:pt>
                <c:pt idx="274">
                  <c:v>2018-01-19</c:v>
                </c:pt>
                <c:pt idx="275">
                  <c:v>2018-01-22</c:v>
                </c:pt>
                <c:pt idx="276">
                  <c:v>2018-01-23</c:v>
                </c:pt>
                <c:pt idx="277">
                  <c:v>2018-01-24</c:v>
                </c:pt>
                <c:pt idx="278">
                  <c:v>2018-01-25</c:v>
                </c:pt>
                <c:pt idx="279">
                  <c:v>2018-01-26</c:v>
                </c:pt>
                <c:pt idx="280">
                  <c:v>2018-01-29</c:v>
                </c:pt>
                <c:pt idx="281">
                  <c:v>2018-01-30</c:v>
                </c:pt>
                <c:pt idx="282">
                  <c:v>2018-01-31</c:v>
                </c:pt>
                <c:pt idx="283">
                  <c:v>2018-02-01</c:v>
                </c:pt>
                <c:pt idx="284">
                  <c:v>2018-02-02</c:v>
                </c:pt>
                <c:pt idx="285">
                  <c:v>2018-02-05</c:v>
                </c:pt>
                <c:pt idx="286">
                  <c:v>2018-02-06</c:v>
                </c:pt>
                <c:pt idx="287">
                  <c:v>2018-02-07</c:v>
                </c:pt>
                <c:pt idx="288">
                  <c:v>2018-02-08</c:v>
                </c:pt>
                <c:pt idx="289">
                  <c:v>2018-02-09</c:v>
                </c:pt>
                <c:pt idx="290">
                  <c:v>2018-02-12</c:v>
                </c:pt>
                <c:pt idx="291">
                  <c:v>2018-02-13</c:v>
                </c:pt>
                <c:pt idx="292">
                  <c:v>2018-02-14</c:v>
                </c:pt>
                <c:pt idx="293">
                  <c:v>2018-02-15</c:v>
                </c:pt>
                <c:pt idx="294">
                  <c:v>2018-02-16</c:v>
                </c:pt>
                <c:pt idx="295">
                  <c:v>2018-02-19</c:v>
                </c:pt>
                <c:pt idx="296">
                  <c:v>2018-02-20</c:v>
                </c:pt>
                <c:pt idx="297">
                  <c:v>2018-02-21</c:v>
                </c:pt>
                <c:pt idx="298">
                  <c:v>2018-02-22</c:v>
                </c:pt>
                <c:pt idx="299">
                  <c:v>2018-02-23</c:v>
                </c:pt>
                <c:pt idx="300">
                  <c:v>2018-02-26</c:v>
                </c:pt>
                <c:pt idx="301">
                  <c:v>2018-02-27</c:v>
                </c:pt>
                <c:pt idx="302">
                  <c:v>2018-02-28</c:v>
                </c:pt>
                <c:pt idx="303">
                  <c:v>2018-03-01</c:v>
                </c:pt>
                <c:pt idx="304">
                  <c:v>2018-03-02</c:v>
                </c:pt>
                <c:pt idx="305">
                  <c:v>2018-03-05</c:v>
                </c:pt>
                <c:pt idx="306">
                  <c:v>2018-03-06</c:v>
                </c:pt>
                <c:pt idx="307">
                  <c:v>2018-03-07</c:v>
                </c:pt>
                <c:pt idx="308">
                  <c:v>2018-03-08</c:v>
                </c:pt>
                <c:pt idx="309">
                  <c:v>2018-03-09</c:v>
                </c:pt>
                <c:pt idx="310">
                  <c:v>2018-03-12</c:v>
                </c:pt>
                <c:pt idx="311">
                  <c:v>2018-03-13</c:v>
                </c:pt>
                <c:pt idx="312">
                  <c:v>2018-03-14</c:v>
                </c:pt>
                <c:pt idx="313">
                  <c:v>2018-03-15</c:v>
                </c:pt>
                <c:pt idx="314">
                  <c:v>2018-03-16</c:v>
                </c:pt>
                <c:pt idx="315">
                  <c:v>2018-03-19</c:v>
                </c:pt>
                <c:pt idx="316">
                  <c:v>2018-03-20</c:v>
                </c:pt>
                <c:pt idx="317">
                  <c:v>2018-03-21</c:v>
                </c:pt>
                <c:pt idx="318">
                  <c:v>2018-03-22</c:v>
                </c:pt>
                <c:pt idx="319">
                  <c:v>2018-03-23</c:v>
                </c:pt>
                <c:pt idx="320">
                  <c:v>2018-03-26</c:v>
                </c:pt>
                <c:pt idx="321">
                  <c:v>2018-03-27</c:v>
                </c:pt>
                <c:pt idx="322">
                  <c:v>2018-03-28</c:v>
                </c:pt>
                <c:pt idx="323">
                  <c:v>2018-03-29</c:v>
                </c:pt>
                <c:pt idx="324">
                  <c:v>2018-03-30</c:v>
                </c:pt>
                <c:pt idx="325">
                  <c:v>2018-04-02</c:v>
                </c:pt>
                <c:pt idx="326">
                  <c:v>2018-04-03</c:v>
                </c:pt>
                <c:pt idx="327">
                  <c:v>2018-04-04</c:v>
                </c:pt>
                <c:pt idx="328">
                  <c:v>2018-04-05</c:v>
                </c:pt>
                <c:pt idx="329">
                  <c:v>2018-04-06</c:v>
                </c:pt>
                <c:pt idx="330">
                  <c:v>2018-04-09</c:v>
                </c:pt>
                <c:pt idx="331">
                  <c:v>2018-04-10</c:v>
                </c:pt>
                <c:pt idx="332">
                  <c:v>2018-04-11</c:v>
                </c:pt>
                <c:pt idx="333">
                  <c:v>2018-04-12</c:v>
                </c:pt>
                <c:pt idx="334">
                  <c:v>2018-04-13</c:v>
                </c:pt>
                <c:pt idx="335">
                  <c:v>2018-04-16</c:v>
                </c:pt>
                <c:pt idx="336">
                  <c:v>2018-04-17</c:v>
                </c:pt>
                <c:pt idx="337">
                  <c:v>2018-04-18</c:v>
                </c:pt>
                <c:pt idx="338">
                  <c:v>2018-04-19</c:v>
                </c:pt>
                <c:pt idx="339">
                  <c:v>2018-04-20</c:v>
                </c:pt>
                <c:pt idx="340">
                  <c:v>2018-04-23</c:v>
                </c:pt>
                <c:pt idx="341">
                  <c:v>2018-04-24</c:v>
                </c:pt>
                <c:pt idx="342">
                  <c:v>2018-04-25</c:v>
                </c:pt>
                <c:pt idx="343">
                  <c:v>2018-04-26</c:v>
                </c:pt>
                <c:pt idx="344">
                  <c:v>2018-04-27</c:v>
                </c:pt>
                <c:pt idx="345">
                  <c:v>2018-04-30</c:v>
                </c:pt>
                <c:pt idx="346">
                  <c:v>2018-05-01</c:v>
                </c:pt>
                <c:pt idx="347">
                  <c:v>2018-05-02</c:v>
                </c:pt>
                <c:pt idx="348">
                  <c:v>2018-05-03</c:v>
                </c:pt>
                <c:pt idx="349">
                  <c:v>2018-05-04</c:v>
                </c:pt>
                <c:pt idx="350">
                  <c:v>2018-05-07</c:v>
                </c:pt>
                <c:pt idx="351">
                  <c:v>2018-05-08</c:v>
                </c:pt>
                <c:pt idx="352">
                  <c:v>2018-05-09</c:v>
                </c:pt>
                <c:pt idx="353">
                  <c:v>2018-05-10</c:v>
                </c:pt>
                <c:pt idx="354">
                  <c:v>2018-05-11</c:v>
                </c:pt>
                <c:pt idx="355">
                  <c:v>2018-05-14</c:v>
                </c:pt>
                <c:pt idx="356">
                  <c:v>2018-05-15</c:v>
                </c:pt>
                <c:pt idx="357">
                  <c:v>2018-05-16</c:v>
                </c:pt>
                <c:pt idx="358">
                  <c:v>2018-05-17</c:v>
                </c:pt>
                <c:pt idx="359">
                  <c:v>2018-05-18</c:v>
                </c:pt>
                <c:pt idx="360">
                  <c:v>2018-05-21</c:v>
                </c:pt>
                <c:pt idx="361">
                  <c:v>2018-05-22</c:v>
                </c:pt>
                <c:pt idx="362">
                  <c:v>2018-05-23</c:v>
                </c:pt>
                <c:pt idx="363">
                  <c:v>2018-05-24</c:v>
                </c:pt>
                <c:pt idx="364">
                  <c:v>2018-05-25</c:v>
                </c:pt>
                <c:pt idx="365">
                  <c:v>2018-05-28</c:v>
                </c:pt>
                <c:pt idx="366">
                  <c:v>2018-05-29</c:v>
                </c:pt>
                <c:pt idx="367">
                  <c:v>2018-05-30</c:v>
                </c:pt>
                <c:pt idx="368">
                  <c:v>2018-05-31</c:v>
                </c:pt>
                <c:pt idx="369">
                  <c:v>2018-06-01</c:v>
                </c:pt>
                <c:pt idx="370">
                  <c:v>2018-06-04</c:v>
                </c:pt>
                <c:pt idx="371">
                  <c:v>2018-06-05</c:v>
                </c:pt>
                <c:pt idx="372">
                  <c:v>2018-06-06</c:v>
                </c:pt>
                <c:pt idx="373">
                  <c:v>2018-06-07</c:v>
                </c:pt>
                <c:pt idx="374">
                  <c:v>2018-06-08</c:v>
                </c:pt>
                <c:pt idx="375">
                  <c:v>2018-06-11</c:v>
                </c:pt>
                <c:pt idx="376">
                  <c:v>2018-06-12</c:v>
                </c:pt>
                <c:pt idx="377">
                  <c:v>2018-06-13</c:v>
                </c:pt>
                <c:pt idx="378">
                  <c:v>2018-06-14</c:v>
                </c:pt>
                <c:pt idx="379">
                  <c:v>2018-06-15</c:v>
                </c:pt>
                <c:pt idx="380">
                  <c:v>2018-06-18</c:v>
                </c:pt>
                <c:pt idx="381">
                  <c:v>2018-06-19</c:v>
                </c:pt>
                <c:pt idx="382">
                  <c:v>2018-06-20</c:v>
                </c:pt>
                <c:pt idx="383">
                  <c:v>2018-06-21</c:v>
                </c:pt>
                <c:pt idx="384">
                  <c:v>2018-06-22</c:v>
                </c:pt>
                <c:pt idx="385">
                  <c:v>2018-06-25</c:v>
                </c:pt>
                <c:pt idx="386">
                  <c:v>2018-06-26</c:v>
                </c:pt>
                <c:pt idx="387">
                  <c:v>2018-06-27</c:v>
                </c:pt>
                <c:pt idx="388">
                  <c:v>2018-06-28</c:v>
                </c:pt>
                <c:pt idx="389">
                  <c:v>2018-06-29</c:v>
                </c:pt>
                <c:pt idx="390">
                  <c:v>2018-07-02</c:v>
                </c:pt>
                <c:pt idx="391">
                  <c:v>2018-07-03</c:v>
                </c:pt>
                <c:pt idx="392">
                  <c:v>2018-07-04</c:v>
                </c:pt>
                <c:pt idx="393">
                  <c:v>2018-07-05</c:v>
                </c:pt>
                <c:pt idx="394">
                  <c:v>2018-07-06</c:v>
                </c:pt>
                <c:pt idx="395">
                  <c:v>2018-07-09</c:v>
                </c:pt>
                <c:pt idx="396">
                  <c:v>2018-07-10</c:v>
                </c:pt>
                <c:pt idx="397">
                  <c:v>2018-07-11</c:v>
                </c:pt>
                <c:pt idx="398">
                  <c:v>2018-07-12</c:v>
                </c:pt>
                <c:pt idx="399">
                  <c:v>2018-07-13</c:v>
                </c:pt>
                <c:pt idx="400">
                  <c:v>2018-07-16</c:v>
                </c:pt>
                <c:pt idx="401">
                  <c:v>2018-07-17</c:v>
                </c:pt>
                <c:pt idx="402">
                  <c:v>2018-07-18</c:v>
                </c:pt>
                <c:pt idx="403">
                  <c:v>2018-07-19</c:v>
                </c:pt>
                <c:pt idx="404">
                  <c:v>2018-07-20</c:v>
                </c:pt>
                <c:pt idx="405">
                  <c:v>2018-07-23</c:v>
                </c:pt>
                <c:pt idx="406">
                  <c:v>2018-07-24</c:v>
                </c:pt>
                <c:pt idx="407">
                  <c:v>2018-07-25</c:v>
                </c:pt>
                <c:pt idx="408">
                  <c:v>2018-07-26</c:v>
                </c:pt>
                <c:pt idx="409">
                  <c:v>2018-07-27</c:v>
                </c:pt>
                <c:pt idx="410">
                  <c:v>2018-07-30</c:v>
                </c:pt>
                <c:pt idx="411">
                  <c:v>2018-07-31</c:v>
                </c:pt>
                <c:pt idx="412">
                  <c:v>2018-08-01</c:v>
                </c:pt>
                <c:pt idx="413">
                  <c:v>2018-08-02</c:v>
                </c:pt>
                <c:pt idx="414">
                  <c:v>2018-08-03</c:v>
                </c:pt>
                <c:pt idx="415">
                  <c:v>2018-08-06</c:v>
                </c:pt>
                <c:pt idx="416">
                  <c:v>2018-08-07</c:v>
                </c:pt>
                <c:pt idx="417">
                  <c:v>2018-08-08</c:v>
                </c:pt>
                <c:pt idx="418">
                  <c:v>2018-08-09</c:v>
                </c:pt>
                <c:pt idx="419">
                  <c:v>2018-08-10</c:v>
                </c:pt>
                <c:pt idx="420">
                  <c:v>2018-08-13</c:v>
                </c:pt>
                <c:pt idx="421">
                  <c:v>2018-08-14</c:v>
                </c:pt>
                <c:pt idx="422">
                  <c:v>2018-08-15</c:v>
                </c:pt>
                <c:pt idx="423">
                  <c:v>2018-08-16</c:v>
                </c:pt>
                <c:pt idx="424">
                  <c:v>2018-08-17</c:v>
                </c:pt>
                <c:pt idx="425">
                  <c:v>2018-08-20</c:v>
                </c:pt>
                <c:pt idx="426">
                  <c:v>2018-08-21</c:v>
                </c:pt>
                <c:pt idx="427">
                  <c:v>2018-08-22</c:v>
                </c:pt>
                <c:pt idx="428">
                  <c:v>2018-08-23</c:v>
                </c:pt>
                <c:pt idx="429">
                  <c:v>2018-08-24</c:v>
                </c:pt>
                <c:pt idx="430">
                  <c:v>2018-08-27</c:v>
                </c:pt>
                <c:pt idx="431">
                  <c:v>2018-08-28</c:v>
                </c:pt>
                <c:pt idx="432">
                  <c:v>2018-08-29</c:v>
                </c:pt>
                <c:pt idx="433">
                  <c:v>2018-08-30</c:v>
                </c:pt>
                <c:pt idx="434">
                  <c:v>2018-08-31</c:v>
                </c:pt>
                <c:pt idx="435">
                  <c:v>2018-09-03</c:v>
                </c:pt>
                <c:pt idx="436">
                  <c:v>2018-09-04</c:v>
                </c:pt>
                <c:pt idx="437">
                  <c:v>2018-09-05</c:v>
                </c:pt>
                <c:pt idx="438">
                  <c:v>2018-09-06</c:v>
                </c:pt>
                <c:pt idx="439">
                  <c:v>2018-09-07</c:v>
                </c:pt>
                <c:pt idx="440">
                  <c:v>2018-09-10</c:v>
                </c:pt>
                <c:pt idx="441">
                  <c:v>2018-09-11</c:v>
                </c:pt>
                <c:pt idx="442">
                  <c:v>2018-09-12</c:v>
                </c:pt>
                <c:pt idx="443">
                  <c:v>2018-09-13</c:v>
                </c:pt>
                <c:pt idx="444">
                  <c:v>2018-09-14</c:v>
                </c:pt>
                <c:pt idx="445">
                  <c:v>2018-09-17</c:v>
                </c:pt>
                <c:pt idx="446">
                  <c:v>2018-09-18</c:v>
                </c:pt>
                <c:pt idx="447">
                  <c:v>2018-09-19</c:v>
                </c:pt>
                <c:pt idx="448">
                  <c:v>2018-09-20</c:v>
                </c:pt>
                <c:pt idx="449">
                  <c:v>2018-09-21</c:v>
                </c:pt>
                <c:pt idx="450">
                  <c:v>2018-09-24</c:v>
                </c:pt>
                <c:pt idx="451">
                  <c:v>2018-09-25</c:v>
                </c:pt>
                <c:pt idx="452">
                  <c:v>2018-09-26</c:v>
                </c:pt>
                <c:pt idx="453">
                  <c:v>2018-09-27</c:v>
                </c:pt>
                <c:pt idx="454">
                  <c:v>2018-09-28</c:v>
                </c:pt>
                <c:pt idx="455">
                  <c:v>2018-10-01</c:v>
                </c:pt>
                <c:pt idx="456">
                  <c:v>2018-10-02</c:v>
                </c:pt>
                <c:pt idx="457">
                  <c:v>2018-10-03</c:v>
                </c:pt>
                <c:pt idx="458">
                  <c:v>2018-10-04</c:v>
                </c:pt>
                <c:pt idx="459">
                  <c:v>2018-10-05</c:v>
                </c:pt>
                <c:pt idx="460">
                  <c:v>2018-10-08</c:v>
                </c:pt>
                <c:pt idx="461">
                  <c:v>2018-10-09</c:v>
                </c:pt>
                <c:pt idx="462">
                  <c:v>2018-10-10</c:v>
                </c:pt>
                <c:pt idx="463">
                  <c:v>2018-10-11</c:v>
                </c:pt>
                <c:pt idx="464">
                  <c:v>2018-10-12</c:v>
                </c:pt>
                <c:pt idx="465">
                  <c:v>2018-10-15</c:v>
                </c:pt>
                <c:pt idx="466">
                  <c:v>2018-10-16</c:v>
                </c:pt>
                <c:pt idx="467">
                  <c:v>2018-10-17</c:v>
                </c:pt>
                <c:pt idx="468">
                  <c:v>2018-10-18</c:v>
                </c:pt>
                <c:pt idx="469">
                  <c:v>2018-10-19</c:v>
                </c:pt>
                <c:pt idx="470">
                  <c:v>2018-10-22</c:v>
                </c:pt>
                <c:pt idx="471">
                  <c:v>2018-10-23</c:v>
                </c:pt>
                <c:pt idx="472">
                  <c:v>2018-10-24</c:v>
                </c:pt>
                <c:pt idx="473">
                  <c:v>2018-10-25</c:v>
                </c:pt>
                <c:pt idx="474">
                  <c:v>2018-10-26</c:v>
                </c:pt>
                <c:pt idx="475">
                  <c:v>2018-10-29</c:v>
                </c:pt>
                <c:pt idx="476">
                  <c:v>2018-10-30</c:v>
                </c:pt>
                <c:pt idx="477">
                  <c:v>2018-10-31</c:v>
                </c:pt>
                <c:pt idx="478">
                  <c:v>2018-11-01</c:v>
                </c:pt>
                <c:pt idx="479">
                  <c:v>2018-11-02</c:v>
                </c:pt>
                <c:pt idx="480">
                  <c:v>2018-11-05</c:v>
                </c:pt>
                <c:pt idx="481">
                  <c:v>2018-11-06</c:v>
                </c:pt>
                <c:pt idx="482">
                  <c:v>2018-11-07</c:v>
                </c:pt>
                <c:pt idx="483">
                  <c:v>2018-11-08</c:v>
                </c:pt>
                <c:pt idx="484">
                  <c:v>2018-11-09</c:v>
                </c:pt>
                <c:pt idx="485">
                  <c:v>2018-11-12</c:v>
                </c:pt>
                <c:pt idx="486">
                  <c:v>2018-11-13</c:v>
                </c:pt>
                <c:pt idx="487">
                  <c:v>2018-11-14</c:v>
                </c:pt>
                <c:pt idx="488">
                  <c:v>2018-11-15</c:v>
                </c:pt>
                <c:pt idx="489">
                  <c:v>2018-11-16</c:v>
                </c:pt>
                <c:pt idx="490">
                  <c:v>2018-11-19</c:v>
                </c:pt>
                <c:pt idx="491">
                  <c:v>2018-11-20</c:v>
                </c:pt>
                <c:pt idx="492">
                  <c:v>2018-11-21</c:v>
                </c:pt>
                <c:pt idx="493">
                  <c:v>2018-11-22</c:v>
                </c:pt>
                <c:pt idx="494">
                  <c:v>2018-11-23</c:v>
                </c:pt>
                <c:pt idx="495">
                  <c:v>2018-11-26</c:v>
                </c:pt>
                <c:pt idx="496">
                  <c:v>2018-11-27</c:v>
                </c:pt>
                <c:pt idx="497">
                  <c:v>2018-11-28</c:v>
                </c:pt>
                <c:pt idx="498">
                  <c:v>2018-11-29</c:v>
                </c:pt>
                <c:pt idx="499">
                  <c:v>2018-11-30</c:v>
                </c:pt>
                <c:pt idx="500">
                  <c:v>2018-12-03</c:v>
                </c:pt>
                <c:pt idx="501">
                  <c:v>2018-12-04</c:v>
                </c:pt>
                <c:pt idx="502">
                  <c:v>2018-12-05</c:v>
                </c:pt>
                <c:pt idx="503">
                  <c:v>2018-12-06</c:v>
                </c:pt>
                <c:pt idx="504">
                  <c:v>2018-12-07</c:v>
                </c:pt>
                <c:pt idx="505">
                  <c:v>2018-12-10</c:v>
                </c:pt>
                <c:pt idx="506">
                  <c:v>2018-12-11</c:v>
                </c:pt>
                <c:pt idx="507">
                  <c:v>2018-12-12</c:v>
                </c:pt>
                <c:pt idx="508">
                  <c:v>2018-12-13</c:v>
                </c:pt>
                <c:pt idx="509">
                  <c:v>2018-12-14</c:v>
                </c:pt>
                <c:pt idx="510">
                  <c:v>2018-12-17</c:v>
                </c:pt>
                <c:pt idx="511">
                  <c:v>2018-12-18</c:v>
                </c:pt>
                <c:pt idx="512">
                  <c:v>2018-12-19</c:v>
                </c:pt>
                <c:pt idx="513">
                  <c:v>2018-12-20</c:v>
                </c:pt>
                <c:pt idx="514">
                  <c:v>2018-12-21</c:v>
                </c:pt>
                <c:pt idx="515">
                  <c:v>2018-12-24</c:v>
                </c:pt>
                <c:pt idx="516">
                  <c:v>2018-12-25</c:v>
                </c:pt>
                <c:pt idx="517">
                  <c:v>2018-12-26</c:v>
                </c:pt>
                <c:pt idx="518">
                  <c:v>2018-12-27</c:v>
                </c:pt>
                <c:pt idx="519">
                  <c:v>2018-12-28</c:v>
                </c:pt>
                <c:pt idx="520">
                  <c:v>2018-12-31</c:v>
                </c:pt>
                <c:pt idx="521">
                  <c:v>2019-01-01</c:v>
                </c:pt>
                <c:pt idx="522">
                  <c:v>2019-01-02</c:v>
                </c:pt>
                <c:pt idx="523">
                  <c:v>2019-01-03</c:v>
                </c:pt>
                <c:pt idx="524">
                  <c:v>2019-01-04</c:v>
                </c:pt>
                <c:pt idx="525">
                  <c:v>2019-01-07</c:v>
                </c:pt>
                <c:pt idx="526">
                  <c:v>2019-01-08</c:v>
                </c:pt>
                <c:pt idx="527">
                  <c:v>2019-01-09</c:v>
                </c:pt>
                <c:pt idx="528">
                  <c:v>2019-01-10</c:v>
                </c:pt>
                <c:pt idx="529">
                  <c:v>2019-01-11</c:v>
                </c:pt>
                <c:pt idx="530">
                  <c:v>2019-01-14</c:v>
                </c:pt>
                <c:pt idx="531">
                  <c:v>2019-01-15</c:v>
                </c:pt>
                <c:pt idx="532">
                  <c:v>2019-01-16</c:v>
                </c:pt>
                <c:pt idx="533">
                  <c:v>2019-01-17</c:v>
                </c:pt>
                <c:pt idx="534">
                  <c:v>2019-01-18</c:v>
                </c:pt>
                <c:pt idx="535">
                  <c:v>2019-01-21</c:v>
                </c:pt>
                <c:pt idx="536">
                  <c:v>2019-01-22</c:v>
                </c:pt>
                <c:pt idx="537">
                  <c:v>2019-01-23</c:v>
                </c:pt>
                <c:pt idx="538">
                  <c:v>2019-01-24</c:v>
                </c:pt>
                <c:pt idx="539">
                  <c:v>2019-01-25</c:v>
                </c:pt>
                <c:pt idx="540">
                  <c:v>2019-01-28</c:v>
                </c:pt>
                <c:pt idx="541">
                  <c:v>2019-01-29</c:v>
                </c:pt>
                <c:pt idx="542">
                  <c:v>2019-01-30</c:v>
                </c:pt>
                <c:pt idx="543">
                  <c:v>2019-01-31</c:v>
                </c:pt>
                <c:pt idx="544">
                  <c:v>2019-02-01</c:v>
                </c:pt>
                <c:pt idx="545">
                  <c:v>2019-02-04</c:v>
                </c:pt>
                <c:pt idx="546">
                  <c:v>2019-02-05</c:v>
                </c:pt>
                <c:pt idx="547">
                  <c:v>2019-02-06</c:v>
                </c:pt>
                <c:pt idx="548">
                  <c:v>2019-02-07</c:v>
                </c:pt>
                <c:pt idx="549">
                  <c:v>2019-02-08</c:v>
                </c:pt>
                <c:pt idx="550">
                  <c:v>2019-02-11</c:v>
                </c:pt>
                <c:pt idx="551">
                  <c:v>2019-02-12</c:v>
                </c:pt>
                <c:pt idx="552">
                  <c:v>2019-02-13</c:v>
                </c:pt>
                <c:pt idx="553">
                  <c:v>2019-02-14</c:v>
                </c:pt>
                <c:pt idx="554">
                  <c:v>2019-02-15</c:v>
                </c:pt>
                <c:pt idx="555">
                  <c:v>2019-02-18</c:v>
                </c:pt>
                <c:pt idx="556">
                  <c:v>2019-02-19</c:v>
                </c:pt>
                <c:pt idx="557">
                  <c:v>2019-02-20</c:v>
                </c:pt>
                <c:pt idx="558">
                  <c:v>2019-02-21</c:v>
                </c:pt>
                <c:pt idx="559">
                  <c:v>2019-02-22</c:v>
                </c:pt>
                <c:pt idx="560">
                  <c:v>2019-02-25</c:v>
                </c:pt>
                <c:pt idx="561">
                  <c:v>2019-02-26</c:v>
                </c:pt>
                <c:pt idx="562">
                  <c:v>2019-02-27</c:v>
                </c:pt>
                <c:pt idx="563">
                  <c:v>2019-02-28</c:v>
                </c:pt>
                <c:pt idx="564">
                  <c:v>2019-03-01</c:v>
                </c:pt>
                <c:pt idx="565">
                  <c:v>2019-03-04</c:v>
                </c:pt>
                <c:pt idx="566">
                  <c:v>2019-03-05</c:v>
                </c:pt>
                <c:pt idx="567">
                  <c:v>2019-03-06</c:v>
                </c:pt>
                <c:pt idx="568">
                  <c:v>2019-03-07</c:v>
                </c:pt>
                <c:pt idx="569">
                  <c:v>2019-03-08</c:v>
                </c:pt>
                <c:pt idx="570">
                  <c:v>2019-03-11</c:v>
                </c:pt>
                <c:pt idx="571">
                  <c:v>2019-03-12</c:v>
                </c:pt>
                <c:pt idx="572">
                  <c:v>2019-03-13</c:v>
                </c:pt>
                <c:pt idx="573">
                  <c:v>2019-03-14</c:v>
                </c:pt>
                <c:pt idx="574">
                  <c:v>2019-03-15</c:v>
                </c:pt>
                <c:pt idx="575">
                  <c:v>2019-03-18</c:v>
                </c:pt>
                <c:pt idx="576">
                  <c:v>2019-03-19</c:v>
                </c:pt>
                <c:pt idx="577">
                  <c:v>2019-03-20</c:v>
                </c:pt>
                <c:pt idx="578">
                  <c:v>2019-03-21</c:v>
                </c:pt>
                <c:pt idx="579">
                  <c:v>2019-03-22</c:v>
                </c:pt>
                <c:pt idx="580">
                  <c:v>2019-03-25</c:v>
                </c:pt>
                <c:pt idx="581">
                  <c:v>2019-03-26</c:v>
                </c:pt>
                <c:pt idx="582">
                  <c:v>2019-03-27</c:v>
                </c:pt>
                <c:pt idx="583">
                  <c:v>2019-03-28</c:v>
                </c:pt>
                <c:pt idx="584">
                  <c:v>2019-03-29</c:v>
                </c:pt>
                <c:pt idx="585">
                  <c:v>2019-04-01</c:v>
                </c:pt>
                <c:pt idx="586">
                  <c:v>2019-04-02</c:v>
                </c:pt>
                <c:pt idx="587">
                  <c:v>2019-04-03</c:v>
                </c:pt>
                <c:pt idx="588">
                  <c:v>2019-04-04</c:v>
                </c:pt>
                <c:pt idx="589">
                  <c:v>2019-04-05</c:v>
                </c:pt>
                <c:pt idx="590">
                  <c:v>2019-04-08</c:v>
                </c:pt>
                <c:pt idx="591">
                  <c:v>2019-04-09</c:v>
                </c:pt>
                <c:pt idx="592">
                  <c:v>2019-04-10</c:v>
                </c:pt>
                <c:pt idx="593">
                  <c:v>2019-04-11</c:v>
                </c:pt>
                <c:pt idx="594">
                  <c:v>2019-04-12</c:v>
                </c:pt>
                <c:pt idx="595">
                  <c:v>2019-04-15</c:v>
                </c:pt>
                <c:pt idx="596">
                  <c:v>2019-04-16</c:v>
                </c:pt>
                <c:pt idx="597">
                  <c:v>2019-04-17</c:v>
                </c:pt>
                <c:pt idx="598">
                  <c:v>2019-04-18</c:v>
                </c:pt>
                <c:pt idx="599">
                  <c:v>2019-04-19</c:v>
                </c:pt>
                <c:pt idx="600">
                  <c:v>2019-04-22</c:v>
                </c:pt>
                <c:pt idx="601">
                  <c:v>2019-04-23</c:v>
                </c:pt>
                <c:pt idx="602">
                  <c:v>2019-04-24</c:v>
                </c:pt>
                <c:pt idx="603">
                  <c:v>2019-04-25</c:v>
                </c:pt>
                <c:pt idx="604">
                  <c:v>2019-04-26</c:v>
                </c:pt>
                <c:pt idx="605">
                  <c:v>2019-04-29</c:v>
                </c:pt>
                <c:pt idx="606">
                  <c:v>2019-04-30</c:v>
                </c:pt>
                <c:pt idx="607">
                  <c:v>2019-05-01</c:v>
                </c:pt>
                <c:pt idx="608">
                  <c:v>2019-05-02</c:v>
                </c:pt>
                <c:pt idx="609">
                  <c:v>2019-05-03</c:v>
                </c:pt>
                <c:pt idx="610">
                  <c:v>2019-05-06</c:v>
                </c:pt>
                <c:pt idx="611">
                  <c:v>2019-05-07</c:v>
                </c:pt>
                <c:pt idx="612">
                  <c:v>2019-05-08</c:v>
                </c:pt>
                <c:pt idx="613">
                  <c:v>2019-05-09</c:v>
                </c:pt>
                <c:pt idx="614">
                  <c:v>2019-05-10</c:v>
                </c:pt>
                <c:pt idx="615">
                  <c:v>2019-05-13</c:v>
                </c:pt>
                <c:pt idx="616">
                  <c:v>2019-05-14</c:v>
                </c:pt>
                <c:pt idx="617">
                  <c:v>2019-05-15</c:v>
                </c:pt>
                <c:pt idx="618">
                  <c:v>2019-05-16</c:v>
                </c:pt>
                <c:pt idx="619">
                  <c:v>2019-05-17</c:v>
                </c:pt>
                <c:pt idx="620">
                  <c:v>2019-05-20</c:v>
                </c:pt>
                <c:pt idx="621">
                  <c:v>2019-05-21</c:v>
                </c:pt>
                <c:pt idx="622">
                  <c:v>2019-05-22</c:v>
                </c:pt>
                <c:pt idx="623">
                  <c:v>2019-05-23</c:v>
                </c:pt>
                <c:pt idx="624">
                  <c:v>2019-05-24</c:v>
                </c:pt>
                <c:pt idx="625">
                  <c:v>2019-05-27</c:v>
                </c:pt>
                <c:pt idx="626">
                  <c:v>2019-05-28</c:v>
                </c:pt>
                <c:pt idx="627">
                  <c:v>2019-05-29</c:v>
                </c:pt>
                <c:pt idx="628">
                  <c:v>2019-05-30</c:v>
                </c:pt>
                <c:pt idx="629">
                  <c:v>2019-05-31</c:v>
                </c:pt>
                <c:pt idx="630">
                  <c:v>2019-06-03</c:v>
                </c:pt>
                <c:pt idx="631">
                  <c:v>2019-06-04</c:v>
                </c:pt>
                <c:pt idx="632">
                  <c:v>2019-06-05</c:v>
                </c:pt>
                <c:pt idx="633">
                  <c:v>2019-06-06</c:v>
                </c:pt>
                <c:pt idx="634">
                  <c:v>2019-06-07</c:v>
                </c:pt>
                <c:pt idx="635">
                  <c:v>2019-06-10</c:v>
                </c:pt>
                <c:pt idx="636">
                  <c:v>2019-06-11</c:v>
                </c:pt>
                <c:pt idx="637">
                  <c:v>2019-06-12</c:v>
                </c:pt>
                <c:pt idx="638">
                  <c:v>2019-06-13</c:v>
                </c:pt>
                <c:pt idx="639">
                  <c:v>2019-06-14</c:v>
                </c:pt>
                <c:pt idx="640">
                  <c:v>2019-06-17</c:v>
                </c:pt>
                <c:pt idx="641">
                  <c:v>2019-06-18</c:v>
                </c:pt>
                <c:pt idx="642">
                  <c:v>2019-06-19</c:v>
                </c:pt>
                <c:pt idx="643">
                  <c:v>2019-06-20</c:v>
                </c:pt>
                <c:pt idx="644">
                  <c:v>2019-06-21</c:v>
                </c:pt>
                <c:pt idx="645">
                  <c:v>2019-06-24</c:v>
                </c:pt>
                <c:pt idx="646">
                  <c:v>2019-06-25</c:v>
                </c:pt>
                <c:pt idx="647">
                  <c:v>2019-06-26</c:v>
                </c:pt>
                <c:pt idx="648">
                  <c:v>2019-06-27</c:v>
                </c:pt>
                <c:pt idx="649">
                  <c:v>2019-06-28</c:v>
                </c:pt>
                <c:pt idx="650">
                  <c:v>2019-07-01</c:v>
                </c:pt>
                <c:pt idx="651">
                  <c:v>2019-07-02</c:v>
                </c:pt>
                <c:pt idx="652">
                  <c:v>2019-07-03</c:v>
                </c:pt>
                <c:pt idx="653">
                  <c:v>2019-07-04</c:v>
                </c:pt>
                <c:pt idx="654">
                  <c:v>2019-07-05</c:v>
                </c:pt>
                <c:pt idx="655">
                  <c:v>2019-07-08</c:v>
                </c:pt>
                <c:pt idx="656">
                  <c:v>2019-07-09</c:v>
                </c:pt>
                <c:pt idx="657">
                  <c:v>2019-07-10</c:v>
                </c:pt>
                <c:pt idx="658">
                  <c:v>2019-07-11</c:v>
                </c:pt>
                <c:pt idx="659">
                  <c:v>2019-07-12</c:v>
                </c:pt>
                <c:pt idx="660">
                  <c:v>2019-07-15</c:v>
                </c:pt>
                <c:pt idx="661">
                  <c:v>2019-07-16</c:v>
                </c:pt>
                <c:pt idx="662">
                  <c:v>2019-07-17</c:v>
                </c:pt>
                <c:pt idx="663">
                  <c:v>2019-07-18</c:v>
                </c:pt>
                <c:pt idx="664">
                  <c:v>2019-07-19</c:v>
                </c:pt>
                <c:pt idx="665">
                  <c:v>2019-07-22</c:v>
                </c:pt>
                <c:pt idx="666">
                  <c:v>2019-07-23</c:v>
                </c:pt>
                <c:pt idx="667">
                  <c:v>2019-07-24</c:v>
                </c:pt>
                <c:pt idx="668">
                  <c:v>2019-07-25</c:v>
                </c:pt>
                <c:pt idx="669">
                  <c:v>2019-07-26</c:v>
                </c:pt>
                <c:pt idx="670">
                  <c:v>2019-07-29</c:v>
                </c:pt>
                <c:pt idx="671">
                  <c:v>2019-07-30</c:v>
                </c:pt>
                <c:pt idx="672">
                  <c:v>2019-07-31</c:v>
                </c:pt>
                <c:pt idx="673">
                  <c:v>2019-08-01</c:v>
                </c:pt>
                <c:pt idx="674">
                  <c:v>2019-08-02</c:v>
                </c:pt>
                <c:pt idx="675">
                  <c:v>2019-08-05</c:v>
                </c:pt>
                <c:pt idx="676">
                  <c:v>2019-08-06</c:v>
                </c:pt>
                <c:pt idx="677">
                  <c:v>2019-08-07</c:v>
                </c:pt>
                <c:pt idx="678">
                  <c:v>2019-08-08</c:v>
                </c:pt>
                <c:pt idx="679">
                  <c:v>2019-08-09</c:v>
                </c:pt>
                <c:pt idx="680">
                  <c:v>2019-08-12</c:v>
                </c:pt>
                <c:pt idx="681">
                  <c:v>2019-08-13</c:v>
                </c:pt>
                <c:pt idx="682">
                  <c:v>2019-08-14</c:v>
                </c:pt>
                <c:pt idx="683">
                  <c:v>2019-08-15</c:v>
                </c:pt>
                <c:pt idx="684">
                  <c:v>2019-08-16</c:v>
                </c:pt>
                <c:pt idx="685">
                  <c:v>2019-08-19</c:v>
                </c:pt>
                <c:pt idx="686">
                  <c:v>2019-08-20</c:v>
                </c:pt>
                <c:pt idx="687">
                  <c:v>2019-08-21</c:v>
                </c:pt>
                <c:pt idx="688">
                  <c:v>2019-08-22</c:v>
                </c:pt>
                <c:pt idx="689">
                  <c:v>2019-08-23</c:v>
                </c:pt>
                <c:pt idx="690">
                  <c:v>2019-08-26</c:v>
                </c:pt>
                <c:pt idx="691">
                  <c:v>2019-08-27</c:v>
                </c:pt>
                <c:pt idx="692">
                  <c:v>2019-08-28</c:v>
                </c:pt>
                <c:pt idx="693">
                  <c:v>2019-08-29</c:v>
                </c:pt>
                <c:pt idx="694">
                  <c:v>2019-08-30</c:v>
                </c:pt>
                <c:pt idx="695">
                  <c:v>2019-09-02</c:v>
                </c:pt>
                <c:pt idx="696">
                  <c:v>2019-09-03</c:v>
                </c:pt>
                <c:pt idx="697">
                  <c:v>2019-09-04</c:v>
                </c:pt>
                <c:pt idx="698">
                  <c:v>2019-09-05</c:v>
                </c:pt>
                <c:pt idx="699">
                  <c:v>2019-09-06</c:v>
                </c:pt>
                <c:pt idx="700">
                  <c:v>2019-09-09</c:v>
                </c:pt>
                <c:pt idx="701">
                  <c:v>2019-09-10</c:v>
                </c:pt>
                <c:pt idx="702">
                  <c:v>2019-09-11</c:v>
                </c:pt>
                <c:pt idx="703">
                  <c:v>2019-09-12</c:v>
                </c:pt>
                <c:pt idx="704">
                  <c:v>2019-09-13</c:v>
                </c:pt>
                <c:pt idx="705">
                  <c:v>2019-09-16</c:v>
                </c:pt>
                <c:pt idx="706">
                  <c:v>2019-09-17</c:v>
                </c:pt>
                <c:pt idx="707">
                  <c:v>2019-09-18</c:v>
                </c:pt>
                <c:pt idx="708">
                  <c:v>2019-09-19</c:v>
                </c:pt>
                <c:pt idx="709">
                  <c:v>2019-09-20</c:v>
                </c:pt>
                <c:pt idx="710">
                  <c:v>2019-09-23</c:v>
                </c:pt>
                <c:pt idx="711">
                  <c:v>2019-09-24</c:v>
                </c:pt>
                <c:pt idx="712">
                  <c:v>2019-09-25</c:v>
                </c:pt>
                <c:pt idx="713">
                  <c:v>2019-09-26</c:v>
                </c:pt>
                <c:pt idx="714">
                  <c:v>2019-09-27</c:v>
                </c:pt>
                <c:pt idx="715">
                  <c:v>2019-09-30</c:v>
                </c:pt>
                <c:pt idx="716">
                  <c:v>2019-10-01</c:v>
                </c:pt>
                <c:pt idx="717">
                  <c:v>2019-10-02</c:v>
                </c:pt>
                <c:pt idx="718">
                  <c:v>2019-10-03</c:v>
                </c:pt>
                <c:pt idx="719">
                  <c:v>2019-10-04</c:v>
                </c:pt>
                <c:pt idx="720">
                  <c:v>2019-10-07</c:v>
                </c:pt>
                <c:pt idx="721">
                  <c:v>2019-10-08</c:v>
                </c:pt>
                <c:pt idx="722">
                  <c:v>2019-10-09</c:v>
                </c:pt>
                <c:pt idx="723">
                  <c:v>2019-10-10</c:v>
                </c:pt>
                <c:pt idx="724">
                  <c:v>2019-10-11</c:v>
                </c:pt>
                <c:pt idx="725">
                  <c:v>2019-10-14</c:v>
                </c:pt>
                <c:pt idx="726">
                  <c:v>2019-10-15</c:v>
                </c:pt>
                <c:pt idx="727">
                  <c:v>2019-10-16</c:v>
                </c:pt>
                <c:pt idx="728">
                  <c:v>2019-10-17</c:v>
                </c:pt>
                <c:pt idx="729">
                  <c:v>2019-10-18</c:v>
                </c:pt>
                <c:pt idx="730">
                  <c:v>2019-10-21</c:v>
                </c:pt>
                <c:pt idx="731">
                  <c:v>2019-10-22</c:v>
                </c:pt>
                <c:pt idx="732">
                  <c:v>2019-10-23</c:v>
                </c:pt>
                <c:pt idx="733">
                  <c:v>2019-10-24</c:v>
                </c:pt>
                <c:pt idx="734">
                  <c:v>2019-10-25</c:v>
                </c:pt>
                <c:pt idx="735">
                  <c:v>2019-10-28</c:v>
                </c:pt>
                <c:pt idx="736">
                  <c:v>2019-10-29</c:v>
                </c:pt>
                <c:pt idx="737">
                  <c:v>2019-10-30</c:v>
                </c:pt>
                <c:pt idx="738">
                  <c:v>2019-10-31</c:v>
                </c:pt>
                <c:pt idx="739">
                  <c:v>2019-11-01</c:v>
                </c:pt>
                <c:pt idx="740">
                  <c:v>2019-11-04</c:v>
                </c:pt>
                <c:pt idx="741">
                  <c:v>2019-11-05</c:v>
                </c:pt>
                <c:pt idx="742">
                  <c:v>2019-11-06</c:v>
                </c:pt>
                <c:pt idx="743">
                  <c:v>2019-11-07</c:v>
                </c:pt>
                <c:pt idx="744">
                  <c:v>2019-11-08</c:v>
                </c:pt>
                <c:pt idx="745">
                  <c:v>2019-11-11</c:v>
                </c:pt>
                <c:pt idx="746">
                  <c:v>2019-11-12</c:v>
                </c:pt>
                <c:pt idx="747">
                  <c:v>2019-11-13</c:v>
                </c:pt>
              </c:strCache>
            </c:strRef>
          </c:cat>
          <c:val>
            <c:numRef>
              <c:f>'[data-financial-stability-report-2019_2.xlsx]1'!$C$9:$C$756</c:f>
              <c:numCache>
                <c:formatCode>0.00</c:formatCode>
                <c:ptCount val="748"/>
                <c:pt idx="0">
                  <c:v>0.2</c:v>
                </c:pt>
                <c:pt idx="1">
                  <c:v>0.28000000000000003</c:v>
                </c:pt>
                <c:pt idx="2">
                  <c:v>0.3</c:v>
                </c:pt>
                <c:pt idx="3">
                  <c:v>0.31</c:v>
                </c:pt>
                <c:pt idx="4">
                  <c:v>0.28000000000000003</c:v>
                </c:pt>
                <c:pt idx="5">
                  <c:v>0.33</c:v>
                </c:pt>
                <c:pt idx="6">
                  <c:v>0.32</c:v>
                </c:pt>
                <c:pt idx="7">
                  <c:v>0.32</c:v>
                </c:pt>
                <c:pt idx="8">
                  <c:v>0.27</c:v>
                </c:pt>
                <c:pt idx="9">
                  <c:v>0.28000000000000003</c:v>
                </c:pt>
                <c:pt idx="10">
                  <c:v>0.28999999999999998</c:v>
                </c:pt>
                <c:pt idx="11">
                  <c:v>0.25</c:v>
                </c:pt>
                <c:pt idx="12">
                  <c:v>0.28999999999999998</c:v>
                </c:pt>
                <c:pt idx="13">
                  <c:v>0.35</c:v>
                </c:pt>
                <c:pt idx="14">
                  <c:v>0.37</c:v>
                </c:pt>
                <c:pt idx="15">
                  <c:v>0.38</c:v>
                </c:pt>
                <c:pt idx="16">
                  <c:v>0.36</c:v>
                </c:pt>
                <c:pt idx="17">
                  <c:v>0.42</c:v>
                </c:pt>
                <c:pt idx="18">
                  <c:v>0.47</c:v>
                </c:pt>
                <c:pt idx="19">
                  <c:v>0.45</c:v>
                </c:pt>
                <c:pt idx="20">
                  <c:v>0.46</c:v>
                </c:pt>
                <c:pt idx="21">
                  <c:v>0.46</c:v>
                </c:pt>
                <c:pt idx="22">
                  <c:v>0.44</c:v>
                </c:pt>
                <c:pt idx="23">
                  <c:v>0.44</c:v>
                </c:pt>
                <c:pt idx="24">
                  <c:v>0.42</c:v>
                </c:pt>
                <c:pt idx="25">
                  <c:v>0.39</c:v>
                </c:pt>
                <c:pt idx="26">
                  <c:v>0.34</c:v>
                </c:pt>
                <c:pt idx="27">
                  <c:v>0.33</c:v>
                </c:pt>
                <c:pt idx="28">
                  <c:v>0.28999999999999998</c:v>
                </c:pt>
                <c:pt idx="29">
                  <c:v>0.31</c:v>
                </c:pt>
                <c:pt idx="30">
                  <c:v>0.32</c:v>
                </c:pt>
                <c:pt idx="31">
                  <c:v>0.31</c:v>
                </c:pt>
                <c:pt idx="32">
                  <c:v>0.35</c:v>
                </c:pt>
                <c:pt idx="33">
                  <c:v>0.35</c:v>
                </c:pt>
                <c:pt idx="34">
                  <c:v>0.27</c:v>
                </c:pt>
                <c:pt idx="35">
                  <c:v>0.28999999999999998</c:v>
                </c:pt>
                <c:pt idx="36">
                  <c:v>0.31</c:v>
                </c:pt>
                <c:pt idx="37">
                  <c:v>0.26</c:v>
                </c:pt>
                <c:pt idx="38">
                  <c:v>0.25</c:v>
                </c:pt>
                <c:pt idx="39">
                  <c:v>0.19</c:v>
                </c:pt>
                <c:pt idx="40">
                  <c:v>0.17</c:v>
                </c:pt>
                <c:pt idx="41">
                  <c:v>0.18</c:v>
                </c:pt>
                <c:pt idx="42">
                  <c:v>0.22</c:v>
                </c:pt>
                <c:pt idx="43">
                  <c:v>0.27</c:v>
                </c:pt>
                <c:pt idx="44">
                  <c:v>0.28000000000000003</c:v>
                </c:pt>
                <c:pt idx="45">
                  <c:v>0.32</c:v>
                </c:pt>
                <c:pt idx="46">
                  <c:v>0.32</c:v>
                </c:pt>
                <c:pt idx="47">
                  <c:v>0.34</c:v>
                </c:pt>
                <c:pt idx="48">
                  <c:v>0.38</c:v>
                </c:pt>
                <c:pt idx="49">
                  <c:v>0.43</c:v>
                </c:pt>
                <c:pt idx="50">
                  <c:v>0.44</c:v>
                </c:pt>
                <c:pt idx="51">
                  <c:v>0.46</c:v>
                </c:pt>
                <c:pt idx="52">
                  <c:v>0.42</c:v>
                </c:pt>
                <c:pt idx="53">
                  <c:v>0.41</c:v>
                </c:pt>
                <c:pt idx="54">
                  <c:v>0.46</c:v>
                </c:pt>
                <c:pt idx="55">
                  <c:v>0.43</c:v>
                </c:pt>
                <c:pt idx="56">
                  <c:v>0.46</c:v>
                </c:pt>
                <c:pt idx="57">
                  <c:v>0.39</c:v>
                </c:pt>
                <c:pt idx="58">
                  <c:v>0.39</c:v>
                </c:pt>
                <c:pt idx="59">
                  <c:v>0.41</c:v>
                </c:pt>
                <c:pt idx="60">
                  <c:v>0.37</c:v>
                </c:pt>
                <c:pt idx="61">
                  <c:v>0.38</c:v>
                </c:pt>
                <c:pt idx="62">
                  <c:v>0.37</c:v>
                </c:pt>
                <c:pt idx="63">
                  <c:v>0.33</c:v>
                </c:pt>
                <c:pt idx="64">
                  <c:v>0.33</c:v>
                </c:pt>
                <c:pt idx="65">
                  <c:v>0.31</c:v>
                </c:pt>
                <c:pt idx="66">
                  <c:v>0.27</c:v>
                </c:pt>
                <c:pt idx="67">
                  <c:v>0.26</c:v>
                </c:pt>
                <c:pt idx="68">
                  <c:v>0.26</c:v>
                </c:pt>
                <c:pt idx="69">
                  <c:v>0.25</c:v>
                </c:pt>
                <c:pt idx="70">
                  <c:v>0.22</c:v>
                </c:pt>
                <c:pt idx="71">
                  <c:v>0.21</c:v>
                </c:pt>
                <c:pt idx="72">
                  <c:v>0.21</c:v>
                </c:pt>
                <c:pt idx="73">
                  <c:v>0.17</c:v>
                </c:pt>
                <c:pt idx="74">
                  <c:v>0.17</c:v>
                </c:pt>
                <c:pt idx="75">
                  <c:v>0.17</c:v>
                </c:pt>
                <c:pt idx="76">
                  <c:v>0.17</c:v>
                </c:pt>
                <c:pt idx="77">
                  <c:v>0.17</c:v>
                </c:pt>
                <c:pt idx="78">
                  <c:v>0.23</c:v>
                </c:pt>
                <c:pt idx="79">
                  <c:v>0.23</c:v>
                </c:pt>
                <c:pt idx="80">
                  <c:v>0.34</c:v>
                </c:pt>
                <c:pt idx="81">
                  <c:v>0.36</c:v>
                </c:pt>
                <c:pt idx="82">
                  <c:v>0.36</c:v>
                </c:pt>
                <c:pt idx="83">
                  <c:v>0.35</c:v>
                </c:pt>
                <c:pt idx="84">
                  <c:v>0.34</c:v>
                </c:pt>
                <c:pt idx="85">
                  <c:v>0.34</c:v>
                </c:pt>
                <c:pt idx="86">
                  <c:v>0.34</c:v>
                </c:pt>
                <c:pt idx="87">
                  <c:v>0.33</c:v>
                </c:pt>
                <c:pt idx="88">
                  <c:v>0.38</c:v>
                </c:pt>
                <c:pt idx="89">
                  <c:v>0.39</c:v>
                </c:pt>
                <c:pt idx="90">
                  <c:v>0.42</c:v>
                </c:pt>
                <c:pt idx="91">
                  <c:v>0.46</c:v>
                </c:pt>
                <c:pt idx="92">
                  <c:v>0.44</c:v>
                </c:pt>
                <c:pt idx="93">
                  <c:v>0.47</c:v>
                </c:pt>
                <c:pt idx="94">
                  <c:v>0.43</c:v>
                </c:pt>
                <c:pt idx="95">
                  <c:v>0.44</c:v>
                </c:pt>
                <c:pt idx="96">
                  <c:v>0.46</c:v>
                </c:pt>
                <c:pt idx="97">
                  <c:v>0.44</c:v>
                </c:pt>
                <c:pt idx="98">
                  <c:v>0.36</c:v>
                </c:pt>
                <c:pt idx="99">
                  <c:v>0.39</c:v>
                </c:pt>
                <c:pt idx="100">
                  <c:v>0.41</c:v>
                </c:pt>
                <c:pt idx="101">
                  <c:v>0.44</c:v>
                </c:pt>
                <c:pt idx="102">
                  <c:v>0.42</c:v>
                </c:pt>
                <c:pt idx="103">
                  <c:v>0.39</c:v>
                </c:pt>
                <c:pt idx="104">
                  <c:v>0.37</c:v>
                </c:pt>
                <c:pt idx="105">
                  <c:v>0.36</c:v>
                </c:pt>
                <c:pt idx="106">
                  <c:v>0.33</c:v>
                </c:pt>
                <c:pt idx="107">
                  <c:v>0.33</c:v>
                </c:pt>
                <c:pt idx="108">
                  <c:v>0.34</c:v>
                </c:pt>
                <c:pt idx="109">
                  <c:v>0.33</c:v>
                </c:pt>
                <c:pt idx="110">
                  <c:v>0.32</c:v>
                </c:pt>
                <c:pt idx="111">
                  <c:v>0.3</c:v>
                </c:pt>
                <c:pt idx="112">
                  <c:v>0.28999999999999998</c:v>
                </c:pt>
                <c:pt idx="113">
                  <c:v>0.32</c:v>
                </c:pt>
                <c:pt idx="114">
                  <c:v>0.28999999999999998</c:v>
                </c:pt>
                <c:pt idx="115">
                  <c:v>0.28999999999999998</c:v>
                </c:pt>
                <c:pt idx="116">
                  <c:v>0.31</c:v>
                </c:pt>
                <c:pt idx="117">
                  <c:v>0.3</c:v>
                </c:pt>
                <c:pt idx="118">
                  <c:v>0.28999999999999998</c:v>
                </c:pt>
                <c:pt idx="119">
                  <c:v>0.35</c:v>
                </c:pt>
                <c:pt idx="120">
                  <c:v>0.32</c:v>
                </c:pt>
                <c:pt idx="121">
                  <c:v>0.3</c:v>
                </c:pt>
                <c:pt idx="122">
                  <c:v>0.28999999999999998</c:v>
                </c:pt>
                <c:pt idx="123">
                  <c:v>0.28999999999999998</c:v>
                </c:pt>
                <c:pt idx="124">
                  <c:v>0.3</c:v>
                </c:pt>
                <c:pt idx="125">
                  <c:v>0.28999999999999998</c:v>
                </c:pt>
                <c:pt idx="126">
                  <c:v>0.33</c:v>
                </c:pt>
                <c:pt idx="127">
                  <c:v>0.42</c:v>
                </c:pt>
                <c:pt idx="128">
                  <c:v>0.45</c:v>
                </c:pt>
                <c:pt idx="129">
                  <c:v>0.48</c:v>
                </c:pt>
                <c:pt idx="130">
                  <c:v>0.5</c:v>
                </c:pt>
                <c:pt idx="131">
                  <c:v>0.51</c:v>
                </c:pt>
                <c:pt idx="132">
                  <c:v>0.53</c:v>
                </c:pt>
                <c:pt idx="133">
                  <c:v>0.55000000000000004</c:v>
                </c:pt>
                <c:pt idx="134">
                  <c:v>0.61</c:v>
                </c:pt>
                <c:pt idx="135">
                  <c:v>0.6</c:v>
                </c:pt>
                <c:pt idx="136">
                  <c:v>0.62</c:v>
                </c:pt>
                <c:pt idx="137">
                  <c:v>0.57999999999999996</c:v>
                </c:pt>
                <c:pt idx="138">
                  <c:v>0.56000000000000005</c:v>
                </c:pt>
                <c:pt idx="139">
                  <c:v>0.56999999999999995</c:v>
                </c:pt>
                <c:pt idx="140">
                  <c:v>0.57999999999999996</c:v>
                </c:pt>
                <c:pt idx="141">
                  <c:v>0.56000000000000005</c:v>
                </c:pt>
                <c:pt idx="142">
                  <c:v>0.54</c:v>
                </c:pt>
                <c:pt idx="143">
                  <c:v>0.54</c:v>
                </c:pt>
                <c:pt idx="144">
                  <c:v>0.51</c:v>
                </c:pt>
                <c:pt idx="145">
                  <c:v>0.49</c:v>
                </c:pt>
                <c:pt idx="146">
                  <c:v>0.51</c:v>
                </c:pt>
                <c:pt idx="147">
                  <c:v>0.55000000000000004</c:v>
                </c:pt>
                <c:pt idx="148">
                  <c:v>0.51</c:v>
                </c:pt>
                <c:pt idx="149">
                  <c:v>0.56999999999999995</c:v>
                </c:pt>
                <c:pt idx="150">
                  <c:v>0.55000000000000004</c:v>
                </c:pt>
                <c:pt idx="151">
                  <c:v>0.52</c:v>
                </c:pt>
                <c:pt idx="152">
                  <c:v>0.49</c:v>
                </c:pt>
                <c:pt idx="153">
                  <c:v>0.48</c:v>
                </c:pt>
                <c:pt idx="154">
                  <c:v>0.45</c:v>
                </c:pt>
                <c:pt idx="155">
                  <c:v>0.48</c:v>
                </c:pt>
                <c:pt idx="156">
                  <c:v>0.45</c:v>
                </c:pt>
                <c:pt idx="157">
                  <c:v>0.42</c:v>
                </c:pt>
                <c:pt idx="158">
                  <c:v>0.42</c:v>
                </c:pt>
                <c:pt idx="159">
                  <c:v>0.37</c:v>
                </c:pt>
                <c:pt idx="160">
                  <c:v>0.41</c:v>
                </c:pt>
                <c:pt idx="161">
                  <c:v>0.41</c:v>
                </c:pt>
                <c:pt idx="162">
                  <c:v>0.45</c:v>
                </c:pt>
                <c:pt idx="163">
                  <c:v>0.42</c:v>
                </c:pt>
                <c:pt idx="164">
                  <c:v>0.39</c:v>
                </c:pt>
                <c:pt idx="165">
                  <c:v>0.39</c:v>
                </c:pt>
                <c:pt idx="166">
                  <c:v>0.39</c:v>
                </c:pt>
                <c:pt idx="167">
                  <c:v>0.4</c:v>
                </c:pt>
                <c:pt idx="168">
                  <c:v>0.37</c:v>
                </c:pt>
                <c:pt idx="169">
                  <c:v>0.39</c:v>
                </c:pt>
                <c:pt idx="170">
                  <c:v>0.37</c:v>
                </c:pt>
                <c:pt idx="171">
                  <c:v>0.31</c:v>
                </c:pt>
                <c:pt idx="172">
                  <c:v>0.34</c:v>
                </c:pt>
                <c:pt idx="173">
                  <c:v>0.35</c:v>
                </c:pt>
                <c:pt idx="174">
                  <c:v>0.35</c:v>
                </c:pt>
                <c:pt idx="175">
                  <c:v>0.36</c:v>
                </c:pt>
                <c:pt idx="176">
                  <c:v>0.38</c:v>
                </c:pt>
                <c:pt idx="177">
                  <c:v>0.34</c:v>
                </c:pt>
                <c:pt idx="178">
                  <c:v>0.36</c:v>
                </c:pt>
                <c:pt idx="179">
                  <c:v>0.32</c:v>
                </c:pt>
                <c:pt idx="180">
                  <c:v>0.33</c:v>
                </c:pt>
                <c:pt idx="181">
                  <c:v>0.36</c:v>
                </c:pt>
                <c:pt idx="182">
                  <c:v>0.4</c:v>
                </c:pt>
                <c:pt idx="183">
                  <c:v>0.41</c:v>
                </c:pt>
                <c:pt idx="184">
                  <c:v>0.43</c:v>
                </c:pt>
                <c:pt idx="185">
                  <c:v>0.44</c:v>
                </c:pt>
                <c:pt idx="186">
                  <c:v>0.45</c:v>
                </c:pt>
                <c:pt idx="187">
                  <c:v>0.45</c:v>
                </c:pt>
                <c:pt idx="188">
                  <c:v>0.48</c:v>
                </c:pt>
                <c:pt idx="189">
                  <c:v>0.47</c:v>
                </c:pt>
                <c:pt idx="190">
                  <c:v>0.42</c:v>
                </c:pt>
                <c:pt idx="191">
                  <c:v>0.41</c:v>
                </c:pt>
                <c:pt idx="192">
                  <c:v>0.48</c:v>
                </c:pt>
                <c:pt idx="193">
                  <c:v>0.5</c:v>
                </c:pt>
                <c:pt idx="194">
                  <c:v>0.46</c:v>
                </c:pt>
                <c:pt idx="195">
                  <c:v>0.47</c:v>
                </c:pt>
                <c:pt idx="196">
                  <c:v>0.46</c:v>
                </c:pt>
                <c:pt idx="197">
                  <c:v>0.45</c:v>
                </c:pt>
                <c:pt idx="198">
                  <c:v>0.46</c:v>
                </c:pt>
                <c:pt idx="199">
                  <c:v>0.5</c:v>
                </c:pt>
                <c:pt idx="200">
                  <c:v>0.46</c:v>
                </c:pt>
                <c:pt idx="201">
                  <c:v>0.45</c:v>
                </c:pt>
                <c:pt idx="202">
                  <c:v>0.47</c:v>
                </c:pt>
                <c:pt idx="203">
                  <c:v>0.46</c:v>
                </c:pt>
                <c:pt idx="204">
                  <c:v>0.44</c:v>
                </c:pt>
                <c:pt idx="205">
                  <c:v>0.42</c:v>
                </c:pt>
                <c:pt idx="206">
                  <c:v>0.39</c:v>
                </c:pt>
                <c:pt idx="207">
                  <c:v>0.39</c:v>
                </c:pt>
                <c:pt idx="208">
                  <c:v>0.41</c:v>
                </c:pt>
                <c:pt idx="209">
                  <c:v>0.46</c:v>
                </c:pt>
                <c:pt idx="210">
                  <c:v>0.46</c:v>
                </c:pt>
                <c:pt idx="211">
                  <c:v>0.49</c:v>
                </c:pt>
                <c:pt idx="212">
                  <c:v>0.51</c:v>
                </c:pt>
                <c:pt idx="213">
                  <c:v>0.49</c:v>
                </c:pt>
                <c:pt idx="214">
                  <c:v>0.44</c:v>
                </c:pt>
                <c:pt idx="215">
                  <c:v>0.41</c:v>
                </c:pt>
                <c:pt idx="216">
                  <c:v>0.41</c:v>
                </c:pt>
                <c:pt idx="217">
                  <c:v>0.4</c:v>
                </c:pt>
                <c:pt idx="218">
                  <c:v>0.42</c:v>
                </c:pt>
                <c:pt idx="219">
                  <c:v>0.4</c:v>
                </c:pt>
                <c:pt idx="220">
                  <c:v>0.37</c:v>
                </c:pt>
                <c:pt idx="221">
                  <c:v>0.38</c:v>
                </c:pt>
                <c:pt idx="222">
                  <c:v>0.35</c:v>
                </c:pt>
                <c:pt idx="223">
                  <c:v>0.36</c:v>
                </c:pt>
                <c:pt idx="224">
                  <c:v>0.43</c:v>
                </c:pt>
                <c:pt idx="225">
                  <c:v>0.42</c:v>
                </c:pt>
                <c:pt idx="226">
                  <c:v>0.45</c:v>
                </c:pt>
                <c:pt idx="227">
                  <c:v>0.4</c:v>
                </c:pt>
                <c:pt idx="228">
                  <c:v>0.43</c:v>
                </c:pt>
                <c:pt idx="229">
                  <c:v>0.42</c:v>
                </c:pt>
                <c:pt idx="230">
                  <c:v>0.4</c:v>
                </c:pt>
                <c:pt idx="231">
                  <c:v>0.38</c:v>
                </c:pt>
                <c:pt idx="232">
                  <c:v>0.41</c:v>
                </c:pt>
                <c:pt idx="233">
                  <c:v>0.39</c:v>
                </c:pt>
                <c:pt idx="234">
                  <c:v>0.41</c:v>
                </c:pt>
                <c:pt idx="235">
                  <c:v>0.4</c:v>
                </c:pt>
                <c:pt idx="236">
                  <c:v>0.38</c:v>
                </c:pt>
                <c:pt idx="237">
                  <c:v>0.41</c:v>
                </c:pt>
                <c:pt idx="238">
                  <c:v>0.42</c:v>
                </c:pt>
                <c:pt idx="239">
                  <c:v>0.38</c:v>
                </c:pt>
                <c:pt idx="240">
                  <c:v>0.38</c:v>
                </c:pt>
                <c:pt idx="241">
                  <c:v>0.37</c:v>
                </c:pt>
                <c:pt idx="242">
                  <c:v>0.34</c:v>
                </c:pt>
                <c:pt idx="243">
                  <c:v>0.34</c:v>
                </c:pt>
                <c:pt idx="244">
                  <c:v>0.36</c:v>
                </c:pt>
                <c:pt idx="245">
                  <c:v>0.33</c:v>
                </c:pt>
                <c:pt idx="246">
                  <c:v>0.35</c:v>
                </c:pt>
                <c:pt idx="247">
                  <c:v>0.38</c:v>
                </c:pt>
                <c:pt idx="248">
                  <c:v>0.37</c:v>
                </c:pt>
                <c:pt idx="249">
                  <c:v>0.34</c:v>
                </c:pt>
                <c:pt idx="250">
                  <c:v>0.35</c:v>
                </c:pt>
                <c:pt idx="251">
                  <c:v>0.37</c:v>
                </c:pt>
                <c:pt idx="252">
                  <c:v>0.42</c:v>
                </c:pt>
                <c:pt idx="253">
                  <c:v>0.48</c:v>
                </c:pt>
                <c:pt idx="254">
                  <c:v>0.46</c:v>
                </c:pt>
                <c:pt idx="255">
                  <c:v>0.46</c:v>
                </c:pt>
                <c:pt idx="256">
                  <c:v>0.46</c:v>
                </c:pt>
                <c:pt idx="257">
                  <c:v>0.46</c:v>
                </c:pt>
                <c:pt idx="258">
                  <c:v>0.47</c:v>
                </c:pt>
                <c:pt idx="259">
                  <c:v>0.48</c:v>
                </c:pt>
                <c:pt idx="260">
                  <c:v>0.49</c:v>
                </c:pt>
                <c:pt idx="261">
                  <c:v>0.5</c:v>
                </c:pt>
                <c:pt idx="262">
                  <c:v>0.51</c:v>
                </c:pt>
                <c:pt idx="263">
                  <c:v>0.51</c:v>
                </c:pt>
                <c:pt idx="264">
                  <c:v>0.49</c:v>
                </c:pt>
                <c:pt idx="265">
                  <c:v>0.49</c:v>
                </c:pt>
                <c:pt idx="266">
                  <c:v>0.5</c:v>
                </c:pt>
                <c:pt idx="267">
                  <c:v>0.53</c:v>
                </c:pt>
                <c:pt idx="268">
                  <c:v>0.52</c:v>
                </c:pt>
                <c:pt idx="269">
                  <c:v>0.57999999999999996</c:v>
                </c:pt>
                <c:pt idx="270">
                  <c:v>0.57999999999999996</c:v>
                </c:pt>
                <c:pt idx="271">
                  <c:v>0.56999999999999995</c:v>
                </c:pt>
                <c:pt idx="272">
                  <c:v>0.55000000000000004</c:v>
                </c:pt>
                <c:pt idx="273">
                  <c:v>0.6</c:v>
                </c:pt>
                <c:pt idx="274">
                  <c:v>0.59</c:v>
                </c:pt>
                <c:pt idx="275">
                  <c:v>0.59</c:v>
                </c:pt>
                <c:pt idx="276">
                  <c:v>0.56000000000000005</c:v>
                </c:pt>
                <c:pt idx="277">
                  <c:v>0.59</c:v>
                </c:pt>
                <c:pt idx="278">
                  <c:v>0.6</c:v>
                </c:pt>
                <c:pt idx="279">
                  <c:v>0.6</c:v>
                </c:pt>
                <c:pt idx="280">
                  <c:v>0.68</c:v>
                </c:pt>
                <c:pt idx="281">
                  <c:v>0.7</c:v>
                </c:pt>
                <c:pt idx="282">
                  <c:v>0.69</c:v>
                </c:pt>
                <c:pt idx="283">
                  <c:v>0.74</c:v>
                </c:pt>
                <c:pt idx="284">
                  <c:v>0.76</c:v>
                </c:pt>
                <c:pt idx="285">
                  <c:v>0.76</c:v>
                </c:pt>
                <c:pt idx="286">
                  <c:v>0.7</c:v>
                </c:pt>
                <c:pt idx="287">
                  <c:v>0.71</c:v>
                </c:pt>
                <c:pt idx="288">
                  <c:v>0.78</c:v>
                </c:pt>
                <c:pt idx="289">
                  <c:v>0.77</c:v>
                </c:pt>
                <c:pt idx="290">
                  <c:v>0.8</c:v>
                </c:pt>
                <c:pt idx="291">
                  <c:v>0.76</c:v>
                </c:pt>
                <c:pt idx="292">
                  <c:v>0.76</c:v>
                </c:pt>
                <c:pt idx="293">
                  <c:v>0.81</c:v>
                </c:pt>
                <c:pt idx="294">
                  <c:v>0.78</c:v>
                </c:pt>
                <c:pt idx="295">
                  <c:v>0.76</c:v>
                </c:pt>
                <c:pt idx="296">
                  <c:v>0.78</c:v>
                </c:pt>
                <c:pt idx="297">
                  <c:v>0.73</c:v>
                </c:pt>
                <c:pt idx="298">
                  <c:v>0.74</c:v>
                </c:pt>
                <c:pt idx="299">
                  <c:v>0.71</c:v>
                </c:pt>
                <c:pt idx="300">
                  <c:v>0.69</c:v>
                </c:pt>
                <c:pt idx="301">
                  <c:v>0.7</c:v>
                </c:pt>
                <c:pt idx="302">
                  <c:v>0.7</c:v>
                </c:pt>
                <c:pt idx="303">
                  <c:v>0.66</c:v>
                </c:pt>
                <c:pt idx="304">
                  <c:v>0.64</c:v>
                </c:pt>
                <c:pt idx="305">
                  <c:v>0.66</c:v>
                </c:pt>
                <c:pt idx="306">
                  <c:v>0.68</c:v>
                </c:pt>
                <c:pt idx="307">
                  <c:v>0.7</c:v>
                </c:pt>
                <c:pt idx="308">
                  <c:v>0.7</c:v>
                </c:pt>
                <c:pt idx="309">
                  <c:v>0.67</c:v>
                </c:pt>
                <c:pt idx="310">
                  <c:v>0.67</c:v>
                </c:pt>
                <c:pt idx="311">
                  <c:v>0.65</c:v>
                </c:pt>
                <c:pt idx="312">
                  <c:v>0.64</c:v>
                </c:pt>
                <c:pt idx="313">
                  <c:v>0.62</c:v>
                </c:pt>
                <c:pt idx="314">
                  <c:v>0.59</c:v>
                </c:pt>
                <c:pt idx="315">
                  <c:v>0.59</c:v>
                </c:pt>
                <c:pt idx="316">
                  <c:v>0.61</c:v>
                </c:pt>
                <c:pt idx="317">
                  <c:v>0.62</c:v>
                </c:pt>
                <c:pt idx="318">
                  <c:v>0.57999999999999996</c:v>
                </c:pt>
                <c:pt idx="319">
                  <c:v>0.54</c:v>
                </c:pt>
                <c:pt idx="320">
                  <c:v>0.56000000000000005</c:v>
                </c:pt>
                <c:pt idx="321">
                  <c:v>0.54</c:v>
                </c:pt>
                <c:pt idx="322">
                  <c:v>0.51</c:v>
                </c:pt>
                <c:pt idx="323">
                  <c:v>0.53</c:v>
                </c:pt>
                <c:pt idx="324">
                  <c:v>0.53</c:v>
                </c:pt>
                <c:pt idx="325">
                  <c:v>0.53</c:v>
                </c:pt>
                <c:pt idx="326">
                  <c:v>0.53</c:v>
                </c:pt>
                <c:pt idx="327">
                  <c:v>0.52</c:v>
                </c:pt>
                <c:pt idx="328">
                  <c:v>0.55000000000000004</c:v>
                </c:pt>
                <c:pt idx="329">
                  <c:v>0.54</c:v>
                </c:pt>
                <c:pt idx="330">
                  <c:v>0.52</c:v>
                </c:pt>
                <c:pt idx="331">
                  <c:v>0.54</c:v>
                </c:pt>
                <c:pt idx="332">
                  <c:v>0.53</c:v>
                </c:pt>
                <c:pt idx="333">
                  <c:v>0.52</c:v>
                </c:pt>
                <c:pt idx="334">
                  <c:v>0.55000000000000004</c:v>
                </c:pt>
                <c:pt idx="335">
                  <c:v>0.56999999999999995</c:v>
                </c:pt>
                <c:pt idx="336">
                  <c:v>0.55000000000000004</c:v>
                </c:pt>
                <c:pt idx="337">
                  <c:v>0.52</c:v>
                </c:pt>
                <c:pt idx="338">
                  <c:v>0.57999999999999996</c:v>
                </c:pt>
                <c:pt idx="339">
                  <c:v>0.62</c:v>
                </c:pt>
                <c:pt idx="340">
                  <c:v>0.66</c:v>
                </c:pt>
                <c:pt idx="341">
                  <c:v>0.64</c:v>
                </c:pt>
                <c:pt idx="342">
                  <c:v>0.67</c:v>
                </c:pt>
                <c:pt idx="343">
                  <c:v>0.64</c:v>
                </c:pt>
                <c:pt idx="344">
                  <c:v>0.6</c:v>
                </c:pt>
                <c:pt idx="345">
                  <c:v>0.6</c:v>
                </c:pt>
                <c:pt idx="346">
                  <c:v>0.6</c:v>
                </c:pt>
                <c:pt idx="347">
                  <c:v>0.61</c:v>
                </c:pt>
                <c:pt idx="348">
                  <c:v>0.6</c:v>
                </c:pt>
                <c:pt idx="349">
                  <c:v>0.56999999999999995</c:v>
                </c:pt>
                <c:pt idx="350">
                  <c:v>0.56999999999999995</c:v>
                </c:pt>
                <c:pt idx="351">
                  <c:v>0.56999999999999995</c:v>
                </c:pt>
                <c:pt idx="352">
                  <c:v>0.61</c:v>
                </c:pt>
                <c:pt idx="353">
                  <c:v>0.59</c:v>
                </c:pt>
                <c:pt idx="354">
                  <c:v>0.56999999999999995</c:v>
                </c:pt>
                <c:pt idx="355">
                  <c:v>0.62</c:v>
                </c:pt>
                <c:pt idx="356">
                  <c:v>0.65</c:v>
                </c:pt>
                <c:pt idx="357">
                  <c:v>0.64</c:v>
                </c:pt>
                <c:pt idx="358">
                  <c:v>0.65</c:v>
                </c:pt>
                <c:pt idx="359">
                  <c:v>0.67</c:v>
                </c:pt>
                <c:pt idx="360">
                  <c:v>0.64</c:v>
                </c:pt>
                <c:pt idx="361">
                  <c:v>0.61</c:v>
                </c:pt>
                <c:pt idx="362">
                  <c:v>0.54</c:v>
                </c:pt>
                <c:pt idx="363">
                  <c:v>0.56999999999999995</c:v>
                </c:pt>
                <c:pt idx="364">
                  <c:v>0.49</c:v>
                </c:pt>
                <c:pt idx="365">
                  <c:v>0.45</c:v>
                </c:pt>
                <c:pt idx="366">
                  <c:v>0.25</c:v>
                </c:pt>
                <c:pt idx="367">
                  <c:v>0.37</c:v>
                </c:pt>
                <c:pt idx="368">
                  <c:v>0.44</c:v>
                </c:pt>
                <c:pt idx="369">
                  <c:v>0.42</c:v>
                </c:pt>
                <c:pt idx="370">
                  <c:v>0.44</c:v>
                </c:pt>
                <c:pt idx="371">
                  <c:v>0.44</c:v>
                </c:pt>
                <c:pt idx="372">
                  <c:v>0.46</c:v>
                </c:pt>
                <c:pt idx="373">
                  <c:v>0.55000000000000004</c:v>
                </c:pt>
                <c:pt idx="374">
                  <c:v>0.45</c:v>
                </c:pt>
                <c:pt idx="375">
                  <c:v>0.5</c:v>
                </c:pt>
                <c:pt idx="376">
                  <c:v>0.54</c:v>
                </c:pt>
                <c:pt idx="377">
                  <c:v>0.51</c:v>
                </c:pt>
                <c:pt idx="378">
                  <c:v>0.54</c:v>
                </c:pt>
                <c:pt idx="379">
                  <c:v>0.44</c:v>
                </c:pt>
                <c:pt idx="380">
                  <c:v>0.44</c:v>
                </c:pt>
                <c:pt idx="381">
                  <c:v>0.41</c:v>
                </c:pt>
                <c:pt idx="382">
                  <c:v>0.42</c:v>
                </c:pt>
                <c:pt idx="383">
                  <c:v>0.41</c:v>
                </c:pt>
                <c:pt idx="384">
                  <c:v>0.4</c:v>
                </c:pt>
                <c:pt idx="385">
                  <c:v>0.37</c:v>
                </c:pt>
                <c:pt idx="386">
                  <c:v>0.39</c:v>
                </c:pt>
                <c:pt idx="387">
                  <c:v>0.35</c:v>
                </c:pt>
                <c:pt idx="388">
                  <c:v>0.36</c:v>
                </c:pt>
                <c:pt idx="389">
                  <c:v>0.38</c:v>
                </c:pt>
                <c:pt idx="390">
                  <c:v>0.34</c:v>
                </c:pt>
                <c:pt idx="391">
                  <c:v>0.35</c:v>
                </c:pt>
                <c:pt idx="392">
                  <c:v>0.32</c:v>
                </c:pt>
                <c:pt idx="393">
                  <c:v>0.37</c:v>
                </c:pt>
                <c:pt idx="394">
                  <c:v>0.34</c:v>
                </c:pt>
                <c:pt idx="395">
                  <c:v>0.35</c:v>
                </c:pt>
                <c:pt idx="396">
                  <c:v>0.35</c:v>
                </c:pt>
                <c:pt idx="397">
                  <c:v>0.34</c:v>
                </c:pt>
                <c:pt idx="398">
                  <c:v>0.35</c:v>
                </c:pt>
                <c:pt idx="399">
                  <c:v>0.31</c:v>
                </c:pt>
                <c:pt idx="400">
                  <c:v>0.33</c:v>
                </c:pt>
                <c:pt idx="401">
                  <c:v>0.34</c:v>
                </c:pt>
                <c:pt idx="402">
                  <c:v>0.32</c:v>
                </c:pt>
                <c:pt idx="403">
                  <c:v>0.33</c:v>
                </c:pt>
                <c:pt idx="404">
                  <c:v>0.31</c:v>
                </c:pt>
                <c:pt idx="405">
                  <c:v>0.37</c:v>
                </c:pt>
                <c:pt idx="406">
                  <c:v>0.4</c:v>
                </c:pt>
                <c:pt idx="407">
                  <c:v>0.37</c:v>
                </c:pt>
                <c:pt idx="408">
                  <c:v>0.4</c:v>
                </c:pt>
                <c:pt idx="409">
                  <c:v>0.4</c:v>
                </c:pt>
                <c:pt idx="410">
                  <c:v>0.42</c:v>
                </c:pt>
                <c:pt idx="411">
                  <c:v>0.43</c:v>
                </c:pt>
                <c:pt idx="412">
                  <c:v>0.45</c:v>
                </c:pt>
                <c:pt idx="413">
                  <c:v>0.46</c:v>
                </c:pt>
                <c:pt idx="414">
                  <c:v>0.41</c:v>
                </c:pt>
                <c:pt idx="415">
                  <c:v>0.4</c:v>
                </c:pt>
                <c:pt idx="416">
                  <c:v>0.39</c:v>
                </c:pt>
                <c:pt idx="417">
                  <c:v>0.39</c:v>
                </c:pt>
                <c:pt idx="418">
                  <c:v>0.39</c:v>
                </c:pt>
                <c:pt idx="419">
                  <c:v>0.33</c:v>
                </c:pt>
                <c:pt idx="420">
                  <c:v>0.31</c:v>
                </c:pt>
                <c:pt idx="421">
                  <c:v>0.32</c:v>
                </c:pt>
                <c:pt idx="422">
                  <c:v>0.33</c:v>
                </c:pt>
                <c:pt idx="423">
                  <c:v>0.31</c:v>
                </c:pt>
                <c:pt idx="424">
                  <c:v>0.28999999999999998</c:v>
                </c:pt>
                <c:pt idx="425">
                  <c:v>0.3</c:v>
                </c:pt>
                <c:pt idx="426">
                  <c:v>0.31</c:v>
                </c:pt>
                <c:pt idx="427">
                  <c:v>0.33</c:v>
                </c:pt>
                <c:pt idx="428">
                  <c:v>0.34</c:v>
                </c:pt>
                <c:pt idx="429">
                  <c:v>0.34</c:v>
                </c:pt>
                <c:pt idx="430">
                  <c:v>0.36</c:v>
                </c:pt>
                <c:pt idx="431">
                  <c:v>0.36</c:v>
                </c:pt>
                <c:pt idx="432">
                  <c:v>0.38</c:v>
                </c:pt>
                <c:pt idx="433">
                  <c:v>0.39</c:v>
                </c:pt>
                <c:pt idx="434">
                  <c:v>0.35</c:v>
                </c:pt>
                <c:pt idx="435">
                  <c:v>0.33</c:v>
                </c:pt>
                <c:pt idx="436">
                  <c:v>0.35</c:v>
                </c:pt>
                <c:pt idx="437">
                  <c:v>0.36</c:v>
                </c:pt>
                <c:pt idx="438">
                  <c:v>0.38</c:v>
                </c:pt>
                <c:pt idx="439">
                  <c:v>0.37</c:v>
                </c:pt>
                <c:pt idx="440">
                  <c:v>0.41</c:v>
                </c:pt>
                <c:pt idx="441">
                  <c:v>0.42</c:v>
                </c:pt>
                <c:pt idx="442">
                  <c:v>0.42</c:v>
                </c:pt>
                <c:pt idx="443">
                  <c:v>0.42</c:v>
                </c:pt>
                <c:pt idx="444">
                  <c:v>0.43</c:v>
                </c:pt>
                <c:pt idx="445">
                  <c:v>0.45</c:v>
                </c:pt>
                <c:pt idx="446">
                  <c:v>0.45</c:v>
                </c:pt>
                <c:pt idx="447">
                  <c:v>0.49</c:v>
                </c:pt>
                <c:pt idx="448">
                  <c:v>0.48</c:v>
                </c:pt>
                <c:pt idx="449">
                  <c:v>0.46</c:v>
                </c:pt>
                <c:pt idx="450">
                  <c:v>0.47</c:v>
                </c:pt>
                <c:pt idx="451">
                  <c:v>0.52</c:v>
                </c:pt>
                <c:pt idx="452">
                  <c:v>0.53</c:v>
                </c:pt>
                <c:pt idx="453">
                  <c:v>0.51</c:v>
                </c:pt>
                <c:pt idx="454">
                  <c:v>0.49</c:v>
                </c:pt>
                <c:pt idx="455">
                  <c:v>0.5</c:v>
                </c:pt>
                <c:pt idx="456">
                  <c:v>0.42</c:v>
                </c:pt>
                <c:pt idx="457">
                  <c:v>0.48</c:v>
                </c:pt>
                <c:pt idx="458">
                  <c:v>0.55000000000000004</c:v>
                </c:pt>
                <c:pt idx="459">
                  <c:v>0.56000000000000005</c:v>
                </c:pt>
                <c:pt idx="460">
                  <c:v>0.54</c:v>
                </c:pt>
                <c:pt idx="461">
                  <c:v>0.56999999999999995</c:v>
                </c:pt>
                <c:pt idx="462">
                  <c:v>0.56000000000000005</c:v>
                </c:pt>
                <c:pt idx="463">
                  <c:v>0.51</c:v>
                </c:pt>
                <c:pt idx="464">
                  <c:v>0.54</c:v>
                </c:pt>
                <c:pt idx="465">
                  <c:v>0.5</c:v>
                </c:pt>
                <c:pt idx="466">
                  <c:v>0.52</c:v>
                </c:pt>
                <c:pt idx="467">
                  <c:v>0.49</c:v>
                </c:pt>
                <c:pt idx="468">
                  <c:v>0.49</c:v>
                </c:pt>
                <c:pt idx="469">
                  <c:v>0.42</c:v>
                </c:pt>
                <c:pt idx="470">
                  <c:v>0.48</c:v>
                </c:pt>
                <c:pt idx="471">
                  <c:v>0.44</c:v>
                </c:pt>
                <c:pt idx="472">
                  <c:v>0.4</c:v>
                </c:pt>
                <c:pt idx="473">
                  <c:v>0.4</c:v>
                </c:pt>
                <c:pt idx="474">
                  <c:v>0.37</c:v>
                </c:pt>
                <c:pt idx="475">
                  <c:v>0.37</c:v>
                </c:pt>
                <c:pt idx="476">
                  <c:v>0.4</c:v>
                </c:pt>
                <c:pt idx="477">
                  <c:v>0.4</c:v>
                </c:pt>
                <c:pt idx="478">
                  <c:v>0.42</c:v>
                </c:pt>
                <c:pt idx="479">
                  <c:v>0.44</c:v>
                </c:pt>
                <c:pt idx="480">
                  <c:v>0.44</c:v>
                </c:pt>
                <c:pt idx="481">
                  <c:v>0.43</c:v>
                </c:pt>
                <c:pt idx="482">
                  <c:v>0.43</c:v>
                </c:pt>
                <c:pt idx="483">
                  <c:v>0.46</c:v>
                </c:pt>
                <c:pt idx="484">
                  <c:v>0.44</c:v>
                </c:pt>
                <c:pt idx="485">
                  <c:v>0.4</c:v>
                </c:pt>
                <c:pt idx="486">
                  <c:v>0.4</c:v>
                </c:pt>
                <c:pt idx="487">
                  <c:v>0.41</c:v>
                </c:pt>
                <c:pt idx="488">
                  <c:v>0.36</c:v>
                </c:pt>
                <c:pt idx="489">
                  <c:v>0.39</c:v>
                </c:pt>
                <c:pt idx="490">
                  <c:v>0.4</c:v>
                </c:pt>
                <c:pt idx="491">
                  <c:v>0.37</c:v>
                </c:pt>
                <c:pt idx="492">
                  <c:v>0.38</c:v>
                </c:pt>
                <c:pt idx="493">
                  <c:v>0.37</c:v>
                </c:pt>
                <c:pt idx="494">
                  <c:v>0.37</c:v>
                </c:pt>
                <c:pt idx="495">
                  <c:v>0.37</c:v>
                </c:pt>
                <c:pt idx="496">
                  <c:v>0.37</c:v>
                </c:pt>
                <c:pt idx="497">
                  <c:v>0.35</c:v>
                </c:pt>
                <c:pt idx="498">
                  <c:v>0.35</c:v>
                </c:pt>
                <c:pt idx="499">
                  <c:v>0.33</c:v>
                </c:pt>
                <c:pt idx="500">
                  <c:v>0.34</c:v>
                </c:pt>
                <c:pt idx="501">
                  <c:v>0.3</c:v>
                </c:pt>
                <c:pt idx="502">
                  <c:v>0.27</c:v>
                </c:pt>
                <c:pt idx="503">
                  <c:v>0.25</c:v>
                </c:pt>
                <c:pt idx="504">
                  <c:v>0.27</c:v>
                </c:pt>
                <c:pt idx="505">
                  <c:v>0.27</c:v>
                </c:pt>
                <c:pt idx="506">
                  <c:v>0.28999999999999998</c:v>
                </c:pt>
                <c:pt idx="507">
                  <c:v>0.26</c:v>
                </c:pt>
                <c:pt idx="508">
                  <c:v>0.28999999999999998</c:v>
                </c:pt>
                <c:pt idx="509">
                  <c:v>0.27</c:v>
                </c:pt>
                <c:pt idx="510">
                  <c:v>0.27</c:v>
                </c:pt>
                <c:pt idx="511">
                  <c:v>0.25</c:v>
                </c:pt>
                <c:pt idx="512">
                  <c:v>0.26</c:v>
                </c:pt>
                <c:pt idx="513">
                  <c:v>0.24</c:v>
                </c:pt>
                <c:pt idx="514">
                  <c:v>0.26</c:v>
                </c:pt>
                <c:pt idx="515">
                  <c:v>0.26</c:v>
                </c:pt>
                <c:pt idx="516">
                  <c:v>0.25</c:v>
                </c:pt>
                <c:pt idx="517">
                  <c:v>0.24</c:v>
                </c:pt>
                <c:pt idx="518">
                  <c:v>0.24</c:v>
                </c:pt>
                <c:pt idx="519">
                  <c:v>0.25</c:v>
                </c:pt>
                <c:pt idx="520">
                  <c:v>0.24</c:v>
                </c:pt>
                <c:pt idx="521">
                  <c:v>0.22</c:v>
                </c:pt>
                <c:pt idx="522">
                  <c:v>0.2</c:v>
                </c:pt>
                <c:pt idx="523">
                  <c:v>0.2</c:v>
                </c:pt>
                <c:pt idx="524">
                  <c:v>0.21</c:v>
                </c:pt>
                <c:pt idx="525">
                  <c:v>0.22</c:v>
                </c:pt>
                <c:pt idx="526">
                  <c:v>0.26</c:v>
                </c:pt>
                <c:pt idx="527">
                  <c:v>0.27</c:v>
                </c:pt>
                <c:pt idx="528">
                  <c:v>0.23</c:v>
                </c:pt>
                <c:pt idx="529">
                  <c:v>0.22</c:v>
                </c:pt>
                <c:pt idx="530">
                  <c:v>0.2</c:v>
                </c:pt>
                <c:pt idx="531">
                  <c:v>0.18</c:v>
                </c:pt>
                <c:pt idx="532">
                  <c:v>0.2</c:v>
                </c:pt>
                <c:pt idx="533">
                  <c:v>0.2</c:v>
                </c:pt>
                <c:pt idx="534">
                  <c:v>0.25</c:v>
                </c:pt>
                <c:pt idx="535">
                  <c:v>0.23</c:v>
                </c:pt>
                <c:pt idx="536">
                  <c:v>0.24</c:v>
                </c:pt>
                <c:pt idx="537">
                  <c:v>0.22</c:v>
                </c:pt>
                <c:pt idx="538">
                  <c:v>0.19</c:v>
                </c:pt>
                <c:pt idx="539">
                  <c:v>0.15</c:v>
                </c:pt>
                <c:pt idx="540">
                  <c:v>0.18</c:v>
                </c:pt>
                <c:pt idx="541">
                  <c:v>0.18</c:v>
                </c:pt>
                <c:pt idx="542">
                  <c:v>0.17</c:v>
                </c:pt>
                <c:pt idx="543">
                  <c:v>0.15</c:v>
                </c:pt>
                <c:pt idx="544">
                  <c:v>0.14000000000000001</c:v>
                </c:pt>
                <c:pt idx="545">
                  <c:v>0.15</c:v>
                </c:pt>
                <c:pt idx="546">
                  <c:v>0.17</c:v>
                </c:pt>
                <c:pt idx="547">
                  <c:v>0.14000000000000001</c:v>
                </c:pt>
                <c:pt idx="548">
                  <c:v>0.13</c:v>
                </c:pt>
                <c:pt idx="549">
                  <c:v>0.09</c:v>
                </c:pt>
                <c:pt idx="550">
                  <c:v>0.09</c:v>
                </c:pt>
                <c:pt idx="551">
                  <c:v>0.11</c:v>
                </c:pt>
                <c:pt idx="552">
                  <c:v>0.11</c:v>
                </c:pt>
                <c:pt idx="553">
                  <c:v>0.09</c:v>
                </c:pt>
                <c:pt idx="554">
                  <c:v>0.09</c:v>
                </c:pt>
                <c:pt idx="555">
                  <c:v>7.0000000000000007E-2</c:v>
                </c:pt>
                <c:pt idx="556">
                  <c:v>7.0000000000000007E-2</c:v>
                </c:pt>
                <c:pt idx="557">
                  <c:v>7.0000000000000007E-2</c:v>
                </c:pt>
                <c:pt idx="558">
                  <c:v>0.09</c:v>
                </c:pt>
                <c:pt idx="559">
                  <c:v>0.09</c:v>
                </c:pt>
                <c:pt idx="560">
                  <c:v>0.1</c:v>
                </c:pt>
                <c:pt idx="561">
                  <c:v>0.09</c:v>
                </c:pt>
                <c:pt idx="562">
                  <c:v>0.11</c:v>
                </c:pt>
                <c:pt idx="563">
                  <c:v>0.15</c:v>
                </c:pt>
                <c:pt idx="564">
                  <c:v>0.17</c:v>
                </c:pt>
                <c:pt idx="565">
                  <c:v>0.16</c:v>
                </c:pt>
                <c:pt idx="566">
                  <c:v>0.16</c:v>
                </c:pt>
                <c:pt idx="567">
                  <c:v>0.14000000000000001</c:v>
                </c:pt>
                <c:pt idx="568">
                  <c:v>0.11</c:v>
                </c:pt>
                <c:pt idx="569">
                  <c:v>0.05</c:v>
                </c:pt>
                <c:pt idx="570">
                  <c:v>0.05</c:v>
                </c:pt>
                <c:pt idx="571">
                  <c:v>0.08</c:v>
                </c:pt>
                <c:pt idx="572">
                  <c:v>0.06</c:v>
                </c:pt>
                <c:pt idx="573">
                  <c:v>0.06</c:v>
                </c:pt>
                <c:pt idx="574">
                  <c:v>7.0000000000000007E-2</c:v>
                </c:pt>
                <c:pt idx="575">
                  <c:v>7.0000000000000007E-2</c:v>
                </c:pt>
                <c:pt idx="576">
                  <c:v>7.0000000000000007E-2</c:v>
                </c:pt>
                <c:pt idx="577">
                  <c:v>0.09</c:v>
                </c:pt>
                <c:pt idx="578">
                  <c:v>0.05</c:v>
                </c:pt>
                <c:pt idx="579">
                  <c:v>-0.01</c:v>
                </c:pt>
                <c:pt idx="580">
                  <c:v>-0.01</c:v>
                </c:pt>
                <c:pt idx="581">
                  <c:v>-0.04</c:v>
                </c:pt>
                <c:pt idx="582">
                  <c:v>-7.0000000000000007E-2</c:v>
                </c:pt>
                <c:pt idx="583">
                  <c:v>-0.08</c:v>
                </c:pt>
                <c:pt idx="584">
                  <c:v>-7.0000000000000007E-2</c:v>
                </c:pt>
                <c:pt idx="585">
                  <c:v>-0.05</c:v>
                </c:pt>
                <c:pt idx="586">
                  <c:v>-0.05</c:v>
                </c:pt>
                <c:pt idx="587">
                  <c:v>-0.01</c:v>
                </c:pt>
                <c:pt idx="588">
                  <c:v>-0.01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-0.02</c:v>
                </c:pt>
                <c:pt idx="593">
                  <c:v>-0.04</c:v>
                </c:pt>
                <c:pt idx="594">
                  <c:v>0.01</c:v>
                </c:pt>
                <c:pt idx="595">
                  <c:v>0.06</c:v>
                </c:pt>
                <c:pt idx="596">
                  <c:v>7.0000000000000007E-2</c:v>
                </c:pt>
                <c:pt idx="597">
                  <c:v>0.08</c:v>
                </c:pt>
                <c:pt idx="598">
                  <c:v>0.04</c:v>
                </c:pt>
                <c:pt idx="599">
                  <c:v>0.04</c:v>
                </c:pt>
                <c:pt idx="600">
                  <c:v>0.04</c:v>
                </c:pt>
                <c:pt idx="601">
                  <c:v>0.05</c:v>
                </c:pt>
                <c:pt idx="602">
                  <c:v>0.02</c:v>
                </c:pt>
                <c:pt idx="603">
                  <c:v>-0.02</c:v>
                </c:pt>
                <c:pt idx="604">
                  <c:v>-0.04</c:v>
                </c:pt>
                <c:pt idx="605">
                  <c:v>-0.01</c:v>
                </c:pt>
                <c:pt idx="606">
                  <c:v>0.03</c:v>
                </c:pt>
                <c:pt idx="607">
                  <c:v>0.03</c:v>
                </c:pt>
                <c:pt idx="608">
                  <c:v>0.02</c:v>
                </c:pt>
                <c:pt idx="609">
                  <c:v>0.04</c:v>
                </c:pt>
                <c:pt idx="610">
                  <c:v>0.01</c:v>
                </c:pt>
                <c:pt idx="611">
                  <c:v>-0.01</c:v>
                </c:pt>
                <c:pt idx="612">
                  <c:v>-0.04</c:v>
                </c:pt>
                <c:pt idx="613">
                  <c:v>-0.06</c:v>
                </c:pt>
                <c:pt idx="614">
                  <c:v>-0.04</c:v>
                </c:pt>
                <c:pt idx="615">
                  <c:v>-0.05</c:v>
                </c:pt>
                <c:pt idx="616">
                  <c:v>-0.05</c:v>
                </c:pt>
                <c:pt idx="617">
                  <c:v>-0.1</c:v>
                </c:pt>
                <c:pt idx="618">
                  <c:v>-0.12</c:v>
                </c:pt>
                <c:pt idx="619">
                  <c:v>-0.1</c:v>
                </c:pt>
                <c:pt idx="620">
                  <c:v>-0.08</c:v>
                </c:pt>
                <c:pt idx="621">
                  <c:v>-0.08</c:v>
                </c:pt>
                <c:pt idx="622">
                  <c:v>-7.0000000000000007E-2</c:v>
                </c:pt>
                <c:pt idx="623">
                  <c:v>-0.09</c:v>
                </c:pt>
                <c:pt idx="624">
                  <c:v>-0.09</c:v>
                </c:pt>
                <c:pt idx="625">
                  <c:v>-0.12</c:v>
                </c:pt>
                <c:pt idx="626">
                  <c:v>-0.15</c:v>
                </c:pt>
                <c:pt idx="627">
                  <c:v>-0.15</c:v>
                </c:pt>
                <c:pt idx="628">
                  <c:v>-0.15</c:v>
                </c:pt>
                <c:pt idx="629">
                  <c:v>-0.2</c:v>
                </c:pt>
                <c:pt idx="630">
                  <c:v>-0.21</c:v>
                </c:pt>
                <c:pt idx="631">
                  <c:v>-0.21</c:v>
                </c:pt>
                <c:pt idx="632">
                  <c:v>-0.21</c:v>
                </c:pt>
                <c:pt idx="633">
                  <c:v>-0.23</c:v>
                </c:pt>
                <c:pt idx="634">
                  <c:v>-0.23</c:v>
                </c:pt>
                <c:pt idx="635">
                  <c:v>-0.23</c:v>
                </c:pt>
                <c:pt idx="636">
                  <c:v>-0.22</c:v>
                </c:pt>
                <c:pt idx="637">
                  <c:v>-0.22</c:v>
                </c:pt>
                <c:pt idx="638">
                  <c:v>-0.24</c:v>
                </c:pt>
                <c:pt idx="639">
                  <c:v>-0.26</c:v>
                </c:pt>
                <c:pt idx="640">
                  <c:v>-0.25</c:v>
                </c:pt>
                <c:pt idx="641">
                  <c:v>-0.3</c:v>
                </c:pt>
                <c:pt idx="642">
                  <c:v>-0.28999999999999998</c:v>
                </c:pt>
                <c:pt idx="643">
                  <c:v>-0.28999999999999998</c:v>
                </c:pt>
                <c:pt idx="644">
                  <c:v>-0.28999999999999998</c:v>
                </c:pt>
                <c:pt idx="645">
                  <c:v>-0.3</c:v>
                </c:pt>
                <c:pt idx="646">
                  <c:v>-0.3</c:v>
                </c:pt>
                <c:pt idx="647">
                  <c:v>-0.32</c:v>
                </c:pt>
                <c:pt idx="648">
                  <c:v>-0.28999999999999998</c:v>
                </c:pt>
                <c:pt idx="649">
                  <c:v>-0.31</c:v>
                </c:pt>
                <c:pt idx="650">
                  <c:v>-0.32</c:v>
                </c:pt>
                <c:pt idx="651">
                  <c:v>-0.35</c:v>
                </c:pt>
                <c:pt idx="652">
                  <c:v>-0.38</c:v>
                </c:pt>
                <c:pt idx="653">
                  <c:v>-0.39</c:v>
                </c:pt>
                <c:pt idx="654">
                  <c:v>-0.39</c:v>
                </c:pt>
                <c:pt idx="655">
                  <c:v>-0.35</c:v>
                </c:pt>
                <c:pt idx="656">
                  <c:v>-0.33</c:v>
                </c:pt>
                <c:pt idx="657">
                  <c:v>-0.28000000000000003</c:v>
                </c:pt>
                <c:pt idx="658">
                  <c:v>-0.3</c:v>
                </c:pt>
                <c:pt idx="659">
                  <c:v>-0.22</c:v>
                </c:pt>
                <c:pt idx="660">
                  <c:v>-0.26</c:v>
                </c:pt>
                <c:pt idx="661">
                  <c:v>-0.3</c:v>
                </c:pt>
                <c:pt idx="662">
                  <c:v>-0.3</c:v>
                </c:pt>
                <c:pt idx="663">
                  <c:v>-0.33</c:v>
                </c:pt>
                <c:pt idx="664">
                  <c:v>-0.35</c:v>
                </c:pt>
                <c:pt idx="665">
                  <c:v>-0.36</c:v>
                </c:pt>
                <c:pt idx="666">
                  <c:v>-0.36</c:v>
                </c:pt>
                <c:pt idx="667">
                  <c:v>-0.4</c:v>
                </c:pt>
                <c:pt idx="668">
                  <c:v>-0.41</c:v>
                </c:pt>
                <c:pt idx="669">
                  <c:v>-0.39</c:v>
                </c:pt>
                <c:pt idx="670">
                  <c:v>-0.41</c:v>
                </c:pt>
                <c:pt idx="671">
                  <c:v>-0.42</c:v>
                </c:pt>
                <c:pt idx="672">
                  <c:v>-0.43</c:v>
                </c:pt>
                <c:pt idx="673">
                  <c:v>-0.44</c:v>
                </c:pt>
                <c:pt idx="674">
                  <c:v>-0.51</c:v>
                </c:pt>
                <c:pt idx="675">
                  <c:v>-0.55000000000000004</c:v>
                </c:pt>
                <c:pt idx="676">
                  <c:v>-0.55000000000000004</c:v>
                </c:pt>
                <c:pt idx="677">
                  <c:v>-0.6</c:v>
                </c:pt>
                <c:pt idx="678">
                  <c:v>-0.57999999999999996</c:v>
                </c:pt>
                <c:pt idx="679">
                  <c:v>-0.61</c:v>
                </c:pt>
                <c:pt idx="680">
                  <c:v>-0.61</c:v>
                </c:pt>
                <c:pt idx="681">
                  <c:v>-0.63</c:v>
                </c:pt>
                <c:pt idx="682">
                  <c:v>-0.64</c:v>
                </c:pt>
                <c:pt idx="683">
                  <c:v>-0.68</c:v>
                </c:pt>
                <c:pt idx="684">
                  <c:v>-0.73</c:v>
                </c:pt>
                <c:pt idx="685">
                  <c:v>-0.66</c:v>
                </c:pt>
                <c:pt idx="686">
                  <c:v>-0.69</c:v>
                </c:pt>
                <c:pt idx="687">
                  <c:v>-0.67</c:v>
                </c:pt>
                <c:pt idx="688">
                  <c:v>-0.67</c:v>
                </c:pt>
                <c:pt idx="689">
                  <c:v>-0.63</c:v>
                </c:pt>
                <c:pt idx="690">
                  <c:v>-0.67</c:v>
                </c:pt>
                <c:pt idx="691">
                  <c:v>-0.68</c:v>
                </c:pt>
                <c:pt idx="692">
                  <c:v>-0.72</c:v>
                </c:pt>
                <c:pt idx="693">
                  <c:v>-0.71</c:v>
                </c:pt>
                <c:pt idx="694">
                  <c:v>-0.71</c:v>
                </c:pt>
                <c:pt idx="695">
                  <c:v>-0.71</c:v>
                </c:pt>
                <c:pt idx="696">
                  <c:v>-0.75</c:v>
                </c:pt>
                <c:pt idx="697">
                  <c:v>-0.69</c:v>
                </c:pt>
                <c:pt idx="698">
                  <c:v>-0.65</c:v>
                </c:pt>
                <c:pt idx="699">
                  <c:v>-0.6</c:v>
                </c:pt>
                <c:pt idx="700">
                  <c:v>-0.62</c:v>
                </c:pt>
                <c:pt idx="701">
                  <c:v>-0.59</c:v>
                </c:pt>
                <c:pt idx="702">
                  <c:v>-0.55000000000000004</c:v>
                </c:pt>
                <c:pt idx="703">
                  <c:v>-0.59</c:v>
                </c:pt>
                <c:pt idx="704">
                  <c:v>-0.51</c:v>
                </c:pt>
                <c:pt idx="705">
                  <c:v>-0.49</c:v>
                </c:pt>
                <c:pt idx="706">
                  <c:v>-0.5</c:v>
                </c:pt>
                <c:pt idx="707">
                  <c:v>-0.51</c:v>
                </c:pt>
                <c:pt idx="708">
                  <c:v>-0.5</c:v>
                </c:pt>
                <c:pt idx="709">
                  <c:v>-0.53</c:v>
                </c:pt>
                <c:pt idx="710">
                  <c:v>-0.6</c:v>
                </c:pt>
                <c:pt idx="711">
                  <c:v>-0.59</c:v>
                </c:pt>
                <c:pt idx="712">
                  <c:v>-0.63</c:v>
                </c:pt>
                <c:pt idx="713">
                  <c:v>-0.6</c:v>
                </c:pt>
                <c:pt idx="714">
                  <c:v>-0.6</c:v>
                </c:pt>
                <c:pt idx="715">
                  <c:v>-0.56999999999999995</c:v>
                </c:pt>
                <c:pt idx="716">
                  <c:v>-0.53</c:v>
                </c:pt>
                <c:pt idx="717">
                  <c:v>-0.56000000000000005</c:v>
                </c:pt>
                <c:pt idx="718">
                  <c:v>-0.57999999999999996</c:v>
                </c:pt>
                <c:pt idx="719">
                  <c:v>-0.61</c:v>
                </c:pt>
                <c:pt idx="720">
                  <c:v>-0.61</c:v>
                </c:pt>
                <c:pt idx="721">
                  <c:v>-0.59</c:v>
                </c:pt>
                <c:pt idx="722">
                  <c:v>-0.59</c:v>
                </c:pt>
                <c:pt idx="723">
                  <c:v>-0.55000000000000004</c:v>
                </c:pt>
                <c:pt idx="724">
                  <c:v>-0.49</c:v>
                </c:pt>
                <c:pt idx="725">
                  <c:v>-0.47</c:v>
                </c:pt>
                <c:pt idx="726">
                  <c:v>-0.47</c:v>
                </c:pt>
                <c:pt idx="727">
                  <c:v>-0.44</c:v>
                </c:pt>
                <c:pt idx="728">
                  <c:v>-0.38</c:v>
                </c:pt>
                <c:pt idx="729">
                  <c:v>-0.4</c:v>
                </c:pt>
                <c:pt idx="730">
                  <c:v>-0.35</c:v>
                </c:pt>
                <c:pt idx="731">
                  <c:v>-0.38</c:v>
                </c:pt>
                <c:pt idx="732">
                  <c:v>-0.42</c:v>
                </c:pt>
                <c:pt idx="733">
                  <c:v>-0.39</c:v>
                </c:pt>
                <c:pt idx="734">
                  <c:v>-0.39</c:v>
                </c:pt>
                <c:pt idx="735">
                  <c:v>-0.35</c:v>
                </c:pt>
                <c:pt idx="736">
                  <c:v>-0.35</c:v>
                </c:pt>
                <c:pt idx="737">
                  <c:v>-0.36</c:v>
                </c:pt>
                <c:pt idx="738">
                  <c:v>-0.42</c:v>
                </c:pt>
                <c:pt idx="739">
                  <c:v>-0.41</c:v>
                </c:pt>
                <c:pt idx="740">
                  <c:v>-0.37</c:v>
                </c:pt>
                <c:pt idx="741">
                  <c:v>-0.32</c:v>
                </c:pt>
                <c:pt idx="742">
                  <c:v>-0.31</c:v>
                </c:pt>
                <c:pt idx="743">
                  <c:v>-0.32</c:v>
                </c:pt>
                <c:pt idx="744">
                  <c:v>-0.26</c:v>
                </c:pt>
                <c:pt idx="745">
                  <c:v>-0.27</c:v>
                </c:pt>
                <c:pt idx="746">
                  <c:v>-0.24</c:v>
                </c:pt>
                <c:pt idx="747">
                  <c:v>-0.28999999999999998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4D8-4898-BC9C-AE81C6C88ADB}"/>
            </c:ext>
          </c:extLst>
        </c:ser>
        <c:ser>
          <c:idx val="2"/>
          <c:order val="2"/>
          <c:tx>
            <c:strRef>
              <c:f>'[data-financial-stability-report-2019_2.xlsx]1'!$D$8</c:f>
              <c:strCache>
                <c:ptCount val="1"/>
                <c:pt idx="0">
                  <c:v>United States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'[data-financial-stability-report-2019_2.xlsx]1'!$A$9:$A$756</c:f>
              <c:strCache>
                <c:ptCount val="748"/>
                <c:pt idx="0">
                  <c:v>2017-01-02</c:v>
                </c:pt>
                <c:pt idx="1">
                  <c:v>2017-01-03</c:v>
                </c:pt>
                <c:pt idx="2">
                  <c:v>2017-01-04</c:v>
                </c:pt>
                <c:pt idx="3">
                  <c:v>2017-01-05</c:v>
                </c:pt>
                <c:pt idx="4">
                  <c:v>2017-01-06</c:v>
                </c:pt>
                <c:pt idx="5">
                  <c:v>2017-01-09</c:v>
                </c:pt>
                <c:pt idx="6">
                  <c:v>2017-01-10</c:v>
                </c:pt>
                <c:pt idx="7">
                  <c:v>2017-01-11</c:v>
                </c:pt>
                <c:pt idx="8">
                  <c:v>2017-01-12</c:v>
                </c:pt>
                <c:pt idx="9">
                  <c:v>2017-01-13</c:v>
                </c:pt>
                <c:pt idx="10">
                  <c:v>2017-01-16</c:v>
                </c:pt>
                <c:pt idx="11">
                  <c:v>2017-01-17</c:v>
                </c:pt>
                <c:pt idx="12">
                  <c:v>2017-01-18</c:v>
                </c:pt>
                <c:pt idx="13">
                  <c:v>2017-01-19</c:v>
                </c:pt>
                <c:pt idx="14">
                  <c:v>2017-01-20</c:v>
                </c:pt>
                <c:pt idx="15">
                  <c:v>2017-01-23</c:v>
                </c:pt>
                <c:pt idx="16">
                  <c:v>2017-01-24</c:v>
                </c:pt>
                <c:pt idx="17">
                  <c:v>2017-01-25</c:v>
                </c:pt>
                <c:pt idx="18">
                  <c:v>2017-01-26</c:v>
                </c:pt>
                <c:pt idx="19">
                  <c:v>2017-01-27</c:v>
                </c:pt>
                <c:pt idx="20">
                  <c:v>2017-01-30</c:v>
                </c:pt>
                <c:pt idx="21">
                  <c:v>2017-01-31</c:v>
                </c:pt>
                <c:pt idx="22">
                  <c:v>2017-02-01</c:v>
                </c:pt>
                <c:pt idx="23">
                  <c:v>2017-02-02</c:v>
                </c:pt>
                <c:pt idx="24">
                  <c:v>2017-02-03</c:v>
                </c:pt>
                <c:pt idx="25">
                  <c:v>2017-02-06</c:v>
                </c:pt>
                <c:pt idx="26">
                  <c:v>2017-02-07</c:v>
                </c:pt>
                <c:pt idx="27">
                  <c:v>2017-02-08</c:v>
                </c:pt>
                <c:pt idx="28">
                  <c:v>2017-02-09</c:v>
                </c:pt>
                <c:pt idx="29">
                  <c:v>2017-02-10</c:v>
                </c:pt>
                <c:pt idx="30">
                  <c:v>2017-02-13</c:v>
                </c:pt>
                <c:pt idx="31">
                  <c:v>2017-02-14</c:v>
                </c:pt>
                <c:pt idx="32">
                  <c:v>2017-02-15</c:v>
                </c:pt>
                <c:pt idx="33">
                  <c:v>2017-02-16</c:v>
                </c:pt>
                <c:pt idx="34">
                  <c:v>2017-02-17</c:v>
                </c:pt>
                <c:pt idx="35">
                  <c:v>2017-02-20</c:v>
                </c:pt>
                <c:pt idx="36">
                  <c:v>2017-02-21</c:v>
                </c:pt>
                <c:pt idx="37">
                  <c:v>2017-02-22</c:v>
                </c:pt>
                <c:pt idx="38">
                  <c:v>2017-02-23</c:v>
                </c:pt>
                <c:pt idx="39">
                  <c:v>2017-02-24</c:v>
                </c:pt>
                <c:pt idx="40">
                  <c:v>2017-02-27</c:v>
                </c:pt>
                <c:pt idx="41">
                  <c:v>2017-02-28</c:v>
                </c:pt>
                <c:pt idx="42">
                  <c:v>2017-03-01</c:v>
                </c:pt>
                <c:pt idx="43">
                  <c:v>2017-03-02</c:v>
                </c:pt>
                <c:pt idx="44">
                  <c:v>2017-03-03</c:v>
                </c:pt>
                <c:pt idx="45">
                  <c:v>2017-03-06</c:v>
                </c:pt>
                <c:pt idx="46">
                  <c:v>2017-03-07</c:v>
                </c:pt>
                <c:pt idx="47">
                  <c:v>2017-03-08</c:v>
                </c:pt>
                <c:pt idx="48">
                  <c:v>2017-03-09</c:v>
                </c:pt>
                <c:pt idx="49">
                  <c:v>2017-03-10</c:v>
                </c:pt>
                <c:pt idx="50">
                  <c:v>2017-03-13</c:v>
                </c:pt>
                <c:pt idx="51">
                  <c:v>2017-03-14</c:v>
                </c:pt>
                <c:pt idx="52">
                  <c:v>2017-03-15</c:v>
                </c:pt>
                <c:pt idx="53">
                  <c:v>2017-03-16</c:v>
                </c:pt>
                <c:pt idx="54">
                  <c:v>2017-03-17</c:v>
                </c:pt>
                <c:pt idx="55">
                  <c:v>2017-03-20</c:v>
                </c:pt>
                <c:pt idx="56">
                  <c:v>2017-03-21</c:v>
                </c:pt>
                <c:pt idx="57">
                  <c:v>2017-03-22</c:v>
                </c:pt>
                <c:pt idx="58">
                  <c:v>2017-03-23</c:v>
                </c:pt>
                <c:pt idx="59">
                  <c:v>2017-03-24</c:v>
                </c:pt>
                <c:pt idx="60">
                  <c:v>2017-03-27</c:v>
                </c:pt>
                <c:pt idx="61">
                  <c:v>2017-03-28</c:v>
                </c:pt>
                <c:pt idx="62">
                  <c:v>2017-03-29</c:v>
                </c:pt>
                <c:pt idx="63">
                  <c:v>2017-03-30</c:v>
                </c:pt>
                <c:pt idx="64">
                  <c:v>2017-03-31</c:v>
                </c:pt>
                <c:pt idx="65">
                  <c:v>2017-04-03</c:v>
                </c:pt>
                <c:pt idx="66">
                  <c:v>2017-04-04</c:v>
                </c:pt>
                <c:pt idx="67">
                  <c:v>2017-04-05</c:v>
                </c:pt>
                <c:pt idx="68">
                  <c:v>2017-04-06</c:v>
                </c:pt>
                <c:pt idx="69">
                  <c:v>2017-04-07</c:v>
                </c:pt>
                <c:pt idx="70">
                  <c:v>2017-04-10</c:v>
                </c:pt>
                <c:pt idx="71">
                  <c:v>2017-04-11</c:v>
                </c:pt>
                <c:pt idx="72">
                  <c:v>2017-04-12</c:v>
                </c:pt>
                <c:pt idx="73">
                  <c:v>2017-04-13</c:v>
                </c:pt>
                <c:pt idx="74">
                  <c:v>2017-04-14</c:v>
                </c:pt>
                <c:pt idx="75">
                  <c:v>2017-04-17</c:v>
                </c:pt>
                <c:pt idx="76">
                  <c:v>2017-04-18</c:v>
                </c:pt>
                <c:pt idx="77">
                  <c:v>2017-04-19</c:v>
                </c:pt>
                <c:pt idx="78">
                  <c:v>2017-04-20</c:v>
                </c:pt>
                <c:pt idx="79">
                  <c:v>2017-04-21</c:v>
                </c:pt>
                <c:pt idx="80">
                  <c:v>2017-04-24</c:v>
                </c:pt>
                <c:pt idx="81">
                  <c:v>2017-04-25</c:v>
                </c:pt>
                <c:pt idx="82">
                  <c:v>2017-04-26</c:v>
                </c:pt>
                <c:pt idx="83">
                  <c:v>2017-04-27</c:v>
                </c:pt>
                <c:pt idx="84">
                  <c:v>2017-04-28</c:v>
                </c:pt>
                <c:pt idx="85">
                  <c:v>2017-05-01</c:v>
                </c:pt>
                <c:pt idx="86">
                  <c:v>2017-05-02</c:v>
                </c:pt>
                <c:pt idx="87">
                  <c:v>2017-05-03</c:v>
                </c:pt>
                <c:pt idx="88">
                  <c:v>2017-05-04</c:v>
                </c:pt>
                <c:pt idx="89">
                  <c:v>2017-05-05</c:v>
                </c:pt>
                <c:pt idx="90">
                  <c:v>2017-05-08</c:v>
                </c:pt>
                <c:pt idx="91">
                  <c:v>2017-05-09</c:v>
                </c:pt>
                <c:pt idx="92">
                  <c:v>2017-05-10</c:v>
                </c:pt>
                <c:pt idx="93">
                  <c:v>2017-05-11</c:v>
                </c:pt>
                <c:pt idx="94">
                  <c:v>2017-05-12</c:v>
                </c:pt>
                <c:pt idx="95">
                  <c:v>2017-05-15</c:v>
                </c:pt>
                <c:pt idx="96">
                  <c:v>2017-05-16</c:v>
                </c:pt>
                <c:pt idx="97">
                  <c:v>2017-05-17</c:v>
                </c:pt>
                <c:pt idx="98">
                  <c:v>2017-05-18</c:v>
                </c:pt>
                <c:pt idx="99">
                  <c:v>2017-05-19</c:v>
                </c:pt>
                <c:pt idx="100">
                  <c:v>2017-05-22</c:v>
                </c:pt>
                <c:pt idx="101">
                  <c:v>2017-05-23</c:v>
                </c:pt>
                <c:pt idx="102">
                  <c:v>2017-05-24</c:v>
                </c:pt>
                <c:pt idx="103">
                  <c:v>2017-05-25</c:v>
                </c:pt>
                <c:pt idx="104">
                  <c:v>2017-05-26</c:v>
                </c:pt>
                <c:pt idx="105">
                  <c:v>2017-05-29</c:v>
                </c:pt>
                <c:pt idx="106">
                  <c:v>2017-05-30</c:v>
                </c:pt>
                <c:pt idx="107">
                  <c:v>2017-05-31</c:v>
                </c:pt>
                <c:pt idx="108">
                  <c:v>2017-06-01</c:v>
                </c:pt>
                <c:pt idx="109">
                  <c:v>2017-06-02</c:v>
                </c:pt>
                <c:pt idx="110">
                  <c:v>2017-06-05</c:v>
                </c:pt>
                <c:pt idx="111">
                  <c:v>2017-06-06</c:v>
                </c:pt>
                <c:pt idx="112">
                  <c:v>2017-06-07</c:v>
                </c:pt>
                <c:pt idx="113">
                  <c:v>2017-06-08</c:v>
                </c:pt>
                <c:pt idx="114">
                  <c:v>2017-06-09</c:v>
                </c:pt>
                <c:pt idx="115">
                  <c:v>2017-06-12</c:v>
                </c:pt>
                <c:pt idx="116">
                  <c:v>2017-06-13</c:v>
                </c:pt>
                <c:pt idx="117">
                  <c:v>2017-06-14</c:v>
                </c:pt>
                <c:pt idx="118">
                  <c:v>2017-06-15</c:v>
                </c:pt>
                <c:pt idx="119">
                  <c:v>2017-06-16</c:v>
                </c:pt>
                <c:pt idx="120">
                  <c:v>2017-06-19</c:v>
                </c:pt>
                <c:pt idx="121">
                  <c:v>2017-06-20</c:v>
                </c:pt>
                <c:pt idx="122">
                  <c:v>2017-06-21</c:v>
                </c:pt>
                <c:pt idx="123">
                  <c:v>2017-06-22</c:v>
                </c:pt>
                <c:pt idx="124">
                  <c:v>2017-06-23</c:v>
                </c:pt>
                <c:pt idx="125">
                  <c:v>2017-06-26</c:v>
                </c:pt>
                <c:pt idx="126">
                  <c:v>2017-06-27</c:v>
                </c:pt>
                <c:pt idx="127">
                  <c:v>2017-06-28</c:v>
                </c:pt>
                <c:pt idx="128">
                  <c:v>2017-06-29</c:v>
                </c:pt>
                <c:pt idx="129">
                  <c:v>2017-06-30</c:v>
                </c:pt>
                <c:pt idx="130">
                  <c:v>2017-07-03</c:v>
                </c:pt>
                <c:pt idx="131">
                  <c:v>2017-07-04</c:v>
                </c:pt>
                <c:pt idx="132">
                  <c:v>2017-07-05</c:v>
                </c:pt>
                <c:pt idx="133">
                  <c:v>2017-07-06</c:v>
                </c:pt>
                <c:pt idx="134">
                  <c:v>2017-07-07</c:v>
                </c:pt>
                <c:pt idx="135">
                  <c:v>2017-07-10</c:v>
                </c:pt>
                <c:pt idx="136">
                  <c:v>2017-07-11</c:v>
                </c:pt>
                <c:pt idx="137">
                  <c:v>2017-07-12</c:v>
                </c:pt>
                <c:pt idx="138">
                  <c:v>2017-07-13</c:v>
                </c:pt>
                <c:pt idx="139">
                  <c:v>2017-07-14</c:v>
                </c:pt>
                <c:pt idx="140">
                  <c:v>2017-07-17</c:v>
                </c:pt>
                <c:pt idx="141">
                  <c:v>2017-07-18</c:v>
                </c:pt>
                <c:pt idx="142">
                  <c:v>2017-07-19</c:v>
                </c:pt>
                <c:pt idx="143">
                  <c:v>2017-07-20</c:v>
                </c:pt>
                <c:pt idx="144">
                  <c:v>2017-07-21</c:v>
                </c:pt>
                <c:pt idx="145">
                  <c:v>2017-07-24</c:v>
                </c:pt>
                <c:pt idx="146">
                  <c:v>2017-07-25</c:v>
                </c:pt>
                <c:pt idx="147">
                  <c:v>2017-07-26</c:v>
                </c:pt>
                <c:pt idx="148">
                  <c:v>2017-07-27</c:v>
                </c:pt>
                <c:pt idx="149">
                  <c:v>2017-07-28</c:v>
                </c:pt>
                <c:pt idx="150">
                  <c:v>2017-07-31</c:v>
                </c:pt>
                <c:pt idx="151">
                  <c:v>2017-08-01</c:v>
                </c:pt>
                <c:pt idx="152">
                  <c:v>2017-08-02</c:v>
                </c:pt>
                <c:pt idx="153">
                  <c:v>2017-08-03</c:v>
                </c:pt>
                <c:pt idx="154">
                  <c:v>2017-08-04</c:v>
                </c:pt>
                <c:pt idx="155">
                  <c:v>2017-08-07</c:v>
                </c:pt>
                <c:pt idx="156">
                  <c:v>2017-08-08</c:v>
                </c:pt>
                <c:pt idx="157">
                  <c:v>2017-08-09</c:v>
                </c:pt>
                <c:pt idx="158">
                  <c:v>2017-08-10</c:v>
                </c:pt>
                <c:pt idx="159">
                  <c:v>2017-08-11</c:v>
                </c:pt>
                <c:pt idx="160">
                  <c:v>2017-08-14</c:v>
                </c:pt>
                <c:pt idx="161">
                  <c:v>2017-08-15</c:v>
                </c:pt>
                <c:pt idx="162">
                  <c:v>2017-08-16</c:v>
                </c:pt>
                <c:pt idx="163">
                  <c:v>2017-08-17</c:v>
                </c:pt>
                <c:pt idx="164">
                  <c:v>2017-08-18</c:v>
                </c:pt>
                <c:pt idx="165">
                  <c:v>2017-08-21</c:v>
                </c:pt>
                <c:pt idx="166">
                  <c:v>2017-08-22</c:v>
                </c:pt>
                <c:pt idx="167">
                  <c:v>2017-08-23</c:v>
                </c:pt>
                <c:pt idx="168">
                  <c:v>2017-08-24</c:v>
                </c:pt>
                <c:pt idx="169">
                  <c:v>2017-08-25</c:v>
                </c:pt>
                <c:pt idx="170">
                  <c:v>2017-08-28</c:v>
                </c:pt>
                <c:pt idx="171">
                  <c:v>2017-08-29</c:v>
                </c:pt>
                <c:pt idx="172">
                  <c:v>2017-08-30</c:v>
                </c:pt>
                <c:pt idx="173">
                  <c:v>2017-08-31</c:v>
                </c:pt>
                <c:pt idx="174">
                  <c:v>2017-09-01</c:v>
                </c:pt>
                <c:pt idx="175">
                  <c:v>2017-09-04</c:v>
                </c:pt>
                <c:pt idx="176">
                  <c:v>2017-09-05</c:v>
                </c:pt>
                <c:pt idx="177">
                  <c:v>2017-09-06</c:v>
                </c:pt>
                <c:pt idx="178">
                  <c:v>2017-09-07</c:v>
                </c:pt>
                <c:pt idx="179">
                  <c:v>2017-09-08</c:v>
                </c:pt>
                <c:pt idx="180">
                  <c:v>2017-09-11</c:v>
                </c:pt>
                <c:pt idx="181">
                  <c:v>2017-09-12</c:v>
                </c:pt>
                <c:pt idx="182">
                  <c:v>2017-09-13</c:v>
                </c:pt>
                <c:pt idx="183">
                  <c:v>2017-09-14</c:v>
                </c:pt>
                <c:pt idx="184">
                  <c:v>2017-09-15</c:v>
                </c:pt>
                <c:pt idx="185">
                  <c:v>2017-09-18</c:v>
                </c:pt>
                <c:pt idx="186">
                  <c:v>2017-09-19</c:v>
                </c:pt>
                <c:pt idx="187">
                  <c:v>2017-09-20</c:v>
                </c:pt>
                <c:pt idx="188">
                  <c:v>2017-09-21</c:v>
                </c:pt>
                <c:pt idx="189">
                  <c:v>2017-09-22</c:v>
                </c:pt>
                <c:pt idx="190">
                  <c:v>2017-09-25</c:v>
                </c:pt>
                <c:pt idx="191">
                  <c:v>2017-09-26</c:v>
                </c:pt>
                <c:pt idx="192">
                  <c:v>2017-09-27</c:v>
                </c:pt>
                <c:pt idx="193">
                  <c:v>2017-09-28</c:v>
                </c:pt>
                <c:pt idx="194">
                  <c:v>2017-09-29</c:v>
                </c:pt>
                <c:pt idx="195">
                  <c:v>2017-10-02</c:v>
                </c:pt>
                <c:pt idx="196">
                  <c:v>2017-10-03</c:v>
                </c:pt>
                <c:pt idx="197">
                  <c:v>2017-10-04</c:v>
                </c:pt>
                <c:pt idx="198">
                  <c:v>2017-10-05</c:v>
                </c:pt>
                <c:pt idx="199">
                  <c:v>2017-10-06</c:v>
                </c:pt>
                <c:pt idx="200">
                  <c:v>2017-10-09</c:v>
                </c:pt>
                <c:pt idx="201">
                  <c:v>2017-10-10</c:v>
                </c:pt>
                <c:pt idx="202">
                  <c:v>2017-10-11</c:v>
                </c:pt>
                <c:pt idx="203">
                  <c:v>2017-10-12</c:v>
                </c:pt>
                <c:pt idx="204">
                  <c:v>2017-10-13</c:v>
                </c:pt>
                <c:pt idx="205">
                  <c:v>2017-10-16</c:v>
                </c:pt>
                <c:pt idx="206">
                  <c:v>2017-10-17</c:v>
                </c:pt>
                <c:pt idx="207">
                  <c:v>2017-10-18</c:v>
                </c:pt>
                <c:pt idx="208">
                  <c:v>2017-10-19</c:v>
                </c:pt>
                <c:pt idx="209">
                  <c:v>2017-10-20</c:v>
                </c:pt>
                <c:pt idx="210">
                  <c:v>2017-10-23</c:v>
                </c:pt>
                <c:pt idx="211">
                  <c:v>2017-10-24</c:v>
                </c:pt>
                <c:pt idx="212">
                  <c:v>2017-10-25</c:v>
                </c:pt>
                <c:pt idx="213">
                  <c:v>2017-10-26</c:v>
                </c:pt>
                <c:pt idx="214">
                  <c:v>2017-10-27</c:v>
                </c:pt>
                <c:pt idx="215">
                  <c:v>2017-10-30</c:v>
                </c:pt>
                <c:pt idx="216">
                  <c:v>2017-10-31</c:v>
                </c:pt>
                <c:pt idx="217">
                  <c:v>2017-11-01</c:v>
                </c:pt>
                <c:pt idx="218">
                  <c:v>2017-11-02</c:v>
                </c:pt>
                <c:pt idx="219">
                  <c:v>2017-11-03</c:v>
                </c:pt>
                <c:pt idx="220">
                  <c:v>2017-11-06</c:v>
                </c:pt>
                <c:pt idx="221">
                  <c:v>2017-11-07</c:v>
                </c:pt>
                <c:pt idx="222">
                  <c:v>2017-11-08</c:v>
                </c:pt>
                <c:pt idx="223">
                  <c:v>2017-11-09</c:v>
                </c:pt>
                <c:pt idx="224">
                  <c:v>2017-11-10</c:v>
                </c:pt>
                <c:pt idx="225">
                  <c:v>2017-11-13</c:v>
                </c:pt>
                <c:pt idx="226">
                  <c:v>2017-11-14</c:v>
                </c:pt>
                <c:pt idx="227">
                  <c:v>2017-11-15</c:v>
                </c:pt>
                <c:pt idx="228">
                  <c:v>2017-11-16</c:v>
                </c:pt>
                <c:pt idx="229">
                  <c:v>2017-11-17</c:v>
                </c:pt>
                <c:pt idx="230">
                  <c:v>2017-11-20</c:v>
                </c:pt>
                <c:pt idx="231">
                  <c:v>2017-11-21</c:v>
                </c:pt>
                <c:pt idx="232">
                  <c:v>2017-11-22</c:v>
                </c:pt>
                <c:pt idx="233">
                  <c:v>2017-11-23</c:v>
                </c:pt>
                <c:pt idx="234">
                  <c:v>2017-11-24</c:v>
                </c:pt>
                <c:pt idx="235">
                  <c:v>2017-11-27</c:v>
                </c:pt>
                <c:pt idx="236">
                  <c:v>2017-11-28</c:v>
                </c:pt>
                <c:pt idx="237">
                  <c:v>2017-11-29</c:v>
                </c:pt>
                <c:pt idx="238">
                  <c:v>2017-11-30</c:v>
                </c:pt>
                <c:pt idx="239">
                  <c:v>2017-12-01</c:v>
                </c:pt>
                <c:pt idx="240">
                  <c:v>2017-12-04</c:v>
                </c:pt>
                <c:pt idx="241">
                  <c:v>2017-12-05</c:v>
                </c:pt>
                <c:pt idx="242">
                  <c:v>2017-12-06</c:v>
                </c:pt>
                <c:pt idx="243">
                  <c:v>2017-12-07</c:v>
                </c:pt>
                <c:pt idx="244">
                  <c:v>2017-12-08</c:v>
                </c:pt>
                <c:pt idx="245">
                  <c:v>2017-12-11</c:v>
                </c:pt>
                <c:pt idx="246">
                  <c:v>2017-12-12</c:v>
                </c:pt>
                <c:pt idx="247">
                  <c:v>2017-12-13</c:v>
                </c:pt>
                <c:pt idx="248">
                  <c:v>2017-12-14</c:v>
                </c:pt>
                <c:pt idx="249">
                  <c:v>2017-12-15</c:v>
                </c:pt>
                <c:pt idx="250">
                  <c:v>2017-12-18</c:v>
                </c:pt>
                <c:pt idx="251">
                  <c:v>2017-12-19</c:v>
                </c:pt>
                <c:pt idx="252">
                  <c:v>2017-12-20</c:v>
                </c:pt>
                <c:pt idx="253">
                  <c:v>2017-12-21</c:v>
                </c:pt>
                <c:pt idx="254">
                  <c:v>2017-12-22</c:v>
                </c:pt>
                <c:pt idx="255">
                  <c:v>2017-12-25</c:v>
                </c:pt>
                <c:pt idx="256">
                  <c:v>2017-12-26</c:v>
                </c:pt>
                <c:pt idx="257">
                  <c:v>2017-12-27</c:v>
                </c:pt>
                <c:pt idx="258">
                  <c:v>2017-12-28</c:v>
                </c:pt>
                <c:pt idx="259">
                  <c:v>2017-12-29</c:v>
                </c:pt>
                <c:pt idx="260">
                  <c:v>2018-01-01</c:v>
                </c:pt>
                <c:pt idx="261">
                  <c:v>2018-01-02</c:v>
                </c:pt>
                <c:pt idx="262">
                  <c:v>2018-01-03</c:v>
                </c:pt>
                <c:pt idx="263">
                  <c:v>2018-01-04</c:v>
                </c:pt>
                <c:pt idx="264">
                  <c:v>2018-01-05</c:v>
                </c:pt>
                <c:pt idx="265">
                  <c:v>2018-01-08</c:v>
                </c:pt>
                <c:pt idx="266">
                  <c:v>2018-01-09</c:v>
                </c:pt>
                <c:pt idx="267">
                  <c:v>2018-01-10</c:v>
                </c:pt>
                <c:pt idx="268">
                  <c:v>2018-01-11</c:v>
                </c:pt>
                <c:pt idx="269">
                  <c:v>2018-01-12</c:v>
                </c:pt>
                <c:pt idx="270">
                  <c:v>2018-01-15</c:v>
                </c:pt>
                <c:pt idx="271">
                  <c:v>2018-01-16</c:v>
                </c:pt>
                <c:pt idx="272">
                  <c:v>2018-01-17</c:v>
                </c:pt>
                <c:pt idx="273">
                  <c:v>2018-01-18</c:v>
                </c:pt>
                <c:pt idx="274">
                  <c:v>2018-01-19</c:v>
                </c:pt>
                <c:pt idx="275">
                  <c:v>2018-01-22</c:v>
                </c:pt>
                <c:pt idx="276">
                  <c:v>2018-01-23</c:v>
                </c:pt>
                <c:pt idx="277">
                  <c:v>2018-01-24</c:v>
                </c:pt>
                <c:pt idx="278">
                  <c:v>2018-01-25</c:v>
                </c:pt>
                <c:pt idx="279">
                  <c:v>2018-01-26</c:v>
                </c:pt>
                <c:pt idx="280">
                  <c:v>2018-01-29</c:v>
                </c:pt>
                <c:pt idx="281">
                  <c:v>2018-01-30</c:v>
                </c:pt>
                <c:pt idx="282">
                  <c:v>2018-01-31</c:v>
                </c:pt>
                <c:pt idx="283">
                  <c:v>2018-02-01</c:v>
                </c:pt>
                <c:pt idx="284">
                  <c:v>2018-02-02</c:v>
                </c:pt>
                <c:pt idx="285">
                  <c:v>2018-02-05</c:v>
                </c:pt>
                <c:pt idx="286">
                  <c:v>2018-02-06</c:v>
                </c:pt>
                <c:pt idx="287">
                  <c:v>2018-02-07</c:v>
                </c:pt>
                <c:pt idx="288">
                  <c:v>2018-02-08</c:v>
                </c:pt>
                <c:pt idx="289">
                  <c:v>2018-02-09</c:v>
                </c:pt>
                <c:pt idx="290">
                  <c:v>2018-02-12</c:v>
                </c:pt>
                <c:pt idx="291">
                  <c:v>2018-02-13</c:v>
                </c:pt>
                <c:pt idx="292">
                  <c:v>2018-02-14</c:v>
                </c:pt>
                <c:pt idx="293">
                  <c:v>2018-02-15</c:v>
                </c:pt>
                <c:pt idx="294">
                  <c:v>2018-02-16</c:v>
                </c:pt>
                <c:pt idx="295">
                  <c:v>2018-02-19</c:v>
                </c:pt>
                <c:pt idx="296">
                  <c:v>2018-02-20</c:v>
                </c:pt>
                <c:pt idx="297">
                  <c:v>2018-02-21</c:v>
                </c:pt>
                <c:pt idx="298">
                  <c:v>2018-02-22</c:v>
                </c:pt>
                <c:pt idx="299">
                  <c:v>2018-02-23</c:v>
                </c:pt>
                <c:pt idx="300">
                  <c:v>2018-02-26</c:v>
                </c:pt>
                <c:pt idx="301">
                  <c:v>2018-02-27</c:v>
                </c:pt>
                <c:pt idx="302">
                  <c:v>2018-02-28</c:v>
                </c:pt>
                <c:pt idx="303">
                  <c:v>2018-03-01</c:v>
                </c:pt>
                <c:pt idx="304">
                  <c:v>2018-03-02</c:v>
                </c:pt>
                <c:pt idx="305">
                  <c:v>2018-03-05</c:v>
                </c:pt>
                <c:pt idx="306">
                  <c:v>2018-03-06</c:v>
                </c:pt>
                <c:pt idx="307">
                  <c:v>2018-03-07</c:v>
                </c:pt>
                <c:pt idx="308">
                  <c:v>2018-03-08</c:v>
                </c:pt>
                <c:pt idx="309">
                  <c:v>2018-03-09</c:v>
                </c:pt>
                <c:pt idx="310">
                  <c:v>2018-03-12</c:v>
                </c:pt>
                <c:pt idx="311">
                  <c:v>2018-03-13</c:v>
                </c:pt>
                <c:pt idx="312">
                  <c:v>2018-03-14</c:v>
                </c:pt>
                <c:pt idx="313">
                  <c:v>2018-03-15</c:v>
                </c:pt>
                <c:pt idx="314">
                  <c:v>2018-03-16</c:v>
                </c:pt>
                <c:pt idx="315">
                  <c:v>2018-03-19</c:v>
                </c:pt>
                <c:pt idx="316">
                  <c:v>2018-03-20</c:v>
                </c:pt>
                <c:pt idx="317">
                  <c:v>2018-03-21</c:v>
                </c:pt>
                <c:pt idx="318">
                  <c:v>2018-03-22</c:v>
                </c:pt>
                <c:pt idx="319">
                  <c:v>2018-03-23</c:v>
                </c:pt>
                <c:pt idx="320">
                  <c:v>2018-03-26</c:v>
                </c:pt>
                <c:pt idx="321">
                  <c:v>2018-03-27</c:v>
                </c:pt>
                <c:pt idx="322">
                  <c:v>2018-03-28</c:v>
                </c:pt>
                <c:pt idx="323">
                  <c:v>2018-03-29</c:v>
                </c:pt>
                <c:pt idx="324">
                  <c:v>2018-03-30</c:v>
                </c:pt>
                <c:pt idx="325">
                  <c:v>2018-04-02</c:v>
                </c:pt>
                <c:pt idx="326">
                  <c:v>2018-04-03</c:v>
                </c:pt>
                <c:pt idx="327">
                  <c:v>2018-04-04</c:v>
                </c:pt>
                <c:pt idx="328">
                  <c:v>2018-04-05</c:v>
                </c:pt>
                <c:pt idx="329">
                  <c:v>2018-04-06</c:v>
                </c:pt>
                <c:pt idx="330">
                  <c:v>2018-04-09</c:v>
                </c:pt>
                <c:pt idx="331">
                  <c:v>2018-04-10</c:v>
                </c:pt>
                <c:pt idx="332">
                  <c:v>2018-04-11</c:v>
                </c:pt>
                <c:pt idx="333">
                  <c:v>2018-04-12</c:v>
                </c:pt>
                <c:pt idx="334">
                  <c:v>2018-04-13</c:v>
                </c:pt>
                <c:pt idx="335">
                  <c:v>2018-04-16</c:v>
                </c:pt>
                <c:pt idx="336">
                  <c:v>2018-04-17</c:v>
                </c:pt>
                <c:pt idx="337">
                  <c:v>2018-04-18</c:v>
                </c:pt>
                <c:pt idx="338">
                  <c:v>2018-04-19</c:v>
                </c:pt>
                <c:pt idx="339">
                  <c:v>2018-04-20</c:v>
                </c:pt>
                <c:pt idx="340">
                  <c:v>2018-04-23</c:v>
                </c:pt>
                <c:pt idx="341">
                  <c:v>2018-04-24</c:v>
                </c:pt>
                <c:pt idx="342">
                  <c:v>2018-04-25</c:v>
                </c:pt>
                <c:pt idx="343">
                  <c:v>2018-04-26</c:v>
                </c:pt>
                <c:pt idx="344">
                  <c:v>2018-04-27</c:v>
                </c:pt>
                <c:pt idx="345">
                  <c:v>2018-04-30</c:v>
                </c:pt>
                <c:pt idx="346">
                  <c:v>2018-05-01</c:v>
                </c:pt>
                <c:pt idx="347">
                  <c:v>2018-05-02</c:v>
                </c:pt>
                <c:pt idx="348">
                  <c:v>2018-05-03</c:v>
                </c:pt>
                <c:pt idx="349">
                  <c:v>2018-05-04</c:v>
                </c:pt>
                <c:pt idx="350">
                  <c:v>2018-05-07</c:v>
                </c:pt>
                <c:pt idx="351">
                  <c:v>2018-05-08</c:v>
                </c:pt>
                <c:pt idx="352">
                  <c:v>2018-05-09</c:v>
                </c:pt>
                <c:pt idx="353">
                  <c:v>2018-05-10</c:v>
                </c:pt>
                <c:pt idx="354">
                  <c:v>2018-05-11</c:v>
                </c:pt>
                <c:pt idx="355">
                  <c:v>2018-05-14</c:v>
                </c:pt>
                <c:pt idx="356">
                  <c:v>2018-05-15</c:v>
                </c:pt>
                <c:pt idx="357">
                  <c:v>2018-05-16</c:v>
                </c:pt>
                <c:pt idx="358">
                  <c:v>2018-05-17</c:v>
                </c:pt>
                <c:pt idx="359">
                  <c:v>2018-05-18</c:v>
                </c:pt>
                <c:pt idx="360">
                  <c:v>2018-05-21</c:v>
                </c:pt>
                <c:pt idx="361">
                  <c:v>2018-05-22</c:v>
                </c:pt>
                <c:pt idx="362">
                  <c:v>2018-05-23</c:v>
                </c:pt>
                <c:pt idx="363">
                  <c:v>2018-05-24</c:v>
                </c:pt>
                <c:pt idx="364">
                  <c:v>2018-05-25</c:v>
                </c:pt>
                <c:pt idx="365">
                  <c:v>2018-05-28</c:v>
                </c:pt>
                <c:pt idx="366">
                  <c:v>2018-05-29</c:v>
                </c:pt>
                <c:pt idx="367">
                  <c:v>2018-05-30</c:v>
                </c:pt>
                <c:pt idx="368">
                  <c:v>2018-05-31</c:v>
                </c:pt>
                <c:pt idx="369">
                  <c:v>2018-06-01</c:v>
                </c:pt>
                <c:pt idx="370">
                  <c:v>2018-06-04</c:v>
                </c:pt>
                <c:pt idx="371">
                  <c:v>2018-06-05</c:v>
                </c:pt>
                <c:pt idx="372">
                  <c:v>2018-06-06</c:v>
                </c:pt>
                <c:pt idx="373">
                  <c:v>2018-06-07</c:v>
                </c:pt>
                <c:pt idx="374">
                  <c:v>2018-06-08</c:v>
                </c:pt>
                <c:pt idx="375">
                  <c:v>2018-06-11</c:v>
                </c:pt>
                <c:pt idx="376">
                  <c:v>2018-06-12</c:v>
                </c:pt>
                <c:pt idx="377">
                  <c:v>2018-06-13</c:v>
                </c:pt>
                <c:pt idx="378">
                  <c:v>2018-06-14</c:v>
                </c:pt>
                <c:pt idx="379">
                  <c:v>2018-06-15</c:v>
                </c:pt>
                <c:pt idx="380">
                  <c:v>2018-06-18</c:v>
                </c:pt>
                <c:pt idx="381">
                  <c:v>2018-06-19</c:v>
                </c:pt>
                <c:pt idx="382">
                  <c:v>2018-06-20</c:v>
                </c:pt>
                <c:pt idx="383">
                  <c:v>2018-06-21</c:v>
                </c:pt>
                <c:pt idx="384">
                  <c:v>2018-06-22</c:v>
                </c:pt>
                <c:pt idx="385">
                  <c:v>2018-06-25</c:v>
                </c:pt>
                <c:pt idx="386">
                  <c:v>2018-06-26</c:v>
                </c:pt>
                <c:pt idx="387">
                  <c:v>2018-06-27</c:v>
                </c:pt>
                <c:pt idx="388">
                  <c:v>2018-06-28</c:v>
                </c:pt>
                <c:pt idx="389">
                  <c:v>2018-06-29</c:v>
                </c:pt>
                <c:pt idx="390">
                  <c:v>2018-07-02</c:v>
                </c:pt>
                <c:pt idx="391">
                  <c:v>2018-07-03</c:v>
                </c:pt>
                <c:pt idx="392">
                  <c:v>2018-07-04</c:v>
                </c:pt>
                <c:pt idx="393">
                  <c:v>2018-07-05</c:v>
                </c:pt>
                <c:pt idx="394">
                  <c:v>2018-07-06</c:v>
                </c:pt>
                <c:pt idx="395">
                  <c:v>2018-07-09</c:v>
                </c:pt>
                <c:pt idx="396">
                  <c:v>2018-07-10</c:v>
                </c:pt>
                <c:pt idx="397">
                  <c:v>2018-07-11</c:v>
                </c:pt>
                <c:pt idx="398">
                  <c:v>2018-07-12</c:v>
                </c:pt>
                <c:pt idx="399">
                  <c:v>2018-07-13</c:v>
                </c:pt>
                <c:pt idx="400">
                  <c:v>2018-07-16</c:v>
                </c:pt>
                <c:pt idx="401">
                  <c:v>2018-07-17</c:v>
                </c:pt>
                <c:pt idx="402">
                  <c:v>2018-07-18</c:v>
                </c:pt>
                <c:pt idx="403">
                  <c:v>2018-07-19</c:v>
                </c:pt>
                <c:pt idx="404">
                  <c:v>2018-07-20</c:v>
                </c:pt>
                <c:pt idx="405">
                  <c:v>2018-07-23</c:v>
                </c:pt>
                <c:pt idx="406">
                  <c:v>2018-07-24</c:v>
                </c:pt>
                <c:pt idx="407">
                  <c:v>2018-07-25</c:v>
                </c:pt>
                <c:pt idx="408">
                  <c:v>2018-07-26</c:v>
                </c:pt>
                <c:pt idx="409">
                  <c:v>2018-07-27</c:v>
                </c:pt>
                <c:pt idx="410">
                  <c:v>2018-07-30</c:v>
                </c:pt>
                <c:pt idx="411">
                  <c:v>2018-07-31</c:v>
                </c:pt>
                <c:pt idx="412">
                  <c:v>2018-08-01</c:v>
                </c:pt>
                <c:pt idx="413">
                  <c:v>2018-08-02</c:v>
                </c:pt>
                <c:pt idx="414">
                  <c:v>2018-08-03</c:v>
                </c:pt>
                <c:pt idx="415">
                  <c:v>2018-08-06</c:v>
                </c:pt>
                <c:pt idx="416">
                  <c:v>2018-08-07</c:v>
                </c:pt>
                <c:pt idx="417">
                  <c:v>2018-08-08</c:v>
                </c:pt>
                <c:pt idx="418">
                  <c:v>2018-08-09</c:v>
                </c:pt>
                <c:pt idx="419">
                  <c:v>2018-08-10</c:v>
                </c:pt>
                <c:pt idx="420">
                  <c:v>2018-08-13</c:v>
                </c:pt>
                <c:pt idx="421">
                  <c:v>2018-08-14</c:v>
                </c:pt>
                <c:pt idx="422">
                  <c:v>2018-08-15</c:v>
                </c:pt>
                <c:pt idx="423">
                  <c:v>2018-08-16</c:v>
                </c:pt>
                <c:pt idx="424">
                  <c:v>2018-08-17</c:v>
                </c:pt>
                <c:pt idx="425">
                  <c:v>2018-08-20</c:v>
                </c:pt>
                <c:pt idx="426">
                  <c:v>2018-08-21</c:v>
                </c:pt>
                <c:pt idx="427">
                  <c:v>2018-08-22</c:v>
                </c:pt>
                <c:pt idx="428">
                  <c:v>2018-08-23</c:v>
                </c:pt>
                <c:pt idx="429">
                  <c:v>2018-08-24</c:v>
                </c:pt>
                <c:pt idx="430">
                  <c:v>2018-08-27</c:v>
                </c:pt>
                <c:pt idx="431">
                  <c:v>2018-08-28</c:v>
                </c:pt>
                <c:pt idx="432">
                  <c:v>2018-08-29</c:v>
                </c:pt>
                <c:pt idx="433">
                  <c:v>2018-08-30</c:v>
                </c:pt>
                <c:pt idx="434">
                  <c:v>2018-08-31</c:v>
                </c:pt>
                <c:pt idx="435">
                  <c:v>2018-09-03</c:v>
                </c:pt>
                <c:pt idx="436">
                  <c:v>2018-09-04</c:v>
                </c:pt>
                <c:pt idx="437">
                  <c:v>2018-09-05</c:v>
                </c:pt>
                <c:pt idx="438">
                  <c:v>2018-09-06</c:v>
                </c:pt>
                <c:pt idx="439">
                  <c:v>2018-09-07</c:v>
                </c:pt>
                <c:pt idx="440">
                  <c:v>2018-09-10</c:v>
                </c:pt>
                <c:pt idx="441">
                  <c:v>2018-09-11</c:v>
                </c:pt>
                <c:pt idx="442">
                  <c:v>2018-09-12</c:v>
                </c:pt>
                <c:pt idx="443">
                  <c:v>2018-09-13</c:v>
                </c:pt>
                <c:pt idx="444">
                  <c:v>2018-09-14</c:v>
                </c:pt>
                <c:pt idx="445">
                  <c:v>2018-09-17</c:v>
                </c:pt>
                <c:pt idx="446">
                  <c:v>2018-09-18</c:v>
                </c:pt>
                <c:pt idx="447">
                  <c:v>2018-09-19</c:v>
                </c:pt>
                <c:pt idx="448">
                  <c:v>2018-09-20</c:v>
                </c:pt>
                <c:pt idx="449">
                  <c:v>2018-09-21</c:v>
                </c:pt>
                <c:pt idx="450">
                  <c:v>2018-09-24</c:v>
                </c:pt>
                <c:pt idx="451">
                  <c:v>2018-09-25</c:v>
                </c:pt>
                <c:pt idx="452">
                  <c:v>2018-09-26</c:v>
                </c:pt>
                <c:pt idx="453">
                  <c:v>2018-09-27</c:v>
                </c:pt>
                <c:pt idx="454">
                  <c:v>2018-09-28</c:v>
                </c:pt>
                <c:pt idx="455">
                  <c:v>2018-10-01</c:v>
                </c:pt>
                <c:pt idx="456">
                  <c:v>2018-10-02</c:v>
                </c:pt>
                <c:pt idx="457">
                  <c:v>2018-10-03</c:v>
                </c:pt>
                <c:pt idx="458">
                  <c:v>2018-10-04</c:v>
                </c:pt>
                <c:pt idx="459">
                  <c:v>2018-10-05</c:v>
                </c:pt>
                <c:pt idx="460">
                  <c:v>2018-10-08</c:v>
                </c:pt>
                <c:pt idx="461">
                  <c:v>2018-10-09</c:v>
                </c:pt>
                <c:pt idx="462">
                  <c:v>2018-10-10</c:v>
                </c:pt>
                <c:pt idx="463">
                  <c:v>2018-10-11</c:v>
                </c:pt>
                <c:pt idx="464">
                  <c:v>2018-10-12</c:v>
                </c:pt>
                <c:pt idx="465">
                  <c:v>2018-10-15</c:v>
                </c:pt>
                <c:pt idx="466">
                  <c:v>2018-10-16</c:v>
                </c:pt>
                <c:pt idx="467">
                  <c:v>2018-10-17</c:v>
                </c:pt>
                <c:pt idx="468">
                  <c:v>2018-10-18</c:v>
                </c:pt>
                <c:pt idx="469">
                  <c:v>2018-10-19</c:v>
                </c:pt>
                <c:pt idx="470">
                  <c:v>2018-10-22</c:v>
                </c:pt>
                <c:pt idx="471">
                  <c:v>2018-10-23</c:v>
                </c:pt>
                <c:pt idx="472">
                  <c:v>2018-10-24</c:v>
                </c:pt>
                <c:pt idx="473">
                  <c:v>2018-10-25</c:v>
                </c:pt>
                <c:pt idx="474">
                  <c:v>2018-10-26</c:v>
                </c:pt>
                <c:pt idx="475">
                  <c:v>2018-10-29</c:v>
                </c:pt>
                <c:pt idx="476">
                  <c:v>2018-10-30</c:v>
                </c:pt>
                <c:pt idx="477">
                  <c:v>2018-10-31</c:v>
                </c:pt>
                <c:pt idx="478">
                  <c:v>2018-11-01</c:v>
                </c:pt>
                <c:pt idx="479">
                  <c:v>2018-11-02</c:v>
                </c:pt>
                <c:pt idx="480">
                  <c:v>2018-11-05</c:v>
                </c:pt>
                <c:pt idx="481">
                  <c:v>2018-11-06</c:v>
                </c:pt>
                <c:pt idx="482">
                  <c:v>2018-11-07</c:v>
                </c:pt>
                <c:pt idx="483">
                  <c:v>2018-11-08</c:v>
                </c:pt>
                <c:pt idx="484">
                  <c:v>2018-11-09</c:v>
                </c:pt>
                <c:pt idx="485">
                  <c:v>2018-11-12</c:v>
                </c:pt>
                <c:pt idx="486">
                  <c:v>2018-11-13</c:v>
                </c:pt>
                <c:pt idx="487">
                  <c:v>2018-11-14</c:v>
                </c:pt>
                <c:pt idx="488">
                  <c:v>2018-11-15</c:v>
                </c:pt>
                <c:pt idx="489">
                  <c:v>2018-11-16</c:v>
                </c:pt>
                <c:pt idx="490">
                  <c:v>2018-11-19</c:v>
                </c:pt>
                <c:pt idx="491">
                  <c:v>2018-11-20</c:v>
                </c:pt>
                <c:pt idx="492">
                  <c:v>2018-11-21</c:v>
                </c:pt>
                <c:pt idx="493">
                  <c:v>2018-11-22</c:v>
                </c:pt>
                <c:pt idx="494">
                  <c:v>2018-11-23</c:v>
                </c:pt>
                <c:pt idx="495">
                  <c:v>2018-11-26</c:v>
                </c:pt>
                <c:pt idx="496">
                  <c:v>2018-11-27</c:v>
                </c:pt>
                <c:pt idx="497">
                  <c:v>2018-11-28</c:v>
                </c:pt>
                <c:pt idx="498">
                  <c:v>2018-11-29</c:v>
                </c:pt>
                <c:pt idx="499">
                  <c:v>2018-11-30</c:v>
                </c:pt>
                <c:pt idx="500">
                  <c:v>2018-12-03</c:v>
                </c:pt>
                <c:pt idx="501">
                  <c:v>2018-12-04</c:v>
                </c:pt>
                <c:pt idx="502">
                  <c:v>2018-12-05</c:v>
                </c:pt>
                <c:pt idx="503">
                  <c:v>2018-12-06</c:v>
                </c:pt>
                <c:pt idx="504">
                  <c:v>2018-12-07</c:v>
                </c:pt>
                <c:pt idx="505">
                  <c:v>2018-12-10</c:v>
                </c:pt>
                <c:pt idx="506">
                  <c:v>2018-12-11</c:v>
                </c:pt>
                <c:pt idx="507">
                  <c:v>2018-12-12</c:v>
                </c:pt>
                <c:pt idx="508">
                  <c:v>2018-12-13</c:v>
                </c:pt>
                <c:pt idx="509">
                  <c:v>2018-12-14</c:v>
                </c:pt>
                <c:pt idx="510">
                  <c:v>2018-12-17</c:v>
                </c:pt>
                <c:pt idx="511">
                  <c:v>2018-12-18</c:v>
                </c:pt>
                <c:pt idx="512">
                  <c:v>2018-12-19</c:v>
                </c:pt>
                <c:pt idx="513">
                  <c:v>2018-12-20</c:v>
                </c:pt>
                <c:pt idx="514">
                  <c:v>2018-12-21</c:v>
                </c:pt>
                <c:pt idx="515">
                  <c:v>2018-12-24</c:v>
                </c:pt>
                <c:pt idx="516">
                  <c:v>2018-12-25</c:v>
                </c:pt>
                <c:pt idx="517">
                  <c:v>2018-12-26</c:v>
                </c:pt>
                <c:pt idx="518">
                  <c:v>2018-12-27</c:v>
                </c:pt>
                <c:pt idx="519">
                  <c:v>2018-12-28</c:v>
                </c:pt>
                <c:pt idx="520">
                  <c:v>2018-12-31</c:v>
                </c:pt>
                <c:pt idx="521">
                  <c:v>2019-01-01</c:v>
                </c:pt>
                <c:pt idx="522">
                  <c:v>2019-01-02</c:v>
                </c:pt>
                <c:pt idx="523">
                  <c:v>2019-01-03</c:v>
                </c:pt>
                <c:pt idx="524">
                  <c:v>2019-01-04</c:v>
                </c:pt>
                <c:pt idx="525">
                  <c:v>2019-01-07</c:v>
                </c:pt>
                <c:pt idx="526">
                  <c:v>2019-01-08</c:v>
                </c:pt>
                <c:pt idx="527">
                  <c:v>2019-01-09</c:v>
                </c:pt>
                <c:pt idx="528">
                  <c:v>2019-01-10</c:v>
                </c:pt>
                <c:pt idx="529">
                  <c:v>2019-01-11</c:v>
                </c:pt>
                <c:pt idx="530">
                  <c:v>2019-01-14</c:v>
                </c:pt>
                <c:pt idx="531">
                  <c:v>2019-01-15</c:v>
                </c:pt>
                <c:pt idx="532">
                  <c:v>2019-01-16</c:v>
                </c:pt>
                <c:pt idx="533">
                  <c:v>2019-01-17</c:v>
                </c:pt>
                <c:pt idx="534">
                  <c:v>2019-01-18</c:v>
                </c:pt>
                <c:pt idx="535">
                  <c:v>2019-01-21</c:v>
                </c:pt>
                <c:pt idx="536">
                  <c:v>2019-01-22</c:v>
                </c:pt>
                <c:pt idx="537">
                  <c:v>2019-01-23</c:v>
                </c:pt>
                <c:pt idx="538">
                  <c:v>2019-01-24</c:v>
                </c:pt>
                <c:pt idx="539">
                  <c:v>2019-01-25</c:v>
                </c:pt>
                <c:pt idx="540">
                  <c:v>2019-01-28</c:v>
                </c:pt>
                <c:pt idx="541">
                  <c:v>2019-01-29</c:v>
                </c:pt>
                <c:pt idx="542">
                  <c:v>2019-01-30</c:v>
                </c:pt>
                <c:pt idx="543">
                  <c:v>2019-01-31</c:v>
                </c:pt>
                <c:pt idx="544">
                  <c:v>2019-02-01</c:v>
                </c:pt>
                <c:pt idx="545">
                  <c:v>2019-02-04</c:v>
                </c:pt>
                <c:pt idx="546">
                  <c:v>2019-02-05</c:v>
                </c:pt>
                <c:pt idx="547">
                  <c:v>2019-02-06</c:v>
                </c:pt>
                <c:pt idx="548">
                  <c:v>2019-02-07</c:v>
                </c:pt>
                <c:pt idx="549">
                  <c:v>2019-02-08</c:v>
                </c:pt>
                <c:pt idx="550">
                  <c:v>2019-02-11</c:v>
                </c:pt>
                <c:pt idx="551">
                  <c:v>2019-02-12</c:v>
                </c:pt>
                <c:pt idx="552">
                  <c:v>2019-02-13</c:v>
                </c:pt>
                <c:pt idx="553">
                  <c:v>2019-02-14</c:v>
                </c:pt>
                <c:pt idx="554">
                  <c:v>2019-02-15</c:v>
                </c:pt>
                <c:pt idx="555">
                  <c:v>2019-02-18</c:v>
                </c:pt>
                <c:pt idx="556">
                  <c:v>2019-02-19</c:v>
                </c:pt>
                <c:pt idx="557">
                  <c:v>2019-02-20</c:v>
                </c:pt>
                <c:pt idx="558">
                  <c:v>2019-02-21</c:v>
                </c:pt>
                <c:pt idx="559">
                  <c:v>2019-02-22</c:v>
                </c:pt>
                <c:pt idx="560">
                  <c:v>2019-02-25</c:v>
                </c:pt>
                <c:pt idx="561">
                  <c:v>2019-02-26</c:v>
                </c:pt>
                <c:pt idx="562">
                  <c:v>2019-02-27</c:v>
                </c:pt>
                <c:pt idx="563">
                  <c:v>2019-02-28</c:v>
                </c:pt>
                <c:pt idx="564">
                  <c:v>2019-03-01</c:v>
                </c:pt>
                <c:pt idx="565">
                  <c:v>2019-03-04</c:v>
                </c:pt>
                <c:pt idx="566">
                  <c:v>2019-03-05</c:v>
                </c:pt>
                <c:pt idx="567">
                  <c:v>2019-03-06</c:v>
                </c:pt>
                <c:pt idx="568">
                  <c:v>2019-03-07</c:v>
                </c:pt>
                <c:pt idx="569">
                  <c:v>2019-03-08</c:v>
                </c:pt>
                <c:pt idx="570">
                  <c:v>2019-03-11</c:v>
                </c:pt>
                <c:pt idx="571">
                  <c:v>2019-03-12</c:v>
                </c:pt>
                <c:pt idx="572">
                  <c:v>2019-03-13</c:v>
                </c:pt>
                <c:pt idx="573">
                  <c:v>2019-03-14</c:v>
                </c:pt>
                <c:pt idx="574">
                  <c:v>2019-03-15</c:v>
                </c:pt>
                <c:pt idx="575">
                  <c:v>2019-03-18</c:v>
                </c:pt>
                <c:pt idx="576">
                  <c:v>2019-03-19</c:v>
                </c:pt>
                <c:pt idx="577">
                  <c:v>2019-03-20</c:v>
                </c:pt>
                <c:pt idx="578">
                  <c:v>2019-03-21</c:v>
                </c:pt>
                <c:pt idx="579">
                  <c:v>2019-03-22</c:v>
                </c:pt>
                <c:pt idx="580">
                  <c:v>2019-03-25</c:v>
                </c:pt>
                <c:pt idx="581">
                  <c:v>2019-03-26</c:v>
                </c:pt>
                <c:pt idx="582">
                  <c:v>2019-03-27</c:v>
                </c:pt>
                <c:pt idx="583">
                  <c:v>2019-03-28</c:v>
                </c:pt>
                <c:pt idx="584">
                  <c:v>2019-03-29</c:v>
                </c:pt>
                <c:pt idx="585">
                  <c:v>2019-04-01</c:v>
                </c:pt>
                <c:pt idx="586">
                  <c:v>2019-04-02</c:v>
                </c:pt>
                <c:pt idx="587">
                  <c:v>2019-04-03</c:v>
                </c:pt>
                <c:pt idx="588">
                  <c:v>2019-04-04</c:v>
                </c:pt>
                <c:pt idx="589">
                  <c:v>2019-04-05</c:v>
                </c:pt>
                <c:pt idx="590">
                  <c:v>2019-04-08</c:v>
                </c:pt>
                <c:pt idx="591">
                  <c:v>2019-04-09</c:v>
                </c:pt>
                <c:pt idx="592">
                  <c:v>2019-04-10</c:v>
                </c:pt>
                <c:pt idx="593">
                  <c:v>2019-04-11</c:v>
                </c:pt>
                <c:pt idx="594">
                  <c:v>2019-04-12</c:v>
                </c:pt>
                <c:pt idx="595">
                  <c:v>2019-04-15</c:v>
                </c:pt>
                <c:pt idx="596">
                  <c:v>2019-04-16</c:v>
                </c:pt>
                <c:pt idx="597">
                  <c:v>2019-04-17</c:v>
                </c:pt>
                <c:pt idx="598">
                  <c:v>2019-04-18</c:v>
                </c:pt>
                <c:pt idx="599">
                  <c:v>2019-04-19</c:v>
                </c:pt>
                <c:pt idx="600">
                  <c:v>2019-04-22</c:v>
                </c:pt>
                <c:pt idx="601">
                  <c:v>2019-04-23</c:v>
                </c:pt>
                <c:pt idx="602">
                  <c:v>2019-04-24</c:v>
                </c:pt>
                <c:pt idx="603">
                  <c:v>2019-04-25</c:v>
                </c:pt>
                <c:pt idx="604">
                  <c:v>2019-04-26</c:v>
                </c:pt>
                <c:pt idx="605">
                  <c:v>2019-04-29</c:v>
                </c:pt>
                <c:pt idx="606">
                  <c:v>2019-04-30</c:v>
                </c:pt>
                <c:pt idx="607">
                  <c:v>2019-05-01</c:v>
                </c:pt>
                <c:pt idx="608">
                  <c:v>2019-05-02</c:v>
                </c:pt>
                <c:pt idx="609">
                  <c:v>2019-05-03</c:v>
                </c:pt>
                <c:pt idx="610">
                  <c:v>2019-05-06</c:v>
                </c:pt>
                <c:pt idx="611">
                  <c:v>2019-05-07</c:v>
                </c:pt>
                <c:pt idx="612">
                  <c:v>2019-05-08</c:v>
                </c:pt>
                <c:pt idx="613">
                  <c:v>2019-05-09</c:v>
                </c:pt>
                <c:pt idx="614">
                  <c:v>2019-05-10</c:v>
                </c:pt>
                <c:pt idx="615">
                  <c:v>2019-05-13</c:v>
                </c:pt>
                <c:pt idx="616">
                  <c:v>2019-05-14</c:v>
                </c:pt>
                <c:pt idx="617">
                  <c:v>2019-05-15</c:v>
                </c:pt>
                <c:pt idx="618">
                  <c:v>2019-05-16</c:v>
                </c:pt>
                <c:pt idx="619">
                  <c:v>2019-05-17</c:v>
                </c:pt>
                <c:pt idx="620">
                  <c:v>2019-05-20</c:v>
                </c:pt>
                <c:pt idx="621">
                  <c:v>2019-05-21</c:v>
                </c:pt>
                <c:pt idx="622">
                  <c:v>2019-05-22</c:v>
                </c:pt>
                <c:pt idx="623">
                  <c:v>2019-05-23</c:v>
                </c:pt>
                <c:pt idx="624">
                  <c:v>2019-05-24</c:v>
                </c:pt>
                <c:pt idx="625">
                  <c:v>2019-05-27</c:v>
                </c:pt>
                <c:pt idx="626">
                  <c:v>2019-05-28</c:v>
                </c:pt>
                <c:pt idx="627">
                  <c:v>2019-05-29</c:v>
                </c:pt>
                <c:pt idx="628">
                  <c:v>2019-05-30</c:v>
                </c:pt>
                <c:pt idx="629">
                  <c:v>2019-05-31</c:v>
                </c:pt>
                <c:pt idx="630">
                  <c:v>2019-06-03</c:v>
                </c:pt>
                <c:pt idx="631">
                  <c:v>2019-06-04</c:v>
                </c:pt>
                <c:pt idx="632">
                  <c:v>2019-06-05</c:v>
                </c:pt>
                <c:pt idx="633">
                  <c:v>2019-06-06</c:v>
                </c:pt>
                <c:pt idx="634">
                  <c:v>2019-06-07</c:v>
                </c:pt>
                <c:pt idx="635">
                  <c:v>2019-06-10</c:v>
                </c:pt>
                <c:pt idx="636">
                  <c:v>2019-06-11</c:v>
                </c:pt>
                <c:pt idx="637">
                  <c:v>2019-06-12</c:v>
                </c:pt>
                <c:pt idx="638">
                  <c:v>2019-06-13</c:v>
                </c:pt>
                <c:pt idx="639">
                  <c:v>2019-06-14</c:v>
                </c:pt>
                <c:pt idx="640">
                  <c:v>2019-06-17</c:v>
                </c:pt>
                <c:pt idx="641">
                  <c:v>2019-06-18</c:v>
                </c:pt>
                <c:pt idx="642">
                  <c:v>2019-06-19</c:v>
                </c:pt>
                <c:pt idx="643">
                  <c:v>2019-06-20</c:v>
                </c:pt>
                <c:pt idx="644">
                  <c:v>2019-06-21</c:v>
                </c:pt>
                <c:pt idx="645">
                  <c:v>2019-06-24</c:v>
                </c:pt>
                <c:pt idx="646">
                  <c:v>2019-06-25</c:v>
                </c:pt>
                <c:pt idx="647">
                  <c:v>2019-06-26</c:v>
                </c:pt>
                <c:pt idx="648">
                  <c:v>2019-06-27</c:v>
                </c:pt>
                <c:pt idx="649">
                  <c:v>2019-06-28</c:v>
                </c:pt>
                <c:pt idx="650">
                  <c:v>2019-07-01</c:v>
                </c:pt>
                <c:pt idx="651">
                  <c:v>2019-07-02</c:v>
                </c:pt>
                <c:pt idx="652">
                  <c:v>2019-07-03</c:v>
                </c:pt>
                <c:pt idx="653">
                  <c:v>2019-07-04</c:v>
                </c:pt>
                <c:pt idx="654">
                  <c:v>2019-07-05</c:v>
                </c:pt>
                <c:pt idx="655">
                  <c:v>2019-07-08</c:v>
                </c:pt>
                <c:pt idx="656">
                  <c:v>2019-07-09</c:v>
                </c:pt>
                <c:pt idx="657">
                  <c:v>2019-07-10</c:v>
                </c:pt>
                <c:pt idx="658">
                  <c:v>2019-07-11</c:v>
                </c:pt>
                <c:pt idx="659">
                  <c:v>2019-07-12</c:v>
                </c:pt>
                <c:pt idx="660">
                  <c:v>2019-07-15</c:v>
                </c:pt>
                <c:pt idx="661">
                  <c:v>2019-07-16</c:v>
                </c:pt>
                <c:pt idx="662">
                  <c:v>2019-07-17</c:v>
                </c:pt>
                <c:pt idx="663">
                  <c:v>2019-07-18</c:v>
                </c:pt>
                <c:pt idx="664">
                  <c:v>2019-07-19</c:v>
                </c:pt>
                <c:pt idx="665">
                  <c:v>2019-07-22</c:v>
                </c:pt>
                <c:pt idx="666">
                  <c:v>2019-07-23</c:v>
                </c:pt>
                <c:pt idx="667">
                  <c:v>2019-07-24</c:v>
                </c:pt>
                <c:pt idx="668">
                  <c:v>2019-07-25</c:v>
                </c:pt>
                <c:pt idx="669">
                  <c:v>2019-07-26</c:v>
                </c:pt>
                <c:pt idx="670">
                  <c:v>2019-07-29</c:v>
                </c:pt>
                <c:pt idx="671">
                  <c:v>2019-07-30</c:v>
                </c:pt>
                <c:pt idx="672">
                  <c:v>2019-07-31</c:v>
                </c:pt>
                <c:pt idx="673">
                  <c:v>2019-08-01</c:v>
                </c:pt>
                <c:pt idx="674">
                  <c:v>2019-08-02</c:v>
                </c:pt>
                <c:pt idx="675">
                  <c:v>2019-08-05</c:v>
                </c:pt>
                <c:pt idx="676">
                  <c:v>2019-08-06</c:v>
                </c:pt>
                <c:pt idx="677">
                  <c:v>2019-08-07</c:v>
                </c:pt>
                <c:pt idx="678">
                  <c:v>2019-08-08</c:v>
                </c:pt>
                <c:pt idx="679">
                  <c:v>2019-08-09</c:v>
                </c:pt>
                <c:pt idx="680">
                  <c:v>2019-08-12</c:v>
                </c:pt>
                <c:pt idx="681">
                  <c:v>2019-08-13</c:v>
                </c:pt>
                <c:pt idx="682">
                  <c:v>2019-08-14</c:v>
                </c:pt>
                <c:pt idx="683">
                  <c:v>2019-08-15</c:v>
                </c:pt>
                <c:pt idx="684">
                  <c:v>2019-08-16</c:v>
                </c:pt>
                <c:pt idx="685">
                  <c:v>2019-08-19</c:v>
                </c:pt>
                <c:pt idx="686">
                  <c:v>2019-08-20</c:v>
                </c:pt>
                <c:pt idx="687">
                  <c:v>2019-08-21</c:v>
                </c:pt>
                <c:pt idx="688">
                  <c:v>2019-08-22</c:v>
                </c:pt>
                <c:pt idx="689">
                  <c:v>2019-08-23</c:v>
                </c:pt>
                <c:pt idx="690">
                  <c:v>2019-08-26</c:v>
                </c:pt>
                <c:pt idx="691">
                  <c:v>2019-08-27</c:v>
                </c:pt>
                <c:pt idx="692">
                  <c:v>2019-08-28</c:v>
                </c:pt>
                <c:pt idx="693">
                  <c:v>2019-08-29</c:v>
                </c:pt>
                <c:pt idx="694">
                  <c:v>2019-08-30</c:v>
                </c:pt>
                <c:pt idx="695">
                  <c:v>2019-09-02</c:v>
                </c:pt>
                <c:pt idx="696">
                  <c:v>2019-09-03</c:v>
                </c:pt>
                <c:pt idx="697">
                  <c:v>2019-09-04</c:v>
                </c:pt>
                <c:pt idx="698">
                  <c:v>2019-09-05</c:v>
                </c:pt>
                <c:pt idx="699">
                  <c:v>2019-09-06</c:v>
                </c:pt>
                <c:pt idx="700">
                  <c:v>2019-09-09</c:v>
                </c:pt>
                <c:pt idx="701">
                  <c:v>2019-09-10</c:v>
                </c:pt>
                <c:pt idx="702">
                  <c:v>2019-09-11</c:v>
                </c:pt>
                <c:pt idx="703">
                  <c:v>2019-09-12</c:v>
                </c:pt>
                <c:pt idx="704">
                  <c:v>2019-09-13</c:v>
                </c:pt>
                <c:pt idx="705">
                  <c:v>2019-09-16</c:v>
                </c:pt>
                <c:pt idx="706">
                  <c:v>2019-09-17</c:v>
                </c:pt>
                <c:pt idx="707">
                  <c:v>2019-09-18</c:v>
                </c:pt>
                <c:pt idx="708">
                  <c:v>2019-09-19</c:v>
                </c:pt>
                <c:pt idx="709">
                  <c:v>2019-09-20</c:v>
                </c:pt>
                <c:pt idx="710">
                  <c:v>2019-09-23</c:v>
                </c:pt>
                <c:pt idx="711">
                  <c:v>2019-09-24</c:v>
                </c:pt>
                <c:pt idx="712">
                  <c:v>2019-09-25</c:v>
                </c:pt>
                <c:pt idx="713">
                  <c:v>2019-09-26</c:v>
                </c:pt>
                <c:pt idx="714">
                  <c:v>2019-09-27</c:v>
                </c:pt>
                <c:pt idx="715">
                  <c:v>2019-09-30</c:v>
                </c:pt>
                <c:pt idx="716">
                  <c:v>2019-10-01</c:v>
                </c:pt>
                <c:pt idx="717">
                  <c:v>2019-10-02</c:v>
                </c:pt>
                <c:pt idx="718">
                  <c:v>2019-10-03</c:v>
                </c:pt>
                <c:pt idx="719">
                  <c:v>2019-10-04</c:v>
                </c:pt>
                <c:pt idx="720">
                  <c:v>2019-10-07</c:v>
                </c:pt>
                <c:pt idx="721">
                  <c:v>2019-10-08</c:v>
                </c:pt>
                <c:pt idx="722">
                  <c:v>2019-10-09</c:v>
                </c:pt>
                <c:pt idx="723">
                  <c:v>2019-10-10</c:v>
                </c:pt>
                <c:pt idx="724">
                  <c:v>2019-10-11</c:v>
                </c:pt>
                <c:pt idx="725">
                  <c:v>2019-10-14</c:v>
                </c:pt>
                <c:pt idx="726">
                  <c:v>2019-10-15</c:v>
                </c:pt>
                <c:pt idx="727">
                  <c:v>2019-10-16</c:v>
                </c:pt>
                <c:pt idx="728">
                  <c:v>2019-10-17</c:v>
                </c:pt>
                <c:pt idx="729">
                  <c:v>2019-10-18</c:v>
                </c:pt>
                <c:pt idx="730">
                  <c:v>2019-10-21</c:v>
                </c:pt>
                <c:pt idx="731">
                  <c:v>2019-10-22</c:v>
                </c:pt>
                <c:pt idx="732">
                  <c:v>2019-10-23</c:v>
                </c:pt>
                <c:pt idx="733">
                  <c:v>2019-10-24</c:v>
                </c:pt>
                <c:pt idx="734">
                  <c:v>2019-10-25</c:v>
                </c:pt>
                <c:pt idx="735">
                  <c:v>2019-10-28</c:v>
                </c:pt>
                <c:pt idx="736">
                  <c:v>2019-10-29</c:v>
                </c:pt>
                <c:pt idx="737">
                  <c:v>2019-10-30</c:v>
                </c:pt>
                <c:pt idx="738">
                  <c:v>2019-10-31</c:v>
                </c:pt>
                <c:pt idx="739">
                  <c:v>2019-11-01</c:v>
                </c:pt>
                <c:pt idx="740">
                  <c:v>2019-11-04</c:v>
                </c:pt>
                <c:pt idx="741">
                  <c:v>2019-11-05</c:v>
                </c:pt>
                <c:pt idx="742">
                  <c:v>2019-11-06</c:v>
                </c:pt>
                <c:pt idx="743">
                  <c:v>2019-11-07</c:v>
                </c:pt>
                <c:pt idx="744">
                  <c:v>2019-11-08</c:v>
                </c:pt>
                <c:pt idx="745">
                  <c:v>2019-11-11</c:v>
                </c:pt>
                <c:pt idx="746">
                  <c:v>2019-11-12</c:v>
                </c:pt>
                <c:pt idx="747">
                  <c:v>2019-11-13</c:v>
                </c:pt>
              </c:strCache>
            </c:strRef>
          </c:cat>
          <c:val>
            <c:numRef>
              <c:f>'[data-financial-stability-report-2019_2.xlsx]1'!$D$9:$D$756</c:f>
              <c:numCache>
                <c:formatCode>0.00</c:formatCode>
                <c:ptCount val="748"/>
                <c:pt idx="0">
                  <c:v>2.4300000000000002</c:v>
                </c:pt>
                <c:pt idx="1">
                  <c:v>2.4500000000000002</c:v>
                </c:pt>
                <c:pt idx="2">
                  <c:v>2.46</c:v>
                </c:pt>
                <c:pt idx="3">
                  <c:v>2.37</c:v>
                </c:pt>
                <c:pt idx="4">
                  <c:v>2.42</c:v>
                </c:pt>
                <c:pt idx="5">
                  <c:v>2.38</c:v>
                </c:pt>
                <c:pt idx="6">
                  <c:v>2.38</c:v>
                </c:pt>
                <c:pt idx="7">
                  <c:v>2.38</c:v>
                </c:pt>
                <c:pt idx="8">
                  <c:v>2.36</c:v>
                </c:pt>
                <c:pt idx="9">
                  <c:v>2.4</c:v>
                </c:pt>
                <c:pt idx="10">
                  <c:v>2.38</c:v>
                </c:pt>
                <c:pt idx="11">
                  <c:v>2.33</c:v>
                </c:pt>
                <c:pt idx="12">
                  <c:v>2.42</c:v>
                </c:pt>
                <c:pt idx="13">
                  <c:v>2.4700000000000002</c:v>
                </c:pt>
                <c:pt idx="14">
                  <c:v>2.48</c:v>
                </c:pt>
                <c:pt idx="15">
                  <c:v>2.41</c:v>
                </c:pt>
                <c:pt idx="16">
                  <c:v>2.4700000000000002</c:v>
                </c:pt>
                <c:pt idx="17">
                  <c:v>2.5299999999999998</c:v>
                </c:pt>
                <c:pt idx="18">
                  <c:v>2.5099999999999998</c:v>
                </c:pt>
                <c:pt idx="19">
                  <c:v>2.4900000000000002</c:v>
                </c:pt>
                <c:pt idx="20">
                  <c:v>2.4900000000000002</c:v>
                </c:pt>
                <c:pt idx="21">
                  <c:v>2.4500000000000002</c:v>
                </c:pt>
                <c:pt idx="22">
                  <c:v>2.48</c:v>
                </c:pt>
                <c:pt idx="23">
                  <c:v>2.48</c:v>
                </c:pt>
                <c:pt idx="24">
                  <c:v>2.4900000000000002</c:v>
                </c:pt>
                <c:pt idx="25">
                  <c:v>2.42</c:v>
                </c:pt>
                <c:pt idx="26">
                  <c:v>2.4</c:v>
                </c:pt>
                <c:pt idx="27">
                  <c:v>2.34</c:v>
                </c:pt>
                <c:pt idx="28">
                  <c:v>2.4</c:v>
                </c:pt>
                <c:pt idx="29">
                  <c:v>2.41</c:v>
                </c:pt>
                <c:pt idx="30">
                  <c:v>2.4300000000000002</c:v>
                </c:pt>
                <c:pt idx="31">
                  <c:v>2.4700000000000002</c:v>
                </c:pt>
                <c:pt idx="32">
                  <c:v>2.5099999999999998</c:v>
                </c:pt>
                <c:pt idx="33">
                  <c:v>2.4500000000000002</c:v>
                </c:pt>
                <c:pt idx="34">
                  <c:v>2.42</c:v>
                </c:pt>
                <c:pt idx="35">
                  <c:v>2.44</c:v>
                </c:pt>
                <c:pt idx="36">
                  <c:v>2.4300000000000002</c:v>
                </c:pt>
                <c:pt idx="37">
                  <c:v>2.42</c:v>
                </c:pt>
                <c:pt idx="38">
                  <c:v>2.38</c:v>
                </c:pt>
                <c:pt idx="39">
                  <c:v>2.31</c:v>
                </c:pt>
                <c:pt idx="40">
                  <c:v>2.36</c:v>
                </c:pt>
                <c:pt idx="41">
                  <c:v>2.36</c:v>
                </c:pt>
                <c:pt idx="42">
                  <c:v>2.46</c:v>
                </c:pt>
                <c:pt idx="43">
                  <c:v>2.4900000000000002</c:v>
                </c:pt>
                <c:pt idx="44">
                  <c:v>2.4900000000000002</c:v>
                </c:pt>
                <c:pt idx="45">
                  <c:v>2.4900000000000002</c:v>
                </c:pt>
                <c:pt idx="46">
                  <c:v>2.52</c:v>
                </c:pt>
                <c:pt idx="47">
                  <c:v>2.57</c:v>
                </c:pt>
                <c:pt idx="48">
                  <c:v>2.6</c:v>
                </c:pt>
                <c:pt idx="49">
                  <c:v>2.58</c:v>
                </c:pt>
                <c:pt idx="50">
                  <c:v>2.62</c:v>
                </c:pt>
                <c:pt idx="51">
                  <c:v>2.6</c:v>
                </c:pt>
                <c:pt idx="52">
                  <c:v>2.5099999999999998</c:v>
                </c:pt>
                <c:pt idx="53">
                  <c:v>2.5299999999999998</c:v>
                </c:pt>
                <c:pt idx="54">
                  <c:v>2.5</c:v>
                </c:pt>
                <c:pt idx="55">
                  <c:v>2.4700000000000002</c:v>
                </c:pt>
                <c:pt idx="56">
                  <c:v>2.4300000000000002</c:v>
                </c:pt>
                <c:pt idx="57">
                  <c:v>2.4</c:v>
                </c:pt>
                <c:pt idx="58">
                  <c:v>2.41</c:v>
                </c:pt>
                <c:pt idx="59">
                  <c:v>2.4</c:v>
                </c:pt>
                <c:pt idx="60">
                  <c:v>2.38</c:v>
                </c:pt>
                <c:pt idx="61">
                  <c:v>2.42</c:v>
                </c:pt>
                <c:pt idx="62">
                  <c:v>2.39</c:v>
                </c:pt>
                <c:pt idx="63">
                  <c:v>2.42</c:v>
                </c:pt>
                <c:pt idx="64">
                  <c:v>2.39</c:v>
                </c:pt>
                <c:pt idx="65">
                  <c:v>2.35</c:v>
                </c:pt>
                <c:pt idx="66">
                  <c:v>2.36</c:v>
                </c:pt>
                <c:pt idx="67">
                  <c:v>2.34</c:v>
                </c:pt>
                <c:pt idx="68">
                  <c:v>2.34</c:v>
                </c:pt>
                <c:pt idx="69">
                  <c:v>2.38</c:v>
                </c:pt>
                <c:pt idx="70">
                  <c:v>2.37</c:v>
                </c:pt>
                <c:pt idx="71">
                  <c:v>2.3199999999999998</c:v>
                </c:pt>
                <c:pt idx="72">
                  <c:v>2.2799999999999998</c:v>
                </c:pt>
                <c:pt idx="73">
                  <c:v>2.2400000000000002</c:v>
                </c:pt>
                <c:pt idx="74">
                  <c:v>2.23</c:v>
                </c:pt>
                <c:pt idx="75">
                  <c:v>2.2599999999999998</c:v>
                </c:pt>
                <c:pt idx="76">
                  <c:v>2.1800000000000002</c:v>
                </c:pt>
                <c:pt idx="77">
                  <c:v>2.21</c:v>
                </c:pt>
                <c:pt idx="78">
                  <c:v>2.2400000000000002</c:v>
                </c:pt>
                <c:pt idx="79">
                  <c:v>2.2400000000000002</c:v>
                </c:pt>
                <c:pt idx="80">
                  <c:v>2.2799999999999998</c:v>
                </c:pt>
                <c:pt idx="81">
                  <c:v>2.35</c:v>
                </c:pt>
                <c:pt idx="82">
                  <c:v>2.3199999999999998</c:v>
                </c:pt>
                <c:pt idx="83">
                  <c:v>2.2999999999999998</c:v>
                </c:pt>
                <c:pt idx="84">
                  <c:v>2.2799999999999998</c:v>
                </c:pt>
                <c:pt idx="85">
                  <c:v>2.33</c:v>
                </c:pt>
                <c:pt idx="86">
                  <c:v>2.29</c:v>
                </c:pt>
                <c:pt idx="87">
                  <c:v>2.33</c:v>
                </c:pt>
                <c:pt idx="88">
                  <c:v>2.36</c:v>
                </c:pt>
                <c:pt idx="89">
                  <c:v>2.36</c:v>
                </c:pt>
                <c:pt idx="90">
                  <c:v>2.39</c:v>
                </c:pt>
                <c:pt idx="91">
                  <c:v>2.42</c:v>
                </c:pt>
                <c:pt idx="92">
                  <c:v>2.41</c:v>
                </c:pt>
                <c:pt idx="93">
                  <c:v>2.39</c:v>
                </c:pt>
                <c:pt idx="94">
                  <c:v>2.33</c:v>
                </c:pt>
                <c:pt idx="95">
                  <c:v>2.34</c:v>
                </c:pt>
                <c:pt idx="96">
                  <c:v>2.33</c:v>
                </c:pt>
                <c:pt idx="97">
                  <c:v>2.2200000000000002</c:v>
                </c:pt>
                <c:pt idx="98">
                  <c:v>2.23</c:v>
                </c:pt>
                <c:pt idx="99">
                  <c:v>2.23</c:v>
                </c:pt>
                <c:pt idx="100">
                  <c:v>2.25</c:v>
                </c:pt>
                <c:pt idx="101">
                  <c:v>2.29</c:v>
                </c:pt>
                <c:pt idx="102">
                  <c:v>2.2599999999999998</c:v>
                </c:pt>
                <c:pt idx="103">
                  <c:v>2.25</c:v>
                </c:pt>
                <c:pt idx="104">
                  <c:v>2.25</c:v>
                </c:pt>
                <c:pt idx="105">
                  <c:v>2.25</c:v>
                </c:pt>
                <c:pt idx="106">
                  <c:v>2.21</c:v>
                </c:pt>
                <c:pt idx="107">
                  <c:v>2.19</c:v>
                </c:pt>
                <c:pt idx="108">
                  <c:v>2.21</c:v>
                </c:pt>
                <c:pt idx="109">
                  <c:v>2.15</c:v>
                </c:pt>
                <c:pt idx="110">
                  <c:v>2.1800000000000002</c:v>
                </c:pt>
                <c:pt idx="111">
                  <c:v>2.14</c:v>
                </c:pt>
                <c:pt idx="112">
                  <c:v>2.1800000000000002</c:v>
                </c:pt>
                <c:pt idx="113">
                  <c:v>2.19</c:v>
                </c:pt>
                <c:pt idx="114">
                  <c:v>2.21</c:v>
                </c:pt>
                <c:pt idx="115">
                  <c:v>2.21</c:v>
                </c:pt>
                <c:pt idx="116">
                  <c:v>2.21</c:v>
                </c:pt>
                <c:pt idx="117">
                  <c:v>2.15</c:v>
                </c:pt>
                <c:pt idx="118">
                  <c:v>2.16</c:v>
                </c:pt>
                <c:pt idx="119">
                  <c:v>2.16</c:v>
                </c:pt>
                <c:pt idx="120">
                  <c:v>2.19</c:v>
                </c:pt>
                <c:pt idx="121">
                  <c:v>2.16</c:v>
                </c:pt>
                <c:pt idx="122">
                  <c:v>2.16</c:v>
                </c:pt>
                <c:pt idx="123">
                  <c:v>2.15</c:v>
                </c:pt>
                <c:pt idx="124">
                  <c:v>2.15</c:v>
                </c:pt>
                <c:pt idx="125">
                  <c:v>2.14</c:v>
                </c:pt>
                <c:pt idx="126">
                  <c:v>2.21</c:v>
                </c:pt>
                <c:pt idx="127">
                  <c:v>2.2200000000000002</c:v>
                </c:pt>
                <c:pt idx="128">
                  <c:v>2.27</c:v>
                </c:pt>
                <c:pt idx="129">
                  <c:v>2.2999999999999998</c:v>
                </c:pt>
                <c:pt idx="130">
                  <c:v>2.35</c:v>
                </c:pt>
                <c:pt idx="131">
                  <c:v>2.34</c:v>
                </c:pt>
                <c:pt idx="132">
                  <c:v>2.33</c:v>
                </c:pt>
                <c:pt idx="133">
                  <c:v>2.37</c:v>
                </c:pt>
                <c:pt idx="134">
                  <c:v>2.39</c:v>
                </c:pt>
                <c:pt idx="135">
                  <c:v>2.38</c:v>
                </c:pt>
                <c:pt idx="136">
                  <c:v>2.37</c:v>
                </c:pt>
                <c:pt idx="137">
                  <c:v>2.33</c:v>
                </c:pt>
                <c:pt idx="138">
                  <c:v>2.35</c:v>
                </c:pt>
                <c:pt idx="139">
                  <c:v>2.33</c:v>
                </c:pt>
                <c:pt idx="140">
                  <c:v>2.31</c:v>
                </c:pt>
                <c:pt idx="141">
                  <c:v>2.27</c:v>
                </c:pt>
                <c:pt idx="142">
                  <c:v>2.27</c:v>
                </c:pt>
                <c:pt idx="143">
                  <c:v>2.27</c:v>
                </c:pt>
                <c:pt idx="144">
                  <c:v>2.2400000000000002</c:v>
                </c:pt>
                <c:pt idx="145">
                  <c:v>2.2599999999999998</c:v>
                </c:pt>
                <c:pt idx="146">
                  <c:v>2.33</c:v>
                </c:pt>
                <c:pt idx="147">
                  <c:v>2.29</c:v>
                </c:pt>
                <c:pt idx="148">
                  <c:v>2.3199999999999998</c:v>
                </c:pt>
                <c:pt idx="149">
                  <c:v>2.2999999999999998</c:v>
                </c:pt>
                <c:pt idx="150">
                  <c:v>2.29</c:v>
                </c:pt>
                <c:pt idx="151">
                  <c:v>2.2599999999999998</c:v>
                </c:pt>
                <c:pt idx="152">
                  <c:v>2.27</c:v>
                </c:pt>
                <c:pt idx="153">
                  <c:v>2.2400000000000002</c:v>
                </c:pt>
                <c:pt idx="154">
                  <c:v>2.27</c:v>
                </c:pt>
                <c:pt idx="155">
                  <c:v>2.2599999999999998</c:v>
                </c:pt>
                <c:pt idx="156">
                  <c:v>2.29</c:v>
                </c:pt>
                <c:pt idx="157">
                  <c:v>2.2400000000000002</c:v>
                </c:pt>
                <c:pt idx="158">
                  <c:v>2.2000000000000002</c:v>
                </c:pt>
                <c:pt idx="159">
                  <c:v>2.19</c:v>
                </c:pt>
                <c:pt idx="160">
                  <c:v>2.2200000000000002</c:v>
                </c:pt>
                <c:pt idx="161">
                  <c:v>2.27</c:v>
                </c:pt>
                <c:pt idx="162">
                  <c:v>2.23</c:v>
                </c:pt>
                <c:pt idx="163">
                  <c:v>2.19</c:v>
                </c:pt>
                <c:pt idx="164">
                  <c:v>2.19</c:v>
                </c:pt>
                <c:pt idx="165">
                  <c:v>2.1800000000000002</c:v>
                </c:pt>
                <c:pt idx="166">
                  <c:v>2.2200000000000002</c:v>
                </c:pt>
                <c:pt idx="167">
                  <c:v>2.17</c:v>
                </c:pt>
                <c:pt idx="168">
                  <c:v>2.19</c:v>
                </c:pt>
                <c:pt idx="169">
                  <c:v>2.17</c:v>
                </c:pt>
                <c:pt idx="170">
                  <c:v>2.16</c:v>
                </c:pt>
                <c:pt idx="171">
                  <c:v>2.13</c:v>
                </c:pt>
                <c:pt idx="172">
                  <c:v>2.15</c:v>
                </c:pt>
                <c:pt idx="173">
                  <c:v>2.12</c:v>
                </c:pt>
                <c:pt idx="174">
                  <c:v>2.16</c:v>
                </c:pt>
                <c:pt idx="175">
                  <c:v>2.15</c:v>
                </c:pt>
                <c:pt idx="176">
                  <c:v>2.0699999999999998</c:v>
                </c:pt>
                <c:pt idx="177">
                  <c:v>2.1</c:v>
                </c:pt>
                <c:pt idx="178">
                  <c:v>2.0499999999999998</c:v>
                </c:pt>
                <c:pt idx="179">
                  <c:v>2.06</c:v>
                </c:pt>
                <c:pt idx="180">
                  <c:v>2.14</c:v>
                </c:pt>
                <c:pt idx="181">
                  <c:v>2.17</c:v>
                </c:pt>
                <c:pt idx="182">
                  <c:v>2.2000000000000002</c:v>
                </c:pt>
                <c:pt idx="183">
                  <c:v>2.2000000000000002</c:v>
                </c:pt>
                <c:pt idx="184">
                  <c:v>2.2000000000000002</c:v>
                </c:pt>
                <c:pt idx="185">
                  <c:v>2.23</c:v>
                </c:pt>
                <c:pt idx="186">
                  <c:v>2.2400000000000002</c:v>
                </c:pt>
                <c:pt idx="187">
                  <c:v>2.2799999999999998</c:v>
                </c:pt>
                <c:pt idx="188">
                  <c:v>2.27</c:v>
                </c:pt>
                <c:pt idx="189">
                  <c:v>2.2599999999999998</c:v>
                </c:pt>
                <c:pt idx="190">
                  <c:v>2.2200000000000002</c:v>
                </c:pt>
                <c:pt idx="191">
                  <c:v>2.2400000000000002</c:v>
                </c:pt>
                <c:pt idx="192">
                  <c:v>2.31</c:v>
                </c:pt>
                <c:pt idx="193">
                  <c:v>2.31</c:v>
                </c:pt>
                <c:pt idx="194">
                  <c:v>2.3199999999999998</c:v>
                </c:pt>
                <c:pt idx="195">
                  <c:v>2.34</c:v>
                </c:pt>
                <c:pt idx="196">
                  <c:v>2.33</c:v>
                </c:pt>
                <c:pt idx="197">
                  <c:v>2.33</c:v>
                </c:pt>
                <c:pt idx="198">
                  <c:v>2.35</c:v>
                </c:pt>
                <c:pt idx="199">
                  <c:v>2.37</c:v>
                </c:pt>
                <c:pt idx="200">
                  <c:v>2.36</c:v>
                </c:pt>
                <c:pt idx="201">
                  <c:v>2.35</c:v>
                </c:pt>
                <c:pt idx="202">
                  <c:v>2.35</c:v>
                </c:pt>
                <c:pt idx="203">
                  <c:v>2.33</c:v>
                </c:pt>
                <c:pt idx="204">
                  <c:v>2.2799999999999998</c:v>
                </c:pt>
                <c:pt idx="205">
                  <c:v>2.2999999999999998</c:v>
                </c:pt>
                <c:pt idx="206">
                  <c:v>2.2999999999999998</c:v>
                </c:pt>
                <c:pt idx="207">
                  <c:v>2.34</c:v>
                </c:pt>
                <c:pt idx="208">
                  <c:v>2.33</c:v>
                </c:pt>
                <c:pt idx="209">
                  <c:v>2.39</c:v>
                </c:pt>
                <c:pt idx="210">
                  <c:v>2.38</c:v>
                </c:pt>
                <c:pt idx="211">
                  <c:v>2.42</c:v>
                </c:pt>
                <c:pt idx="212">
                  <c:v>2.44</c:v>
                </c:pt>
                <c:pt idx="213">
                  <c:v>2.46</c:v>
                </c:pt>
                <c:pt idx="214">
                  <c:v>2.42</c:v>
                </c:pt>
                <c:pt idx="215">
                  <c:v>2.37</c:v>
                </c:pt>
                <c:pt idx="216">
                  <c:v>2.37</c:v>
                </c:pt>
                <c:pt idx="217">
                  <c:v>2.37</c:v>
                </c:pt>
                <c:pt idx="218">
                  <c:v>2.35</c:v>
                </c:pt>
                <c:pt idx="219">
                  <c:v>2.34</c:v>
                </c:pt>
                <c:pt idx="220">
                  <c:v>2.3199999999999998</c:v>
                </c:pt>
                <c:pt idx="221">
                  <c:v>2.3199999999999998</c:v>
                </c:pt>
                <c:pt idx="222">
                  <c:v>2.3199999999999998</c:v>
                </c:pt>
                <c:pt idx="223">
                  <c:v>2.33</c:v>
                </c:pt>
                <c:pt idx="224">
                  <c:v>2.4</c:v>
                </c:pt>
                <c:pt idx="225">
                  <c:v>2.4</c:v>
                </c:pt>
                <c:pt idx="226">
                  <c:v>2.38</c:v>
                </c:pt>
                <c:pt idx="227">
                  <c:v>2.33</c:v>
                </c:pt>
                <c:pt idx="228">
                  <c:v>2.37</c:v>
                </c:pt>
                <c:pt idx="229">
                  <c:v>2.35</c:v>
                </c:pt>
                <c:pt idx="230">
                  <c:v>2.37</c:v>
                </c:pt>
                <c:pt idx="231">
                  <c:v>2.36</c:v>
                </c:pt>
                <c:pt idx="232">
                  <c:v>2.3199999999999998</c:v>
                </c:pt>
                <c:pt idx="233">
                  <c:v>2.34</c:v>
                </c:pt>
                <c:pt idx="234">
                  <c:v>2.34</c:v>
                </c:pt>
                <c:pt idx="235">
                  <c:v>2.3199999999999998</c:v>
                </c:pt>
                <c:pt idx="236">
                  <c:v>2.34</c:v>
                </c:pt>
                <c:pt idx="237">
                  <c:v>2.37</c:v>
                </c:pt>
                <c:pt idx="238">
                  <c:v>2.41</c:v>
                </c:pt>
                <c:pt idx="239">
                  <c:v>2.37</c:v>
                </c:pt>
                <c:pt idx="240">
                  <c:v>2.37</c:v>
                </c:pt>
                <c:pt idx="241">
                  <c:v>2.36</c:v>
                </c:pt>
                <c:pt idx="242">
                  <c:v>2.33</c:v>
                </c:pt>
                <c:pt idx="243">
                  <c:v>2.37</c:v>
                </c:pt>
                <c:pt idx="244">
                  <c:v>2.38</c:v>
                </c:pt>
                <c:pt idx="245">
                  <c:v>2.39</c:v>
                </c:pt>
                <c:pt idx="246">
                  <c:v>2.4</c:v>
                </c:pt>
                <c:pt idx="247">
                  <c:v>2.36</c:v>
                </c:pt>
                <c:pt idx="248">
                  <c:v>2.35</c:v>
                </c:pt>
                <c:pt idx="249">
                  <c:v>2.35</c:v>
                </c:pt>
                <c:pt idx="250">
                  <c:v>2.39</c:v>
                </c:pt>
                <c:pt idx="251">
                  <c:v>2.46</c:v>
                </c:pt>
                <c:pt idx="252">
                  <c:v>2.4900000000000002</c:v>
                </c:pt>
                <c:pt idx="253">
                  <c:v>2.48</c:v>
                </c:pt>
                <c:pt idx="254">
                  <c:v>2.48</c:v>
                </c:pt>
                <c:pt idx="255">
                  <c:v>2.4900000000000002</c:v>
                </c:pt>
                <c:pt idx="256">
                  <c:v>2.4700000000000002</c:v>
                </c:pt>
                <c:pt idx="257">
                  <c:v>2.42</c:v>
                </c:pt>
                <c:pt idx="258">
                  <c:v>2.4300000000000002</c:v>
                </c:pt>
                <c:pt idx="259">
                  <c:v>2.41</c:v>
                </c:pt>
                <c:pt idx="260">
                  <c:v>2.41</c:v>
                </c:pt>
                <c:pt idx="261">
                  <c:v>2.46</c:v>
                </c:pt>
                <c:pt idx="262">
                  <c:v>2.44</c:v>
                </c:pt>
                <c:pt idx="263">
                  <c:v>2.46</c:v>
                </c:pt>
                <c:pt idx="264">
                  <c:v>2.4700000000000002</c:v>
                </c:pt>
                <c:pt idx="265">
                  <c:v>2.4900000000000002</c:v>
                </c:pt>
                <c:pt idx="266">
                  <c:v>2.5499999999999998</c:v>
                </c:pt>
                <c:pt idx="267">
                  <c:v>2.5499999999999998</c:v>
                </c:pt>
                <c:pt idx="268">
                  <c:v>2.54</c:v>
                </c:pt>
                <c:pt idx="269">
                  <c:v>2.5499999999999998</c:v>
                </c:pt>
                <c:pt idx="270">
                  <c:v>2.5499999999999998</c:v>
                </c:pt>
                <c:pt idx="271">
                  <c:v>2.54</c:v>
                </c:pt>
                <c:pt idx="272">
                  <c:v>2.57</c:v>
                </c:pt>
                <c:pt idx="273">
                  <c:v>2.62</c:v>
                </c:pt>
                <c:pt idx="274">
                  <c:v>2.64</c:v>
                </c:pt>
                <c:pt idx="275">
                  <c:v>2.66</c:v>
                </c:pt>
                <c:pt idx="276">
                  <c:v>2.63</c:v>
                </c:pt>
                <c:pt idx="277">
                  <c:v>2.65</c:v>
                </c:pt>
                <c:pt idx="278">
                  <c:v>2.63</c:v>
                </c:pt>
                <c:pt idx="279">
                  <c:v>2.66</c:v>
                </c:pt>
                <c:pt idx="280">
                  <c:v>2.7</c:v>
                </c:pt>
                <c:pt idx="281">
                  <c:v>2.73</c:v>
                </c:pt>
                <c:pt idx="282">
                  <c:v>2.72</c:v>
                </c:pt>
                <c:pt idx="283">
                  <c:v>2.78</c:v>
                </c:pt>
                <c:pt idx="284">
                  <c:v>2.84</c:v>
                </c:pt>
                <c:pt idx="285">
                  <c:v>2.77</c:v>
                </c:pt>
                <c:pt idx="286">
                  <c:v>2.79</c:v>
                </c:pt>
                <c:pt idx="287">
                  <c:v>2.84</c:v>
                </c:pt>
                <c:pt idx="288">
                  <c:v>2.85</c:v>
                </c:pt>
                <c:pt idx="289">
                  <c:v>2.83</c:v>
                </c:pt>
                <c:pt idx="290">
                  <c:v>2.86</c:v>
                </c:pt>
                <c:pt idx="291">
                  <c:v>2.83</c:v>
                </c:pt>
                <c:pt idx="292">
                  <c:v>2.91</c:v>
                </c:pt>
                <c:pt idx="293">
                  <c:v>2.9</c:v>
                </c:pt>
                <c:pt idx="294">
                  <c:v>2.87</c:v>
                </c:pt>
                <c:pt idx="295">
                  <c:v>2.9</c:v>
                </c:pt>
                <c:pt idx="296">
                  <c:v>2.88</c:v>
                </c:pt>
                <c:pt idx="297">
                  <c:v>2.94</c:v>
                </c:pt>
                <c:pt idx="298">
                  <c:v>2.92</c:v>
                </c:pt>
                <c:pt idx="299">
                  <c:v>2.88</c:v>
                </c:pt>
                <c:pt idx="300">
                  <c:v>2.86</c:v>
                </c:pt>
                <c:pt idx="301">
                  <c:v>2.9</c:v>
                </c:pt>
                <c:pt idx="302">
                  <c:v>2.87</c:v>
                </c:pt>
                <c:pt idx="303">
                  <c:v>2.81</c:v>
                </c:pt>
                <c:pt idx="304">
                  <c:v>2.86</c:v>
                </c:pt>
                <c:pt idx="305">
                  <c:v>2.88</c:v>
                </c:pt>
                <c:pt idx="306">
                  <c:v>2.88</c:v>
                </c:pt>
                <c:pt idx="307">
                  <c:v>2.89</c:v>
                </c:pt>
                <c:pt idx="308">
                  <c:v>2.86</c:v>
                </c:pt>
                <c:pt idx="309">
                  <c:v>2.9</c:v>
                </c:pt>
                <c:pt idx="310">
                  <c:v>2.87</c:v>
                </c:pt>
                <c:pt idx="311">
                  <c:v>2.84</c:v>
                </c:pt>
                <c:pt idx="312">
                  <c:v>2.81</c:v>
                </c:pt>
                <c:pt idx="313">
                  <c:v>2.82</c:v>
                </c:pt>
                <c:pt idx="314">
                  <c:v>2.85</c:v>
                </c:pt>
                <c:pt idx="315">
                  <c:v>2.85</c:v>
                </c:pt>
                <c:pt idx="316">
                  <c:v>2.89</c:v>
                </c:pt>
                <c:pt idx="317">
                  <c:v>2.89</c:v>
                </c:pt>
                <c:pt idx="318">
                  <c:v>2.83</c:v>
                </c:pt>
                <c:pt idx="319">
                  <c:v>2.82</c:v>
                </c:pt>
                <c:pt idx="320">
                  <c:v>2.85</c:v>
                </c:pt>
                <c:pt idx="321">
                  <c:v>2.78</c:v>
                </c:pt>
                <c:pt idx="322">
                  <c:v>2.77</c:v>
                </c:pt>
                <c:pt idx="323">
                  <c:v>2.74</c:v>
                </c:pt>
                <c:pt idx="324">
                  <c:v>2.74</c:v>
                </c:pt>
                <c:pt idx="325">
                  <c:v>2.73</c:v>
                </c:pt>
                <c:pt idx="326">
                  <c:v>2.79</c:v>
                </c:pt>
                <c:pt idx="327">
                  <c:v>2.79</c:v>
                </c:pt>
                <c:pt idx="328">
                  <c:v>2.83</c:v>
                </c:pt>
                <c:pt idx="329">
                  <c:v>2.77</c:v>
                </c:pt>
                <c:pt idx="330">
                  <c:v>2.78</c:v>
                </c:pt>
                <c:pt idx="331">
                  <c:v>2.8</c:v>
                </c:pt>
                <c:pt idx="332">
                  <c:v>2.79</c:v>
                </c:pt>
                <c:pt idx="333">
                  <c:v>2.83</c:v>
                </c:pt>
                <c:pt idx="334">
                  <c:v>2.82</c:v>
                </c:pt>
                <c:pt idx="335">
                  <c:v>2.83</c:v>
                </c:pt>
                <c:pt idx="336">
                  <c:v>2.82</c:v>
                </c:pt>
                <c:pt idx="337">
                  <c:v>2.87</c:v>
                </c:pt>
                <c:pt idx="338">
                  <c:v>2.92</c:v>
                </c:pt>
                <c:pt idx="339">
                  <c:v>2.96</c:v>
                </c:pt>
                <c:pt idx="340">
                  <c:v>2.98</c:v>
                </c:pt>
                <c:pt idx="341">
                  <c:v>3</c:v>
                </c:pt>
                <c:pt idx="342">
                  <c:v>3.03</c:v>
                </c:pt>
                <c:pt idx="343">
                  <c:v>3</c:v>
                </c:pt>
                <c:pt idx="344">
                  <c:v>2.96</c:v>
                </c:pt>
                <c:pt idx="345">
                  <c:v>2.93</c:v>
                </c:pt>
                <c:pt idx="346">
                  <c:v>2.97</c:v>
                </c:pt>
                <c:pt idx="347">
                  <c:v>2.97</c:v>
                </c:pt>
                <c:pt idx="348">
                  <c:v>2.94</c:v>
                </c:pt>
                <c:pt idx="349">
                  <c:v>2.95</c:v>
                </c:pt>
                <c:pt idx="350">
                  <c:v>2.95</c:v>
                </c:pt>
                <c:pt idx="351">
                  <c:v>2.97</c:v>
                </c:pt>
                <c:pt idx="352">
                  <c:v>3</c:v>
                </c:pt>
                <c:pt idx="353">
                  <c:v>2.97</c:v>
                </c:pt>
                <c:pt idx="354">
                  <c:v>2.97</c:v>
                </c:pt>
                <c:pt idx="355">
                  <c:v>3</c:v>
                </c:pt>
                <c:pt idx="356">
                  <c:v>3.08</c:v>
                </c:pt>
                <c:pt idx="357">
                  <c:v>3.09</c:v>
                </c:pt>
                <c:pt idx="358">
                  <c:v>3.11</c:v>
                </c:pt>
                <c:pt idx="359">
                  <c:v>3.06</c:v>
                </c:pt>
                <c:pt idx="360">
                  <c:v>3.06</c:v>
                </c:pt>
                <c:pt idx="361">
                  <c:v>3.06</c:v>
                </c:pt>
                <c:pt idx="362">
                  <c:v>3.01</c:v>
                </c:pt>
                <c:pt idx="363">
                  <c:v>2.98</c:v>
                </c:pt>
                <c:pt idx="364">
                  <c:v>2.93</c:v>
                </c:pt>
                <c:pt idx="365">
                  <c:v>2.94</c:v>
                </c:pt>
                <c:pt idx="366">
                  <c:v>2.77</c:v>
                </c:pt>
                <c:pt idx="367">
                  <c:v>2.84</c:v>
                </c:pt>
                <c:pt idx="368">
                  <c:v>2.83</c:v>
                </c:pt>
                <c:pt idx="369">
                  <c:v>2.89</c:v>
                </c:pt>
                <c:pt idx="370">
                  <c:v>2.94</c:v>
                </c:pt>
                <c:pt idx="371">
                  <c:v>2.92</c:v>
                </c:pt>
                <c:pt idx="372">
                  <c:v>2.97</c:v>
                </c:pt>
                <c:pt idx="373">
                  <c:v>2.93</c:v>
                </c:pt>
                <c:pt idx="374">
                  <c:v>2.93</c:v>
                </c:pt>
                <c:pt idx="375">
                  <c:v>2.96</c:v>
                </c:pt>
                <c:pt idx="376">
                  <c:v>2.96</c:v>
                </c:pt>
                <c:pt idx="377">
                  <c:v>2.98</c:v>
                </c:pt>
                <c:pt idx="378">
                  <c:v>2.94</c:v>
                </c:pt>
                <c:pt idx="379">
                  <c:v>2.93</c:v>
                </c:pt>
                <c:pt idx="380">
                  <c:v>2.92</c:v>
                </c:pt>
                <c:pt idx="381">
                  <c:v>2.89</c:v>
                </c:pt>
                <c:pt idx="382">
                  <c:v>2.93</c:v>
                </c:pt>
                <c:pt idx="383">
                  <c:v>2.9</c:v>
                </c:pt>
                <c:pt idx="384">
                  <c:v>2.9</c:v>
                </c:pt>
                <c:pt idx="385">
                  <c:v>2.87</c:v>
                </c:pt>
                <c:pt idx="386">
                  <c:v>2.88</c:v>
                </c:pt>
                <c:pt idx="387">
                  <c:v>2.83</c:v>
                </c:pt>
                <c:pt idx="388">
                  <c:v>2.84</c:v>
                </c:pt>
                <c:pt idx="389">
                  <c:v>2.85</c:v>
                </c:pt>
                <c:pt idx="390">
                  <c:v>2.87</c:v>
                </c:pt>
                <c:pt idx="391">
                  <c:v>2.83</c:v>
                </c:pt>
                <c:pt idx="392">
                  <c:v>2.84</c:v>
                </c:pt>
                <c:pt idx="393">
                  <c:v>2.84</c:v>
                </c:pt>
                <c:pt idx="394">
                  <c:v>2.82</c:v>
                </c:pt>
                <c:pt idx="395">
                  <c:v>2.86</c:v>
                </c:pt>
                <c:pt idx="396">
                  <c:v>2.87</c:v>
                </c:pt>
                <c:pt idx="397">
                  <c:v>2.85</c:v>
                </c:pt>
                <c:pt idx="398">
                  <c:v>2.85</c:v>
                </c:pt>
                <c:pt idx="399">
                  <c:v>2.83</c:v>
                </c:pt>
                <c:pt idx="400">
                  <c:v>2.85</c:v>
                </c:pt>
                <c:pt idx="401">
                  <c:v>2.86</c:v>
                </c:pt>
                <c:pt idx="402">
                  <c:v>2.88</c:v>
                </c:pt>
                <c:pt idx="403">
                  <c:v>2.84</c:v>
                </c:pt>
                <c:pt idx="404">
                  <c:v>2.89</c:v>
                </c:pt>
                <c:pt idx="405">
                  <c:v>2.96</c:v>
                </c:pt>
                <c:pt idx="406">
                  <c:v>2.95</c:v>
                </c:pt>
                <c:pt idx="407">
                  <c:v>2.94</c:v>
                </c:pt>
                <c:pt idx="408">
                  <c:v>2.98</c:v>
                </c:pt>
                <c:pt idx="409">
                  <c:v>2.96</c:v>
                </c:pt>
                <c:pt idx="410">
                  <c:v>2.98</c:v>
                </c:pt>
                <c:pt idx="411">
                  <c:v>2.96</c:v>
                </c:pt>
                <c:pt idx="412">
                  <c:v>3</c:v>
                </c:pt>
                <c:pt idx="413">
                  <c:v>2.98</c:v>
                </c:pt>
                <c:pt idx="414">
                  <c:v>2.95</c:v>
                </c:pt>
                <c:pt idx="415">
                  <c:v>2.94</c:v>
                </c:pt>
                <c:pt idx="416">
                  <c:v>2.98</c:v>
                </c:pt>
                <c:pt idx="417">
                  <c:v>2.96</c:v>
                </c:pt>
                <c:pt idx="418">
                  <c:v>2.93</c:v>
                </c:pt>
                <c:pt idx="419">
                  <c:v>2.87</c:v>
                </c:pt>
                <c:pt idx="420">
                  <c:v>2.88</c:v>
                </c:pt>
                <c:pt idx="421">
                  <c:v>2.89</c:v>
                </c:pt>
                <c:pt idx="422">
                  <c:v>2.86</c:v>
                </c:pt>
                <c:pt idx="423">
                  <c:v>2.87</c:v>
                </c:pt>
                <c:pt idx="424">
                  <c:v>2.87</c:v>
                </c:pt>
                <c:pt idx="425">
                  <c:v>2.82</c:v>
                </c:pt>
                <c:pt idx="426">
                  <c:v>2.85</c:v>
                </c:pt>
                <c:pt idx="427">
                  <c:v>2.82</c:v>
                </c:pt>
                <c:pt idx="428">
                  <c:v>2.82</c:v>
                </c:pt>
                <c:pt idx="429">
                  <c:v>2.82</c:v>
                </c:pt>
                <c:pt idx="430">
                  <c:v>2.85</c:v>
                </c:pt>
                <c:pt idx="431">
                  <c:v>2.88</c:v>
                </c:pt>
                <c:pt idx="432">
                  <c:v>2.89</c:v>
                </c:pt>
                <c:pt idx="433">
                  <c:v>2.86</c:v>
                </c:pt>
                <c:pt idx="434">
                  <c:v>2.86</c:v>
                </c:pt>
                <c:pt idx="435">
                  <c:v>2.85</c:v>
                </c:pt>
                <c:pt idx="436">
                  <c:v>2.9</c:v>
                </c:pt>
                <c:pt idx="437">
                  <c:v>2.9</c:v>
                </c:pt>
                <c:pt idx="438">
                  <c:v>2.88</c:v>
                </c:pt>
                <c:pt idx="439">
                  <c:v>2.94</c:v>
                </c:pt>
                <c:pt idx="440">
                  <c:v>2.94</c:v>
                </c:pt>
                <c:pt idx="441">
                  <c:v>2.98</c:v>
                </c:pt>
                <c:pt idx="442">
                  <c:v>2.97</c:v>
                </c:pt>
                <c:pt idx="443">
                  <c:v>2.97</c:v>
                </c:pt>
                <c:pt idx="444">
                  <c:v>2.99</c:v>
                </c:pt>
                <c:pt idx="445">
                  <c:v>2.99</c:v>
                </c:pt>
                <c:pt idx="446">
                  <c:v>3.05</c:v>
                </c:pt>
                <c:pt idx="447">
                  <c:v>3.08</c:v>
                </c:pt>
                <c:pt idx="448">
                  <c:v>3.07</c:v>
                </c:pt>
                <c:pt idx="449">
                  <c:v>3.07</c:v>
                </c:pt>
                <c:pt idx="450">
                  <c:v>3.08</c:v>
                </c:pt>
                <c:pt idx="451">
                  <c:v>3.1</c:v>
                </c:pt>
                <c:pt idx="452">
                  <c:v>3.06</c:v>
                </c:pt>
                <c:pt idx="453">
                  <c:v>3.06</c:v>
                </c:pt>
                <c:pt idx="454">
                  <c:v>3.05</c:v>
                </c:pt>
                <c:pt idx="455">
                  <c:v>3.09</c:v>
                </c:pt>
                <c:pt idx="456">
                  <c:v>3.05</c:v>
                </c:pt>
                <c:pt idx="457">
                  <c:v>3.15</c:v>
                </c:pt>
                <c:pt idx="458">
                  <c:v>3.19</c:v>
                </c:pt>
                <c:pt idx="459">
                  <c:v>3.23</c:v>
                </c:pt>
                <c:pt idx="460">
                  <c:v>3.22</c:v>
                </c:pt>
                <c:pt idx="461">
                  <c:v>3.21</c:v>
                </c:pt>
                <c:pt idx="462">
                  <c:v>3.22</c:v>
                </c:pt>
                <c:pt idx="463">
                  <c:v>3.14</c:v>
                </c:pt>
                <c:pt idx="464">
                  <c:v>3.15</c:v>
                </c:pt>
                <c:pt idx="465">
                  <c:v>3.16</c:v>
                </c:pt>
                <c:pt idx="466">
                  <c:v>3.16</c:v>
                </c:pt>
                <c:pt idx="467">
                  <c:v>3.19</c:v>
                </c:pt>
                <c:pt idx="468">
                  <c:v>3.17</c:v>
                </c:pt>
                <c:pt idx="469">
                  <c:v>3.2</c:v>
                </c:pt>
                <c:pt idx="470">
                  <c:v>3.2</c:v>
                </c:pt>
                <c:pt idx="471">
                  <c:v>3.17</c:v>
                </c:pt>
                <c:pt idx="472">
                  <c:v>3.1</c:v>
                </c:pt>
                <c:pt idx="473">
                  <c:v>3.14</c:v>
                </c:pt>
                <c:pt idx="474">
                  <c:v>3.08</c:v>
                </c:pt>
                <c:pt idx="475">
                  <c:v>3.08</c:v>
                </c:pt>
                <c:pt idx="476">
                  <c:v>3.12</c:v>
                </c:pt>
                <c:pt idx="477">
                  <c:v>3.15</c:v>
                </c:pt>
                <c:pt idx="478">
                  <c:v>3.14</c:v>
                </c:pt>
                <c:pt idx="479">
                  <c:v>3.22</c:v>
                </c:pt>
                <c:pt idx="480">
                  <c:v>3.2</c:v>
                </c:pt>
                <c:pt idx="481">
                  <c:v>3.22</c:v>
                </c:pt>
                <c:pt idx="482">
                  <c:v>3.22</c:v>
                </c:pt>
                <c:pt idx="483">
                  <c:v>3.24</c:v>
                </c:pt>
                <c:pt idx="484">
                  <c:v>3.19</c:v>
                </c:pt>
                <c:pt idx="485">
                  <c:v>3.19</c:v>
                </c:pt>
                <c:pt idx="486">
                  <c:v>3.14</c:v>
                </c:pt>
                <c:pt idx="487">
                  <c:v>3.12</c:v>
                </c:pt>
                <c:pt idx="488">
                  <c:v>3.11</c:v>
                </c:pt>
                <c:pt idx="489">
                  <c:v>3.08</c:v>
                </c:pt>
                <c:pt idx="490">
                  <c:v>3.06</c:v>
                </c:pt>
                <c:pt idx="491">
                  <c:v>3.06</c:v>
                </c:pt>
                <c:pt idx="492">
                  <c:v>3.06</c:v>
                </c:pt>
                <c:pt idx="493">
                  <c:v>3.06</c:v>
                </c:pt>
                <c:pt idx="494">
                  <c:v>3.05</c:v>
                </c:pt>
                <c:pt idx="495">
                  <c:v>3.07</c:v>
                </c:pt>
                <c:pt idx="496">
                  <c:v>3.06</c:v>
                </c:pt>
                <c:pt idx="497">
                  <c:v>3.06</c:v>
                </c:pt>
                <c:pt idx="498">
                  <c:v>3.03</c:v>
                </c:pt>
                <c:pt idx="499">
                  <c:v>3.01</c:v>
                </c:pt>
                <c:pt idx="500">
                  <c:v>2.98</c:v>
                </c:pt>
                <c:pt idx="501">
                  <c:v>2.91</c:v>
                </c:pt>
                <c:pt idx="502">
                  <c:v>2.92</c:v>
                </c:pt>
                <c:pt idx="503">
                  <c:v>2.87</c:v>
                </c:pt>
                <c:pt idx="504">
                  <c:v>2.85</c:v>
                </c:pt>
                <c:pt idx="505">
                  <c:v>2.85</c:v>
                </c:pt>
                <c:pt idx="506">
                  <c:v>2.89</c:v>
                </c:pt>
                <c:pt idx="507">
                  <c:v>2.91</c:v>
                </c:pt>
                <c:pt idx="508">
                  <c:v>2.91</c:v>
                </c:pt>
                <c:pt idx="509">
                  <c:v>2.89</c:v>
                </c:pt>
                <c:pt idx="510">
                  <c:v>2.86</c:v>
                </c:pt>
                <c:pt idx="511">
                  <c:v>2.82</c:v>
                </c:pt>
                <c:pt idx="512">
                  <c:v>2.77</c:v>
                </c:pt>
                <c:pt idx="513">
                  <c:v>2.79</c:v>
                </c:pt>
                <c:pt idx="514">
                  <c:v>2.79</c:v>
                </c:pt>
                <c:pt idx="515">
                  <c:v>2.74</c:v>
                </c:pt>
                <c:pt idx="516">
                  <c:v>2.75</c:v>
                </c:pt>
                <c:pt idx="517">
                  <c:v>2.81</c:v>
                </c:pt>
                <c:pt idx="518">
                  <c:v>2.77</c:v>
                </c:pt>
                <c:pt idx="519">
                  <c:v>2.72</c:v>
                </c:pt>
                <c:pt idx="520">
                  <c:v>2.69</c:v>
                </c:pt>
                <c:pt idx="521">
                  <c:v>2.69</c:v>
                </c:pt>
                <c:pt idx="522">
                  <c:v>2.66</c:v>
                </c:pt>
                <c:pt idx="523">
                  <c:v>2.56</c:v>
                </c:pt>
                <c:pt idx="524">
                  <c:v>2.67</c:v>
                </c:pt>
                <c:pt idx="525">
                  <c:v>2.7</c:v>
                </c:pt>
                <c:pt idx="526">
                  <c:v>2.73</c:v>
                </c:pt>
                <c:pt idx="527">
                  <c:v>2.74</c:v>
                </c:pt>
                <c:pt idx="528">
                  <c:v>2.74</c:v>
                </c:pt>
                <c:pt idx="529">
                  <c:v>2.71</c:v>
                </c:pt>
                <c:pt idx="530">
                  <c:v>2.71</c:v>
                </c:pt>
                <c:pt idx="531">
                  <c:v>2.72</c:v>
                </c:pt>
                <c:pt idx="532">
                  <c:v>2.73</c:v>
                </c:pt>
                <c:pt idx="533">
                  <c:v>2.75</c:v>
                </c:pt>
                <c:pt idx="534">
                  <c:v>2.79</c:v>
                </c:pt>
                <c:pt idx="535">
                  <c:v>2.78</c:v>
                </c:pt>
                <c:pt idx="536">
                  <c:v>2.74</c:v>
                </c:pt>
                <c:pt idx="537">
                  <c:v>2.76</c:v>
                </c:pt>
                <c:pt idx="538">
                  <c:v>2.72</c:v>
                </c:pt>
                <c:pt idx="539">
                  <c:v>2.76</c:v>
                </c:pt>
                <c:pt idx="540">
                  <c:v>2.75</c:v>
                </c:pt>
                <c:pt idx="541">
                  <c:v>2.72</c:v>
                </c:pt>
                <c:pt idx="542">
                  <c:v>2.7</c:v>
                </c:pt>
                <c:pt idx="543">
                  <c:v>2.63</c:v>
                </c:pt>
                <c:pt idx="544">
                  <c:v>2.7</c:v>
                </c:pt>
                <c:pt idx="545">
                  <c:v>2.73</c:v>
                </c:pt>
                <c:pt idx="546">
                  <c:v>2.71</c:v>
                </c:pt>
                <c:pt idx="547">
                  <c:v>2.7</c:v>
                </c:pt>
                <c:pt idx="548">
                  <c:v>2.65</c:v>
                </c:pt>
                <c:pt idx="549">
                  <c:v>2.63</c:v>
                </c:pt>
                <c:pt idx="550">
                  <c:v>2.65</c:v>
                </c:pt>
                <c:pt idx="551">
                  <c:v>2.68</c:v>
                </c:pt>
                <c:pt idx="552">
                  <c:v>2.71</c:v>
                </c:pt>
                <c:pt idx="553">
                  <c:v>2.66</c:v>
                </c:pt>
                <c:pt idx="554">
                  <c:v>2.66</c:v>
                </c:pt>
                <c:pt idx="555">
                  <c:v>2.66</c:v>
                </c:pt>
                <c:pt idx="556">
                  <c:v>2.65</c:v>
                </c:pt>
                <c:pt idx="557">
                  <c:v>2.65</c:v>
                </c:pt>
                <c:pt idx="558">
                  <c:v>2.69</c:v>
                </c:pt>
                <c:pt idx="559">
                  <c:v>2.65</c:v>
                </c:pt>
                <c:pt idx="560">
                  <c:v>2.67</c:v>
                </c:pt>
                <c:pt idx="561">
                  <c:v>2.64</c:v>
                </c:pt>
                <c:pt idx="562">
                  <c:v>2.69</c:v>
                </c:pt>
                <c:pt idx="563">
                  <c:v>2.73</c:v>
                </c:pt>
                <c:pt idx="564">
                  <c:v>2.76</c:v>
                </c:pt>
                <c:pt idx="565">
                  <c:v>2.72</c:v>
                </c:pt>
                <c:pt idx="566">
                  <c:v>2.72</c:v>
                </c:pt>
                <c:pt idx="567">
                  <c:v>2.69</c:v>
                </c:pt>
                <c:pt idx="568">
                  <c:v>2.64</c:v>
                </c:pt>
                <c:pt idx="569">
                  <c:v>2.62</c:v>
                </c:pt>
                <c:pt idx="570">
                  <c:v>2.64</c:v>
                </c:pt>
                <c:pt idx="571">
                  <c:v>2.61</c:v>
                </c:pt>
                <c:pt idx="572">
                  <c:v>2.61</c:v>
                </c:pt>
                <c:pt idx="573">
                  <c:v>2.63</c:v>
                </c:pt>
                <c:pt idx="574">
                  <c:v>2.59</c:v>
                </c:pt>
                <c:pt idx="575">
                  <c:v>2.6</c:v>
                </c:pt>
                <c:pt idx="576">
                  <c:v>2.61</c:v>
                </c:pt>
                <c:pt idx="577">
                  <c:v>2.54</c:v>
                </c:pt>
                <c:pt idx="578">
                  <c:v>2.54</c:v>
                </c:pt>
                <c:pt idx="579">
                  <c:v>2.44</c:v>
                </c:pt>
                <c:pt idx="580">
                  <c:v>2.4300000000000002</c:v>
                </c:pt>
                <c:pt idx="581">
                  <c:v>2.41</c:v>
                </c:pt>
                <c:pt idx="582">
                  <c:v>2.39</c:v>
                </c:pt>
                <c:pt idx="583">
                  <c:v>2.39</c:v>
                </c:pt>
                <c:pt idx="584">
                  <c:v>2.41</c:v>
                </c:pt>
                <c:pt idx="585">
                  <c:v>2.4900000000000002</c:v>
                </c:pt>
                <c:pt idx="586">
                  <c:v>2.48</c:v>
                </c:pt>
                <c:pt idx="587">
                  <c:v>2.52</c:v>
                </c:pt>
                <c:pt idx="588">
                  <c:v>2.5099999999999998</c:v>
                </c:pt>
                <c:pt idx="589">
                  <c:v>2.5</c:v>
                </c:pt>
                <c:pt idx="590">
                  <c:v>2.52</c:v>
                </c:pt>
                <c:pt idx="591">
                  <c:v>2.5099999999999998</c:v>
                </c:pt>
                <c:pt idx="592">
                  <c:v>2.48</c:v>
                </c:pt>
                <c:pt idx="593">
                  <c:v>2.5099999999999998</c:v>
                </c:pt>
                <c:pt idx="594">
                  <c:v>2.56</c:v>
                </c:pt>
                <c:pt idx="595">
                  <c:v>2.5499999999999998</c:v>
                </c:pt>
                <c:pt idx="596">
                  <c:v>2.6</c:v>
                </c:pt>
                <c:pt idx="597">
                  <c:v>2.59</c:v>
                </c:pt>
                <c:pt idx="598">
                  <c:v>2.57</c:v>
                </c:pt>
                <c:pt idx="599">
                  <c:v>2.5499999999999998</c:v>
                </c:pt>
                <c:pt idx="600">
                  <c:v>2.59</c:v>
                </c:pt>
                <c:pt idx="601">
                  <c:v>2.57</c:v>
                </c:pt>
                <c:pt idx="602">
                  <c:v>2.5299999999999998</c:v>
                </c:pt>
                <c:pt idx="603">
                  <c:v>2.54</c:v>
                </c:pt>
                <c:pt idx="604">
                  <c:v>2.5099999999999998</c:v>
                </c:pt>
                <c:pt idx="605">
                  <c:v>2.54</c:v>
                </c:pt>
                <c:pt idx="606">
                  <c:v>2.5099999999999998</c:v>
                </c:pt>
                <c:pt idx="607">
                  <c:v>2.52</c:v>
                </c:pt>
                <c:pt idx="608">
                  <c:v>2.5499999999999998</c:v>
                </c:pt>
                <c:pt idx="609">
                  <c:v>2.54</c:v>
                </c:pt>
                <c:pt idx="610">
                  <c:v>2.5099999999999998</c:v>
                </c:pt>
                <c:pt idx="611">
                  <c:v>2.4500000000000002</c:v>
                </c:pt>
                <c:pt idx="612">
                  <c:v>2.4900000000000002</c:v>
                </c:pt>
                <c:pt idx="613">
                  <c:v>2.4500000000000002</c:v>
                </c:pt>
                <c:pt idx="614">
                  <c:v>2.4700000000000002</c:v>
                </c:pt>
                <c:pt idx="615">
                  <c:v>2.4</c:v>
                </c:pt>
                <c:pt idx="616">
                  <c:v>2.42</c:v>
                </c:pt>
                <c:pt idx="617">
                  <c:v>2.37</c:v>
                </c:pt>
                <c:pt idx="618">
                  <c:v>2.4</c:v>
                </c:pt>
                <c:pt idx="619">
                  <c:v>2.39</c:v>
                </c:pt>
                <c:pt idx="620">
                  <c:v>2.41</c:v>
                </c:pt>
                <c:pt idx="621">
                  <c:v>2.4300000000000002</c:v>
                </c:pt>
                <c:pt idx="622">
                  <c:v>2.39</c:v>
                </c:pt>
                <c:pt idx="623">
                  <c:v>2.31</c:v>
                </c:pt>
                <c:pt idx="624">
                  <c:v>2.3199999999999998</c:v>
                </c:pt>
                <c:pt idx="625">
                  <c:v>2.33</c:v>
                </c:pt>
                <c:pt idx="626">
                  <c:v>2.2599999999999998</c:v>
                </c:pt>
                <c:pt idx="627">
                  <c:v>2.25</c:v>
                </c:pt>
                <c:pt idx="628">
                  <c:v>2.2200000000000002</c:v>
                </c:pt>
                <c:pt idx="629">
                  <c:v>2.14</c:v>
                </c:pt>
                <c:pt idx="630">
                  <c:v>2.0699999999999998</c:v>
                </c:pt>
                <c:pt idx="631">
                  <c:v>2.12</c:v>
                </c:pt>
                <c:pt idx="632">
                  <c:v>2.12</c:v>
                </c:pt>
                <c:pt idx="633">
                  <c:v>2.12</c:v>
                </c:pt>
                <c:pt idx="634">
                  <c:v>2.09</c:v>
                </c:pt>
                <c:pt idx="635">
                  <c:v>2.15</c:v>
                </c:pt>
                <c:pt idx="636">
                  <c:v>2.15</c:v>
                </c:pt>
                <c:pt idx="637">
                  <c:v>2.13</c:v>
                </c:pt>
                <c:pt idx="638">
                  <c:v>2.1</c:v>
                </c:pt>
                <c:pt idx="639">
                  <c:v>2.09</c:v>
                </c:pt>
                <c:pt idx="640">
                  <c:v>2.09</c:v>
                </c:pt>
                <c:pt idx="641">
                  <c:v>2.06</c:v>
                </c:pt>
                <c:pt idx="642">
                  <c:v>2.0299999999999998</c:v>
                </c:pt>
                <c:pt idx="643">
                  <c:v>2.0099999999999998</c:v>
                </c:pt>
                <c:pt idx="644">
                  <c:v>2.0699999999999998</c:v>
                </c:pt>
                <c:pt idx="645">
                  <c:v>2.02</c:v>
                </c:pt>
                <c:pt idx="646">
                  <c:v>2</c:v>
                </c:pt>
                <c:pt idx="647">
                  <c:v>2.0499999999999998</c:v>
                </c:pt>
                <c:pt idx="648">
                  <c:v>2.0099999999999998</c:v>
                </c:pt>
                <c:pt idx="649">
                  <c:v>2</c:v>
                </c:pt>
                <c:pt idx="650">
                  <c:v>2.0299999999999998</c:v>
                </c:pt>
                <c:pt idx="651">
                  <c:v>1.98</c:v>
                </c:pt>
                <c:pt idx="652">
                  <c:v>1.96</c:v>
                </c:pt>
                <c:pt idx="653">
                  <c:v>1.95</c:v>
                </c:pt>
                <c:pt idx="654">
                  <c:v>2.04</c:v>
                </c:pt>
                <c:pt idx="655">
                  <c:v>2.0499999999999998</c:v>
                </c:pt>
                <c:pt idx="656">
                  <c:v>2.0699999999999998</c:v>
                </c:pt>
                <c:pt idx="657">
                  <c:v>2.0699999999999998</c:v>
                </c:pt>
                <c:pt idx="658">
                  <c:v>2.13</c:v>
                </c:pt>
                <c:pt idx="659">
                  <c:v>2.12</c:v>
                </c:pt>
                <c:pt idx="660">
                  <c:v>2.09</c:v>
                </c:pt>
                <c:pt idx="661">
                  <c:v>2.13</c:v>
                </c:pt>
                <c:pt idx="662">
                  <c:v>2.06</c:v>
                </c:pt>
                <c:pt idx="663">
                  <c:v>2.04</c:v>
                </c:pt>
                <c:pt idx="664">
                  <c:v>2.0499999999999998</c:v>
                </c:pt>
                <c:pt idx="665">
                  <c:v>2.0499999999999998</c:v>
                </c:pt>
                <c:pt idx="666">
                  <c:v>2.08</c:v>
                </c:pt>
                <c:pt idx="667">
                  <c:v>2.0499999999999998</c:v>
                </c:pt>
                <c:pt idx="668">
                  <c:v>2.08</c:v>
                </c:pt>
                <c:pt idx="669">
                  <c:v>2.08</c:v>
                </c:pt>
                <c:pt idx="670">
                  <c:v>2.06</c:v>
                </c:pt>
                <c:pt idx="671">
                  <c:v>2.06</c:v>
                </c:pt>
                <c:pt idx="672">
                  <c:v>2.02</c:v>
                </c:pt>
                <c:pt idx="673">
                  <c:v>1.9</c:v>
                </c:pt>
                <c:pt idx="674">
                  <c:v>1.86</c:v>
                </c:pt>
                <c:pt idx="675">
                  <c:v>1.75</c:v>
                </c:pt>
                <c:pt idx="676">
                  <c:v>1.73</c:v>
                </c:pt>
                <c:pt idx="677">
                  <c:v>1.71</c:v>
                </c:pt>
                <c:pt idx="678">
                  <c:v>1.72</c:v>
                </c:pt>
                <c:pt idx="679">
                  <c:v>1.74</c:v>
                </c:pt>
                <c:pt idx="680">
                  <c:v>1.65</c:v>
                </c:pt>
                <c:pt idx="681">
                  <c:v>1.68</c:v>
                </c:pt>
                <c:pt idx="682">
                  <c:v>1.59</c:v>
                </c:pt>
                <c:pt idx="683">
                  <c:v>1.52</c:v>
                </c:pt>
                <c:pt idx="684">
                  <c:v>1.55</c:v>
                </c:pt>
                <c:pt idx="685">
                  <c:v>1.6</c:v>
                </c:pt>
                <c:pt idx="686">
                  <c:v>1.55</c:v>
                </c:pt>
                <c:pt idx="687">
                  <c:v>1.59</c:v>
                </c:pt>
                <c:pt idx="688">
                  <c:v>1.62</c:v>
                </c:pt>
                <c:pt idx="689">
                  <c:v>1.52</c:v>
                </c:pt>
                <c:pt idx="690">
                  <c:v>1.54</c:v>
                </c:pt>
                <c:pt idx="691">
                  <c:v>1.49</c:v>
                </c:pt>
                <c:pt idx="692">
                  <c:v>1.47</c:v>
                </c:pt>
                <c:pt idx="693">
                  <c:v>1.5</c:v>
                </c:pt>
                <c:pt idx="694">
                  <c:v>1.5</c:v>
                </c:pt>
                <c:pt idx="695">
                  <c:v>1.49</c:v>
                </c:pt>
                <c:pt idx="696">
                  <c:v>1.47</c:v>
                </c:pt>
                <c:pt idx="697">
                  <c:v>1.47</c:v>
                </c:pt>
                <c:pt idx="698">
                  <c:v>1.57</c:v>
                </c:pt>
                <c:pt idx="699">
                  <c:v>1.55</c:v>
                </c:pt>
                <c:pt idx="700">
                  <c:v>1.63</c:v>
                </c:pt>
                <c:pt idx="701">
                  <c:v>1.72</c:v>
                </c:pt>
                <c:pt idx="702">
                  <c:v>1.75</c:v>
                </c:pt>
                <c:pt idx="703">
                  <c:v>1.79</c:v>
                </c:pt>
                <c:pt idx="704">
                  <c:v>1.9</c:v>
                </c:pt>
                <c:pt idx="705">
                  <c:v>1.84</c:v>
                </c:pt>
                <c:pt idx="706">
                  <c:v>1.81</c:v>
                </c:pt>
                <c:pt idx="707">
                  <c:v>1.8</c:v>
                </c:pt>
                <c:pt idx="708">
                  <c:v>1.79</c:v>
                </c:pt>
                <c:pt idx="709">
                  <c:v>1.74</c:v>
                </c:pt>
                <c:pt idx="710">
                  <c:v>1.72</c:v>
                </c:pt>
                <c:pt idx="711">
                  <c:v>1.64</c:v>
                </c:pt>
                <c:pt idx="712">
                  <c:v>1.73</c:v>
                </c:pt>
                <c:pt idx="713">
                  <c:v>1.7</c:v>
                </c:pt>
                <c:pt idx="714">
                  <c:v>1.69</c:v>
                </c:pt>
                <c:pt idx="715">
                  <c:v>1.68</c:v>
                </c:pt>
                <c:pt idx="716">
                  <c:v>1.65</c:v>
                </c:pt>
                <c:pt idx="717">
                  <c:v>1.6</c:v>
                </c:pt>
                <c:pt idx="718">
                  <c:v>1.54</c:v>
                </c:pt>
                <c:pt idx="719">
                  <c:v>1.52</c:v>
                </c:pt>
                <c:pt idx="720">
                  <c:v>1.56</c:v>
                </c:pt>
                <c:pt idx="721">
                  <c:v>1.54</c:v>
                </c:pt>
                <c:pt idx="722">
                  <c:v>1.59</c:v>
                </c:pt>
                <c:pt idx="723">
                  <c:v>1.67</c:v>
                </c:pt>
                <c:pt idx="724">
                  <c:v>1.76</c:v>
                </c:pt>
                <c:pt idx="725">
                  <c:v>1.76</c:v>
                </c:pt>
                <c:pt idx="726">
                  <c:v>1.77</c:v>
                </c:pt>
                <c:pt idx="727">
                  <c:v>1.75</c:v>
                </c:pt>
                <c:pt idx="728">
                  <c:v>1.76</c:v>
                </c:pt>
                <c:pt idx="729">
                  <c:v>1.76</c:v>
                </c:pt>
                <c:pt idx="730">
                  <c:v>1.8</c:v>
                </c:pt>
                <c:pt idx="731">
                  <c:v>1.78</c:v>
                </c:pt>
                <c:pt idx="732">
                  <c:v>1.77</c:v>
                </c:pt>
                <c:pt idx="733">
                  <c:v>1.77</c:v>
                </c:pt>
                <c:pt idx="734">
                  <c:v>1.8</c:v>
                </c:pt>
                <c:pt idx="735">
                  <c:v>1.85</c:v>
                </c:pt>
                <c:pt idx="736">
                  <c:v>1.84</c:v>
                </c:pt>
                <c:pt idx="737">
                  <c:v>1.78</c:v>
                </c:pt>
                <c:pt idx="738">
                  <c:v>1.69</c:v>
                </c:pt>
                <c:pt idx="739">
                  <c:v>1.73</c:v>
                </c:pt>
                <c:pt idx="740">
                  <c:v>1.79</c:v>
                </c:pt>
                <c:pt idx="741">
                  <c:v>1.86</c:v>
                </c:pt>
                <c:pt idx="742">
                  <c:v>1.81</c:v>
                </c:pt>
                <c:pt idx="743">
                  <c:v>1.92</c:v>
                </c:pt>
                <c:pt idx="744">
                  <c:v>1.94</c:v>
                </c:pt>
                <c:pt idx="745">
                  <c:v>1.93</c:v>
                </c:pt>
                <c:pt idx="746">
                  <c:v>1.92</c:v>
                </c:pt>
                <c:pt idx="747">
                  <c:v>1.88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4D8-4898-BC9C-AE81C6C88A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9574528"/>
        <c:axId val="429574856"/>
      </c:lineChart>
      <c:catAx>
        <c:axId val="429574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29574856"/>
        <c:crosses val="autoZero"/>
        <c:auto val="1"/>
        <c:lblAlgn val="ctr"/>
        <c:lblOffset val="100"/>
        <c:tickLblSkip val="130"/>
        <c:noMultiLvlLbl val="0"/>
      </c:catAx>
      <c:valAx>
        <c:axId val="429574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29574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81714785651792"/>
          <c:y val="0.15782407407407409"/>
          <c:w val="0.85862729658792647"/>
          <c:h val="0.61498432487605714"/>
        </c:manualLayout>
      </c:layout>
      <c:lineChart>
        <c:grouping val="standard"/>
        <c:varyColors val="0"/>
        <c:ser>
          <c:idx val="0"/>
          <c:order val="0"/>
          <c:tx>
            <c:strRef>
              <c:f>'[appendix-to-financial-stability-report-2019_2-data.xlsx]A6'!$B$8</c:f>
              <c:strCache>
                <c:ptCount val="1"/>
                <c:pt idx="0">
                  <c:v>Covered bonds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'[appendix-to-financial-stability-report-2019_2-data.xlsx]A6'!$A$9:$A$1474</c:f>
              <c:numCache>
                <c:formatCode>m/d/yyyy</c:formatCode>
                <c:ptCount val="1466"/>
                <c:pt idx="0">
                  <c:v>41640</c:v>
                </c:pt>
                <c:pt idx="1">
                  <c:v>41641</c:v>
                </c:pt>
                <c:pt idx="2">
                  <c:v>41642</c:v>
                </c:pt>
                <c:pt idx="3">
                  <c:v>41645</c:v>
                </c:pt>
                <c:pt idx="4">
                  <c:v>41646</c:v>
                </c:pt>
                <c:pt idx="5">
                  <c:v>41647</c:v>
                </c:pt>
                <c:pt idx="6">
                  <c:v>41648</c:v>
                </c:pt>
                <c:pt idx="7">
                  <c:v>41649</c:v>
                </c:pt>
                <c:pt idx="8">
                  <c:v>41652</c:v>
                </c:pt>
                <c:pt idx="9">
                  <c:v>41653</c:v>
                </c:pt>
                <c:pt idx="10">
                  <c:v>41654</c:v>
                </c:pt>
                <c:pt idx="11">
                  <c:v>41655</c:v>
                </c:pt>
                <c:pt idx="12">
                  <c:v>41656</c:v>
                </c:pt>
                <c:pt idx="13">
                  <c:v>41659</c:v>
                </c:pt>
                <c:pt idx="14">
                  <c:v>41660</c:v>
                </c:pt>
                <c:pt idx="15">
                  <c:v>41661</c:v>
                </c:pt>
                <c:pt idx="16">
                  <c:v>41662</c:v>
                </c:pt>
                <c:pt idx="17">
                  <c:v>41663</c:v>
                </c:pt>
                <c:pt idx="18">
                  <c:v>41666</c:v>
                </c:pt>
                <c:pt idx="19">
                  <c:v>41667</c:v>
                </c:pt>
                <c:pt idx="20">
                  <c:v>41668</c:v>
                </c:pt>
                <c:pt idx="21">
                  <c:v>41669</c:v>
                </c:pt>
                <c:pt idx="22">
                  <c:v>41670</c:v>
                </c:pt>
                <c:pt idx="23">
                  <c:v>41673</c:v>
                </c:pt>
                <c:pt idx="24">
                  <c:v>41674</c:v>
                </c:pt>
                <c:pt idx="25">
                  <c:v>41675</c:v>
                </c:pt>
                <c:pt idx="26">
                  <c:v>41676</c:v>
                </c:pt>
                <c:pt idx="27">
                  <c:v>41677</c:v>
                </c:pt>
                <c:pt idx="28">
                  <c:v>41680</c:v>
                </c:pt>
                <c:pt idx="29">
                  <c:v>41681</c:v>
                </c:pt>
                <c:pt idx="30">
                  <c:v>41682</c:v>
                </c:pt>
                <c:pt idx="31">
                  <c:v>41683</c:v>
                </c:pt>
                <c:pt idx="32">
                  <c:v>41684</c:v>
                </c:pt>
                <c:pt idx="33">
                  <c:v>41687</c:v>
                </c:pt>
                <c:pt idx="34">
                  <c:v>41688</c:v>
                </c:pt>
                <c:pt idx="35">
                  <c:v>41689</c:v>
                </c:pt>
                <c:pt idx="36">
                  <c:v>41690</c:v>
                </c:pt>
                <c:pt idx="37">
                  <c:v>41691</c:v>
                </c:pt>
                <c:pt idx="38">
                  <c:v>41694</c:v>
                </c:pt>
                <c:pt idx="39">
                  <c:v>41696</c:v>
                </c:pt>
                <c:pt idx="40">
                  <c:v>41697</c:v>
                </c:pt>
                <c:pt idx="41">
                  <c:v>41698</c:v>
                </c:pt>
                <c:pt idx="42">
                  <c:v>41701</c:v>
                </c:pt>
                <c:pt idx="43">
                  <c:v>41702</c:v>
                </c:pt>
                <c:pt idx="44">
                  <c:v>41703</c:v>
                </c:pt>
                <c:pt idx="45">
                  <c:v>41704</c:v>
                </c:pt>
                <c:pt idx="46">
                  <c:v>41705</c:v>
                </c:pt>
                <c:pt idx="47">
                  <c:v>41708</c:v>
                </c:pt>
                <c:pt idx="48">
                  <c:v>41709</c:v>
                </c:pt>
                <c:pt idx="49">
                  <c:v>41710</c:v>
                </c:pt>
                <c:pt idx="50">
                  <c:v>41711</c:v>
                </c:pt>
                <c:pt idx="51">
                  <c:v>41712</c:v>
                </c:pt>
                <c:pt idx="52">
                  <c:v>41715</c:v>
                </c:pt>
                <c:pt idx="53">
                  <c:v>41716</c:v>
                </c:pt>
                <c:pt idx="54">
                  <c:v>41717</c:v>
                </c:pt>
                <c:pt idx="55">
                  <c:v>41718</c:v>
                </c:pt>
                <c:pt idx="56">
                  <c:v>41719</c:v>
                </c:pt>
                <c:pt idx="57">
                  <c:v>41722</c:v>
                </c:pt>
                <c:pt idx="58">
                  <c:v>41723</c:v>
                </c:pt>
                <c:pt idx="59">
                  <c:v>41724</c:v>
                </c:pt>
                <c:pt idx="60">
                  <c:v>41725</c:v>
                </c:pt>
                <c:pt idx="61">
                  <c:v>41726</c:v>
                </c:pt>
                <c:pt idx="62">
                  <c:v>41729</c:v>
                </c:pt>
                <c:pt idx="63">
                  <c:v>41730</c:v>
                </c:pt>
                <c:pt idx="64">
                  <c:v>41731</c:v>
                </c:pt>
                <c:pt idx="65">
                  <c:v>41732</c:v>
                </c:pt>
                <c:pt idx="66">
                  <c:v>41733</c:v>
                </c:pt>
                <c:pt idx="67">
                  <c:v>41736</c:v>
                </c:pt>
                <c:pt idx="68">
                  <c:v>41737</c:v>
                </c:pt>
                <c:pt idx="69">
                  <c:v>41738</c:v>
                </c:pt>
                <c:pt idx="70">
                  <c:v>41739</c:v>
                </c:pt>
                <c:pt idx="71">
                  <c:v>41740</c:v>
                </c:pt>
                <c:pt idx="72">
                  <c:v>41743</c:v>
                </c:pt>
                <c:pt idx="73">
                  <c:v>41744</c:v>
                </c:pt>
                <c:pt idx="74">
                  <c:v>41745</c:v>
                </c:pt>
                <c:pt idx="75">
                  <c:v>41746</c:v>
                </c:pt>
                <c:pt idx="76">
                  <c:v>41751</c:v>
                </c:pt>
                <c:pt idx="77">
                  <c:v>41752</c:v>
                </c:pt>
                <c:pt idx="78">
                  <c:v>41753</c:v>
                </c:pt>
                <c:pt idx="79">
                  <c:v>41754</c:v>
                </c:pt>
                <c:pt idx="80">
                  <c:v>41757</c:v>
                </c:pt>
                <c:pt idx="81">
                  <c:v>41758</c:v>
                </c:pt>
                <c:pt idx="82">
                  <c:v>41759</c:v>
                </c:pt>
                <c:pt idx="83">
                  <c:v>41761</c:v>
                </c:pt>
                <c:pt idx="84">
                  <c:v>41764</c:v>
                </c:pt>
                <c:pt idx="85">
                  <c:v>41765</c:v>
                </c:pt>
                <c:pt idx="86">
                  <c:v>41766</c:v>
                </c:pt>
                <c:pt idx="87">
                  <c:v>41767</c:v>
                </c:pt>
                <c:pt idx="88">
                  <c:v>41768</c:v>
                </c:pt>
                <c:pt idx="89">
                  <c:v>41771</c:v>
                </c:pt>
                <c:pt idx="90">
                  <c:v>41772</c:v>
                </c:pt>
                <c:pt idx="91">
                  <c:v>41773</c:v>
                </c:pt>
                <c:pt idx="92">
                  <c:v>41774</c:v>
                </c:pt>
                <c:pt idx="93">
                  <c:v>41775</c:v>
                </c:pt>
                <c:pt idx="94">
                  <c:v>41778</c:v>
                </c:pt>
                <c:pt idx="95">
                  <c:v>41779</c:v>
                </c:pt>
                <c:pt idx="96">
                  <c:v>41780</c:v>
                </c:pt>
                <c:pt idx="97">
                  <c:v>41781</c:v>
                </c:pt>
                <c:pt idx="98">
                  <c:v>41782</c:v>
                </c:pt>
                <c:pt idx="99">
                  <c:v>41785</c:v>
                </c:pt>
                <c:pt idx="100">
                  <c:v>41786</c:v>
                </c:pt>
                <c:pt idx="101">
                  <c:v>41787</c:v>
                </c:pt>
                <c:pt idx="102">
                  <c:v>41789</c:v>
                </c:pt>
                <c:pt idx="103">
                  <c:v>41792</c:v>
                </c:pt>
                <c:pt idx="104">
                  <c:v>41793</c:v>
                </c:pt>
                <c:pt idx="105">
                  <c:v>41794</c:v>
                </c:pt>
                <c:pt idx="106">
                  <c:v>41795</c:v>
                </c:pt>
                <c:pt idx="107">
                  <c:v>41799</c:v>
                </c:pt>
                <c:pt idx="108">
                  <c:v>41800</c:v>
                </c:pt>
                <c:pt idx="109">
                  <c:v>41801</c:v>
                </c:pt>
                <c:pt idx="110">
                  <c:v>41802</c:v>
                </c:pt>
                <c:pt idx="111">
                  <c:v>41803</c:v>
                </c:pt>
                <c:pt idx="112">
                  <c:v>41806</c:v>
                </c:pt>
                <c:pt idx="113">
                  <c:v>41807</c:v>
                </c:pt>
                <c:pt idx="114">
                  <c:v>41808</c:v>
                </c:pt>
                <c:pt idx="115">
                  <c:v>41809</c:v>
                </c:pt>
                <c:pt idx="116">
                  <c:v>41813</c:v>
                </c:pt>
                <c:pt idx="117">
                  <c:v>41814</c:v>
                </c:pt>
                <c:pt idx="118">
                  <c:v>41815</c:v>
                </c:pt>
                <c:pt idx="119">
                  <c:v>41816</c:v>
                </c:pt>
                <c:pt idx="120">
                  <c:v>41817</c:v>
                </c:pt>
                <c:pt idx="121">
                  <c:v>41820</c:v>
                </c:pt>
                <c:pt idx="122">
                  <c:v>41821</c:v>
                </c:pt>
                <c:pt idx="123">
                  <c:v>41822</c:v>
                </c:pt>
                <c:pt idx="124">
                  <c:v>41823</c:v>
                </c:pt>
                <c:pt idx="125">
                  <c:v>41824</c:v>
                </c:pt>
                <c:pt idx="126">
                  <c:v>41827</c:v>
                </c:pt>
                <c:pt idx="127">
                  <c:v>41828</c:v>
                </c:pt>
                <c:pt idx="128">
                  <c:v>41829</c:v>
                </c:pt>
                <c:pt idx="129">
                  <c:v>41830</c:v>
                </c:pt>
                <c:pt idx="130">
                  <c:v>41831</c:v>
                </c:pt>
                <c:pt idx="131">
                  <c:v>41834</c:v>
                </c:pt>
                <c:pt idx="132">
                  <c:v>41835</c:v>
                </c:pt>
                <c:pt idx="133">
                  <c:v>41836</c:v>
                </c:pt>
                <c:pt idx="134">
                  <c:v>41837</c:v>
                </c:pt>
                <c:pt idx="135">
                  <c:v>41838</c:v>
                </c:pt>
                <c:pt idx="136">
                  <c:v>41841</c:v>
                </c:pt>
                <c:pt idx="137">
                  <c:v>41842</c:v>
                </c:pt>
                <c:pt idx="138">
                  <c:v>41843</c:v>
                </c:pt>
                <c:pt idx="139">
                  <c:v>41844</c:v>
                </c:pt>
                <c:pt idx="140">
                  <c:v>41845</c:v>
                </c:pt>
                <c:pt idx="141">
                  <c:v>41848</c:v>
                </c:pt>
                <c:pt idx="142">
                  <c:v>41849</c:v>
                </c:pt>
                <c:pt idx="143">
                  <c:v>41850</c:v>
                </c:pt>
                <c:pt idx="144">
                  <c:v>41851</c:v>
                </c:pt>
                <c:pt idx="145">
                  <c:v>41852</c:v>
                </c:pt>
                <c:pt idx="146">
                  <c:v>41855</c:v>
                </c:pt>
                <c:pt idx="147">
                  <c:v>41856</c:v>
                </c:pt>
                <c:pt idx="148">
                  <c:v>41857</c:v>
                </c:pt>
                <c:pt idx="149">
                  <c:v>41858</c:v>
                </c:pt>
                <c:pt idx="150">
                  <c:v>41859</c:v>
                </c:pt>
                <c:pt idx="151">
                  <c:v>41862</c:v>
                </c:pt>
                <c:pt idx="152">
                  <c:v>41863</c:v>
                </c:pt>
                <c:pt idx="153">
                  <c:v>41864</c:v>
                </c:pt>
                <c:pt idx="154">
                  <c:v>41865</c:v>
                </c:pt>
                <c:pt idx="155">
                  <c:v>41866</c:v>
                </c:pt>
                <c:pt idx="156">
                  <c:v>41869</c:v>
                </c:pt>
                <c:pt idx="157">
                  <c:v>41870</c:v>
                </c:pt>
                <c:pt idx="158">
                  <c:v>41871</c:v>
                </c:pt>
                <c:pt idx="159">
                  <c:v>41872</c:v>
                </c:pt>
                <c:pt idx="160">
                  <c:v>41873</c:v>
                </c:pt>
                <c:pt idx="161">
                  <c:v>41876</c:v>
                </c:pt>
                <c:pt idx="162">
                  <c:v>41877</c:v>
                </c:pt>
                <c:pt idx="163">
                  <c:v>41878</c:v>
                </c:pt>
                <c:pt idx="164">
                  <c:v>41879</c:v>
                </c:pt>
                <c:pt idx="165">
                  <c:v>41880</c:v>
                </c:pt>
                <c:pt idx="166">
                  <c:v>41883</c:v>
                </c:pt>
                <c:pt idx="167">
                  <c:v>41884</c:v>
                </c:pt>
                <c:pt idx="168">
                  <c:v>41885</c:v>
                </c:pt>
                <c:pt idx="169">
                  <c:v>41886</c:v>
                </c:pt>
                <c:pt idx="170">
                  <c:v>41887</c:v>
                </c:pt>
                <c:pt idx="171">
                  <c:v>41890</c:v>
                </c:pt>
                <c:pt idx="172">
                  <c:v>41891</c:v>
                </c:pt>
                <c:pt idx="173">
                  <c:v>41892</c:v>
                </c:pt>
                <c:pt idx="174">
                  <c:v>41893</c:v>
                </c:pt>
                <c:pt idx="175">
                  <c:v>41894</c:v>
                </c:pt>
                <c:pt idx="176">
                  <c:v>41897</c:v>
                </c:pt>
                <c:pt idx="177">
                  <c:v>41898</c:v>
                </c:pt>
                <c:pt idx="178">
                  <c:v>41899</c:v>
                </c:pt>
                <c:pt idx="179">
                  <c:v>41900</c:v>
                </c:pt>
                <c:pt idx="180">
                  <c:v>41901</c:v>
                </c:pt>
                <c:pt idx="181">
                  <c:v>41904</c:v>
                </c:pt>
                <c:pt idx="182">
                  <c:v>41905</c:v>
                </c:pt>
                <c:pt idx="183">
                  <c:v>41906</c:v>
                </c:pt>
                <c:pt idx="184">
                  <c:v>41907</c:v>
                </c:pt>
                <c:pt idx="185">
                  <c:v>41908</c:v>
                </c:pt>
                <c:pt idx="186">
                  <c:v>41911</c:v>
                </c:pt>
                <c:pt idx="187">
                  <c:v>41912</c:v>
                </c:pt>
                <c:pt idx="188">
                  <c:v>41913</c:v>
                </c:pt>
                <c:pt idx="189">
                  <c:v>41914</c:v>
                </c:pt>
                <c:pt idx="190">
                  <c:v>41915</c:v>
                </c:pt>
                <c:pt idx="191">
                  <c:v>41918</c:v>
                </c:pt>
                <c:pt idx="192">
                  <c:v>41919</c:v>
                </c:pt>
                <c:pt idx="193">
                  <c:v>41920</c:v>
                </c:pt>
                <c:pt idx="194">
                  <c:v>41921</c:v>
                </c:pt>
                <c:pt idx="195">
                  <c:v>41922</c:v>
                </c:pt>
                <c:pt idx="196">
                  <c:v>41925</c:v>
                </c:pt>
                <c:pt idx="197">
                  <c:v>41926</c:v>
                </c:pt>
                <c:pt idx="198">
                  <c:v>41927</c:v>
                </c:pt>
                <c:pt idx="199">
                  <c:v>41928</c:v>
                </c:pt>
                <c:pt idx="200">
                  <c:v>41929</c:v>
                </c:pt>
                <c:pt idx="201">
                  <c:v>41932</c:v>
                </c:pt>
                <c:pt idx="202">
                  <c:v>41933</c:v>
                </c:pt>
                <c:pt idx="203">
                  <c:v>41934</c:v>
                </c:pt>
                <c:pt idx="204">
                  <c:v>41935</c:v>
                </c:pt>
                <c:pt idx="205">
                  <c:v>41936</c:v>
                </c:pt>
                <c:pt idx="206">
                  <c:v>41939</c:v>
                </c:pt>
                <c:pt idx="207">
                  <c:v>41940</c:v>
                </c:pt>
                <c:pt idx="208">
                  <c:v>41941</c:v>
                </c:pt>
                <c:pt idx="209">
                  <c:v>41942</c:v>
                </c:pt>
                <c:pt idx="210">
                  <c:v>41943</c:v>
                </c:pt>
                <c:pt idx="211">
                  <c:v>41946</c:v>
                </c:pt>
                <c:pt idx="212">
                  <c:v>41947</c:v>
                </c:pt>
                <c:pt idx="213">
                  <c:v>41948</c:v>
                </c:pt>
                <c:pt idx="214">
                  <c:v>41949</c:v>
                </c:pt>
                <c:pt idx="215">
                  <c:v>41950</c:v>
                </c:pt>
                <c:pt idx="216">
                  <c:v>41953</c:v>
                </c:pt>
                <c:pt idx="217">
                  <c:v>41954</c:v>
                </c:pt>
                <c:pt idx="218">
                  <c:v>41955</c:v>
                </c:pt>
                <c:pt idx="219">
                  <c:v>41956</c:v>
                </c:pt>
                <c:pt idx="220">
                  <c:v>41957</c:v>
                </c:pt>
                <c:pt idx="221">
                  <c:v>41960</c:v>
                </c:pt>
                <c:pt idx="222">
                  <c:v>41961</c:v>
                </c:pt>
                <c:pt idx="223">
                  <c:v>41962</c:v>
                </c:pt>
                <c:pt idx="224">
                  <c:v>41963</c:v>
                </c:pt>
                <c:pt idx="225">
                  <c:v>41964</c:v>
                </c:pt>
                <c:pt idx="226">
                  <c:v>41967</c:v>
                </c:pt>
                <c:pt idx="227">
                  <c:v>41968</c:v>
                </c:pt>
                <c:pt idx="228">
                  <c:v>41969</c:v>
                </c:pt>
                <c:pt idx="229">
                  <c:v>41970</c:v>
                </c:pt>
                <c:pt idx="230">
                  <c:v>41971</c:v>
                </c:pt>
                <c:pt idx="231">
                  <c:v>41974</c:v>
                </c:pt>
                <c:pt idx="232">
                  <c:v>41975</c:v>
                </c:pt>
                <c:pt idx="233">
                  <c:v>41976</c:v>
                </c:pt>
                <c:pt idx="234">
                  <c:v>41977</c:v>
                </c:pt>
                <c:pt idx="235">
                  <c:v>41978</c:v>
                </c:pt>
                <c:pt idx="236">
                  <c:v>41981</c:v>
                </c:pt>
                <c:pt idx="237">
                  <c:v>41982</c:v>
                </c:pt>
                <c:pt idx="238">
                  <c:v>41983</c:v>
                </c:pt>
                <c:pt idx="239">
                  <c:v>41984</c:v>
                </c:pt>
                <c:pt idx="240">
                  <c:v>41985</c:v>
                </c:pt>
                <c:pt idx="241">
                  <c:v>41988</c:v>
                </c:pt>
                <c:pt idx="242">
                  <c:v>41989</c:v>
                </c:pt>
                <c:pt idx="243">
                  <c:v>41990</c:v>
                </c:pt>
                <c:pt idx="244">
                  <c:v>41991</c:v>
                </c:pt>
                <c:pt idx="245">
                  <c:v>41992</c:v>
                </c:pt>
                <c:pt idx="246">
                  <c:v>41995</c:v>
                </c:pt>
                <c:pt idx="247">
                  <c:v>41996</c:v>
                </c:pt>
                <c:pt idx="248">
                  <c:v>42002</c:v>
                </c:pt>
                <c:pt idx="249">
                  <c:v>42003</c:v>
                </c:pt>
                <c:pt idx="250">
                  <c:v>42006</c:v>
                </c:pt>
                <c:pt idx="251">
                  <c:v>42009</c:v>
                </c:pt>
                <c:pt idx="252">
                  <c:v>42011</c:v>
                </c:pt>
                <c:pt idx="253">
                  <c:v>42012</c:v>
                </c:pt>
                <c:pt idx="254">
                  <c:v>42013</c:v>
                </c:pt>
                <c:pt idx="255">
                  <c:v>42016</c:v>
                </c:pt>
                <c:pt idx="256">
                  <c:v>42017</c:v>
                </c:pt>
                <c:pt idx="257">
                  <c:v>42018</c:v>
                </c:pt>
                <c:pt idx="258">
                  <c:v>42019</c:v>
                </c:pt>
                <c:pt idx="259">
                  <c:v>42020</c:v>
                </c:pt>
                <c:pt idx="260">
                  <c:v>42023</c:v>
                </c:pt>
                <c:pt idx="261">
                  <c:v>42024</c:v>
                </c:pt>
                <c:pt idx="262">
                  <c:v>42025</c:v>
                </c:pt>
                <c:pt idx="263">
                  <c:v>42026</c:v>
                </c:pt>
                <c:pt idx="264">
                  <c:v>42027</c:v>
                </c:pt>
                <c:pt idx="265">
                  <c:v>42030</c:v>
                </c:pt>
                <c:pt idx="266">
                  <c:v>42031</c:v>
                </c:pt>
                <c:pt idx="267">
                  <c:v>42032</c:v>
                </c:pt>
                <c:pt idx="268">
                  <c:v>42033</c:v>
                </c:pt>
                <c:pt idx="269">
                  <c:v>42034</c:v>
                </c:pt>
                <c:pt idx="270">
                  <c:v>42037</c:v>
                </c:pt>
                <c:pt idx="271">
                  <c:v>42038</c:v>
                </c:pt>
                <c:pt idx="272">
                  <c:v>42039</c:v>
                </c:pt>
                <c:pt idx="273">
                  <c:v>42040</c:v>
                </c:pt>
                <c:pt idx="274">
                  <c:v>42041</c:v>
                </c:pt>
                <c:pt idx="275">
                  <c:v>42044</c:v>
                </c:pt>
                <c:pt idx="276">
                  <c:v>42045</c:v>
                </c:pt>
                <c:pt idx="277">
                  <c:v>42046</c:v>
                </c:pt>
                <c:pt idx="278">
                  <c:v>42047</c:v>
                </c:pt>
                <c:pt idx="279">
                  <c:v>42048</c:v>
                </c:pt>
                <c:pt idx="280">
                  <c:v>42051</c:v>
                </c:pt>
                <c:pt idx="281">
                  <c:v>42052</c:v>
                </c:pt>
                <c:pt idx="282">
                  <c:v>42053</c:v>
                </c:pt>
                <c:pt idx="283">
                  <c:v>42054</c:v>
                </c:pt>
                <c:pt idx="284">
                  <c:v>42055</c:v>
                </c:pt>
                <c:pt idx="285">
                  <c:v>42058</c:v>
                </c:pt>
                <c:pt idx="286">
                  <c:v>42059</c:v>
                </c:pt>
                <c:pt idx="287">
                  <c:v>42060</c:v>
                </c:pt>
                <c:pt idx="288">
                  <c:v>42061</c:v>
                </c:pt>
                <c:pt idx="289">
                  <c:v>42062</c:v>
                </c:pt>
                <c:pt idx="290">
                  <c:v>42065</c:v>
                </c:pt>
                <c:pt idx="291">
                  <c:v>42066</c:v>
                </c:pt>
                <c:pt idx="292">
                  <c:v>42067</c:v>
                </c:pt>
                <c:pt idx="293">
                  <c:v>42068</c:v>
                </c:pt>
                <c:pt idx="294">
                  <c:v>42069</c:v>
                </c:pt>
                <c:pt idx="295">
                  <c:v>42072</c:v>
                </c:pt>
                <c:pt idx="296">
                  <c:v>42073</c:v>
                </c:pt>
                <c:pt idx="297">
                  <c:v>42074</c:v>
                </c:pt>
                <c:pt idx="298">
                  <c:v>42075</c:v>
                </c:pt>
                <c:pt idx="299">
                  <c:v>42076</c:v>
                </c:pt>
                <c:pt idx="300">
                  <c:v>42079</c:v>
                </c:pt>
                <c:pt idx="301">
                  <c:v>42080</c:v>
                </c:pt>
                <c:pt idx="302">
                  <c:v>42081</c:v>
                </c:pt>
                <c:pt idx="303">
                  <c:v>42082</c:v>
                </c:pt>
                <c:pt idx="304">
                  <c:v>42083</c:v>
                </c:pt>
                <c:pt idx="305">
                  <c:v>42086</c:v>
                </c:pt>
                <c:pt idx="306">
                  <c:v>42087</c:v>
                </c:pt>
                <c:pt idx="307">
                  <c:v>42088</c:v>
                </c:pt>
                <c:pt idx="308">
                  <c:v>42089</c:v>
                </c:pt>
                <c:pt idx="309">
                  <c:v>42090</c:v>
                </c:pt>
                <c:pt idx="310">
                  <c:v>42093</c:v>
                </c:pt>
                <c:pt idx="311">
                  <c:v>42094</c:v>
                </c:pt>
                <c:pt idx="312">
                  <c:v>42095</c:v>
                </c:pt>
                <c:pt idx="313">
                  <c:v>42096</c:v>
                </c:pt>
                <c:pt idx="314">
                  <c:v>42101</c:v>
                </c:pt>
                <c:pt idx="315">
                  <c:v>42102</c:v>
                </c:pt>
                <c:pt idx="316">
                  <c:v>42103</c:v>
                </c:pt>
                <c:pt idx="317">
                  <c:v>42104</c:v>
                </c:pt>
                <c:pt idx="318">
                  <c:v>42107</c:v>
                </c:pt>
                <c:pt idx="319">
                  <c:v>42108</c:v>
                </c:pt>
                <c:pt idx="320">
                  <c:v>42109</c:v>
                </c:pt>
                <c:pt idx="321">
                  <c:v>42110</c:v>
                </c:pt>
                <c:pt idx="322">
                  <c:v>42111</c:v>
                </c:pt>
                <c:pt idx="323">
                  <c:v>42114</c:v>
                </c:pt>
                <c:pt idx="324">
                  <c:v>42115</c:v>
                </c:pt>
                <c:pt idx="325">
                  <c:v>42116</c:v>
                </c:pt>
                <c:pt idx="326">
                  <c:v>42117</c:v>
                </c:pt>
                <c:pt idx="327">
                  <c:v>42118</c:v>
                </c:pt>
                <c:pt idx="328">
                  <c:v>42121</c:v>
                </c:pt>
                <c:pt idx="329">
                  <c:v>42122</c:v>
                </c:pt>
                <c:pt idx="330">
                  <c:v>42123</c:v>
                </c:pt>
                <c:pt idx="331">
                  <c:v>42124</c:v>
                </c:pt>
                <c:pt idx="332">
                  <c:v>42128</c:v>
                </c:pt>
                <c:pt idx="333">
                  <c:v>42129</c:v>
                </c:pt>
                <c:pt idx="334">
                  <c:v>42130</c:v>
                </c:pt>
                <c:pt idx="335">
                  <c:v>42131</c:v>
                </c:pt>
                <c:pt idx="336">
                  <c:v>42132</c:v>
                </c:pt>
                <c:pt idx="337">
                  <c:v>42135</c:v>
                </c:pt>
                <c:pt idx="338">
                  <c:v>42136</c:v>
                </c:pt>
                <c:pt idx="339">
                  <c:v>42137</c:v>
                </c:pt>
                <c:pt idx="340">
                  <c:v>42139</c:v>
                </c:pt>
                <c:pt idx="341">
                  <c:v>42142</c:v>
                </c:pt>
                <c:pt idx="342">
                  <c:v>42143</c:v>
                </c:pt>
                <c:pt idx="343">
                  <c:v>42144</c:v>
                </c:pt>
                <c:pt idx="344">
                  <c:v>42145</c:v>
                </c:pt>
                <c:pt idx="345">
                  <c:v>42146</c:v>
                </c:pt>
                <c:pt idx="346">
                  <c:v>42149</c:v>
                </c:pt>
                <c:pt idx="347">
                  <c:v>42150</c:v>
                </c:pt>
                <c:pt idx="348">
                  <c:v>42151</c:v>
                </c:pt>
                <c:pt idx="349">
                  <c:v>42152</c:v>
                </c:pt>
                <c:pt idx="350">
                  <c:v>42153</c:v>
                </c:pt>
                <c:pt idx="351">
                  <c:v>42156</c:v>
                </c:pt>
                <c:pt idx="352">
                  <c:v>42157</c:v>
                </c:pt>
                <c:pt idx="353">
                  <c:v>42158</c:v>
                </c:pt>
                <c:pt idx="354">
                  <c:v>42159</c:v>
                </c:pt>
                <c:pt idx="355">
                  <c:v>42160</c:v>
                </c:pt>
                <c:pt idx="356">
                  <c:v>42163</c:v>
                </c:pt>
                <c:pt idx="357">
                  <c:v>42164</c:v>
                </c:pt>
                <c:pt idx="358">
                  <c:v>42165</c:v>
                </c:pt>
                <c:pt idx="359">
                  <c:v>42166</c:v>
                </c:pt>
                <c:pt idx="360">
                  <c:v>42167</c:v>
                </c:pt>
                <c:pt idx="361">
                  <c:v>42170</c:v>
                </c:pt>
                <c:pt idx="362">
                  <c:v>42171</c:v>
                </c:pt>
                <c:pt idx="363">
                  <c:v>42172</c:v>
                </c:pt>
                <c:pt idx="364">
                  <c:v>42173</c:v>
                </c:pt>
                <c:pt idx="365">
                  <c:v>42177</c:v>
                </c:pt>
                <c:pt idx="366">
                  <c:v>42178</c:v>
                </c:pt>
                <c:pt idx="367">
                  <c:v>42179</c:v>
                </c:pt>
                <c:pt idx="368">
                  <c:v>42180</c:v>
                </c:pt>
                <c:pt idx="369">
                  <c:v>42181</c:v>
                </c:pt>
                <c:pt idx="370">
                  <c:v>42184</c:v>
                </c:pt>
                <c:pt idx="371">
                  <c:v>42185</c:v>
                </c:pt>
                <c:pt idx="372">
                  <c:v>42186</c:v>
                </c:pt>
                <c:pt idx="373">
                  <c:v>42187</c:v>
                </c:pt>
                <c:pt idx="374">
                  <c:v>42188</c:v>
                </c:pt>
                <c:pt idx="375">
                  <c:v>42191</c:v>
                </c:pt>
                <c:pt idx="376">
                  <c:v>42192</c:v>
                </c:pt>
                <c:pt idx="377">
                  <c:v>42193</c:v>
                </c:pt>
                <c:pt idx="378">
                  <c:v>42194</c:v>
                </c:pt>
                <c:pt idx="379">
                  <c:v>42195</c:v>
                </c:pt>
                <c:pt idx="380">
                  <c:v>42198</c:v>
                </c:pt>
                <c:pt idx="381">
                  <c:v>42199</c:v>
                </c:pt>
                <c:pt idx="382">
                  <c:v>42200</c:v>
                </c:pt>
                <c:pt idx="383">
                  <c:v>42201</c:v>
                </c:pt>
                <c:pt idx="384">
                  <c:v>42202</c:v>
                </c:pt>
                <c:pt idx="385">
                  <c:v>42205</c:v>
                </c:pt>
                <c:pt idx="386">
                  <c:v>42206</c:v>
                </c:pt>
                <c:pt idx="387">
                  <c:v>42207</c:v>
                </c:pt>
                <c:pt idx="388">
                  <c:v>42208</c:v>
                </c:pt>
                <c:pt idx="389">
                  <c:v>42209</c:v>
                </c:pt>
                <c:pt idx="390">
                  <c:v>42212</c:v>
                </c:pt>
                <c:pt idx="391">
                  <c:v>42213</c:v>
                </c:pt>
                <c:pt idx="392">
                  <c:v>42214</c:v>
                </c:pt>
                <c:pt idx="393">
                  <c:v>42215</c:v>
                </c:pt>
                <c:pt idx="394">
                  <c:v>42216</c:v>
                </c:pt>
                <c:pt idx="395">
                  <c:v>42219</c:v>
                </c:pt>
                <c:pt idx="396">
                  <c:v>42220</c:v>
                </c:pt>
                <c:pt idx="397">
                  <c:v>42221</c:v>
                </c:pt>
                <c:pt idx="398">
                  <c:v>42222</c:v>
                </c:pt>
                <c:pt idx="399">
                  <c:v>42223</c:v>
                </c:pt>
                <c:pt idx="400">
                  <c:v>42226</c:v>
                </c:pt>
                <c:pt idx="401">
                  <c:v>42227</c:v>
                </c:pt>
                <c:pt idx="402">
                  <c:v>42228</c:v>
                </c:pt>
                <c:pt idx="403">
                  <c:v>42229</c:v>
                </c:pt>
                <c:pt idx="404">
                  <c:v>42230</c:v>
                </c:pt>
                <c:pt idx="405">
                  <c:v>42233</c:v>
                </c:pt>
                <c:pt idx="406">
                  <c:v>42234</c:v>
                </c:pt>
                <c:pt idx="407">
                  <c:v>42235</c:v>
                </c:pt>
                <c:pt idx="408">
                  <c:v>42236</c:v>
                </c:pt>
                <c:pt idx="409">
                  <c:v>42237</c:v>
                </c:pt>
                <c:pt idx="410">
                  <c:v>42240</c:v>
                </c:pt>
                <c:pt idx="411">
                  <c:v>42241</c:v>
                </c:pt>
                <c:pt idx="412">
                  <c:v>42242</c:v>
                </c:pt>
                <c:pt idx="413">
                  <c:v>42243</c:v>
                </c:pt>
                <c:pt idx="414">
                  <c:v>42244</c:v>
                </c:pt>
                <c:pt idx="415">
                  <c:v>42247</c:v>
                </c:pt>
                <c:pt idx="416">
                  <c:v>42248</c:v>
                </c:pt>
                <c:pt idx="417">
                  <c:v>42249</c:v>
                </c:pt>
                <c:pt idx="418">
                  <c:v>42250</c:v>
                </c:pt>
                <c:pt idx="419">
                  <c:v>42251</c:v>
                </c:pt>
                <c:pt idx="420">
                  <c:v>42254</c:v>
                </c:pt>
                <c:pt idx="421">
                  <c:v>42255</c:v>
                </c:pt>
                <c:pt idx="422">
                  <c:v>42256</c:v>
                </c:pt>
                <c:pt idx="423">
                  <c:v>42257</c:v>
                </c:pt>
                <c:pt idx="424">
                  <c:v>42258</c:v>
                </c:pt>
                <c:pt idx="425">
                  <c:v>42261</c:v>
                </c:pt>
                <c:pt idx="426">
                  <c:v>42262</c:v>
                </c:pt>
                <c:pt idx="427">
                  <c:v>42263</c:v>
                </c:pt>
                <c:pt idx="428">
                  <c:v>42264</c:v>
                </c:pt>
                <c:pt idx="429">
                  <c:v>42265</c:v>
                </c:pt>
                <c:pt idx="430">
                  <c:v>42268</c:v>
                </c:pt>
                <c:pt idx="431">
                  <c:v>42269</c:v>
                </c:pt>
                <c:pt idx="432">
                  <c:v>42270</c:v>
                </c:pt>
                <c:pt idx="433">
                  <c:v>42271</c:v>
                </c:pt>
                <c:pt idx="434">
                  <c:v>42272</c:v>
                </c:pt>
                <c:pt idx="435">
                  <c:v>42275</c:v>
                </c:pt>
                <c:pt idx="436">
                  <c:v>42276</c:v>
                </c:pt>
                <c:pt idx="437">
                  <c:v>42277</c:v>
                </c:pt>
                <c:pt idx="438">
                  <c:v>42278</c:v>
                </c:pt>
                <c:pt idx="439">
                  <c:v>42279</c:v>
                </c:pt>
                <c:pt idx="440">
                  <c:v>42282</c:v>
                </c:pt>
                <c:pt idx="441">
                  <c:v>42283</c:v>
                </c:pt>
                <c:pt idx="442">
                  <c:v>42284</c:v>
                </c:pt>
                <c:pt idx="443">
                  <c:v>42285</c:v>
                </c:pt>
                <c:pt idx="444">
                  <c:v>42286</c:v>
                </c:pt>
                <c:pt idx="445">
                  <c:v>42289</c:v>
                </c:pt>
                <c:pt idx="446">
                  <c:v>42290</c:v>
                </c:pt>
                <c:pt idx="447">
                  <c:v>42291</c:v>
                </c:pt>
                <c:pt idx="448">
                  <c:v>42292</c:v>
                </c:pt>
                <c:pt idx="449">
                  <c:v>42293</c:v>
                </c:pt>
                <c:pt idx="450">
                  <c:v>42296</c:v>
                </c:pt>
                <c:pt idx="451">
                  <c:v>42297</c:v>
                </c:pt>
                <c:pt idx="452">
                  <c:v>42298</c:v>
                </c:pt>
                <c:pt idx="453">
                  <c:v>42299</c:v>
                </c:pt>
                <c:pt idx="454">
                  <c:v>42300</c:v>
                </c:pt>
                <c:pt idx="455">
                  <c:v>42303</c:v>
                </c:pt>
                <c:pt idx="456">
                  <c:v>42304</c:v>
                </c:pt>
                <c:pt idx="457">
                  <c:v>42305</c:v>
                </c:pt>
                <c:pt idx="458">
                  <c:v>42306</c:v>
                </c:pt>
                <c:pt idx="459">
                  <c:v>42307</c:v>
                </c:pt>
                <c:pt idx="460">
                  <c:v>42310</c:v>
                </c:pt>
                <c:pt idx="461">
                  <c:v>42311</c:v>
                </c:pt>
                <c:pt idx="462">
                  <c:v>42312</c:v>
                </c:pt>
                <c:pt idx="463">
                  <c:v>42313</c:v>
                </c:pt>
                <c:pt idx="464">
                  <c:v>42314</c:v>
                </c:pt>
                <c:pt idx="465">
                  <c:v>42317</c:v>
                </c:pt>
                <c:pt idx="466">
                  <c:v>42318</c:v>
                </c:pt>
                <c:pt idx="467">
                  <c:v>42319</c:v>
                </c:pt>
                <c:pt idx="468">
                  <c:v>42320</c:v>
                </c:pt>
                <c:pt idx="469">
                  <c:v>42321</c:v>
                </c:pt>
                <c:pt idx="470">
                  <c:v>42324</c:v>
                </c:pt>
                <c:pt idx="471">
                  <c:v>42325</c:v>
                </c:pt>
                <c:pt idx="472">
                  <c:v>42326</c:v>
                </c:pt>
                <c:pt idx="473">
                  <c:v>42328</c:v>
                </c:pt>
                <c:pt idx="474">
                  <c:v>42331</c:v>
                </c:pt>
                <c:pt idx="475">
                  <c:v>42332</c:v>
                </c:pt>
                <c:pt idx="476">
                  <c:v>42333</c:v>
                </c:pt>
                <c:pt idx="477">
                  <c:v>42334</c:v>
                </c:pt>
                <c:pt idx="478">
                  <c:v>42335</c:v>
                </c:pt>
                <c:pt idx="479">
                  <c:v>42338</c:v>
                </c:pt>
                <c:pt idx="480">
                  <c:v>42339</c:v>
                </c:pt>
                <c:pt idx="481">
                  <c:v>42340</c:v>
                </c:pt>
                <c:pt idx="482">
                  <c:v>42341</c:v>
                </c:pt>
                <c:pt idx="483">
                  <c:v>42342</c:v>
                </c:pt>
                <c:pt idx="484">
                  <c:v>42345</c:v>
                </c:pt>
                <c:pt idx="485">
                  <c:v>42346</c:v>
                </c:pt>
                <c:pt idx="486">
                  <c:v>42347</c:v>
                </c:pt>
                <c:pt idx="487">
                  <c:v>42348</c:v>
                </c:pt>
                <c:pt idx="488">
                  <c:v>42349</c:v>
                </c:pt>
                <c:pt idx="489">
                  <c:v>42352</c:v>
                </c:pt>
                <c:pt idx="490">
                  <c:v>42353</c:v>
                </c:pt>
                <c:pt idx="491">
                  <c:v>42354</c:v>
                </c:pt>
                <c:pt idx="492">
                  <c:v>42355</c:v>
                </c:pt>
                <c:pt idx="493">
                  <c:v>42356</c:v>
                </c:pt>
                <c:pt idx="494">
                  <c:v>42359</c:v>
                </c:pt>
                <c:pt idx="495">
                  <c:v>42360</c:v>
                </c:pt>
                <c:pt idx="496">
                  <c:v>42361</c:v>
                </c:pt>
                <c:pt idx="497">
                  <c:v>42366</c:v>
                </c:pt>
                <c:pt idx="498">
                  <c:v>42367</c:v>
                </c:pt>
                <c:pt idx="499">
                  <c:v>42368</c:v>
                </c:pt>
                <c:pt idx="500">
                  <c:v>42373</c:v>
                </c:pt>
                <c:pt idx="501">
                  <c:v>42374</c:v>
                </c:pt>
                <c:pt idx="502">
                  <c:v>42376</c:v>
                </c:pt>
                <c:pt idx="503">
                  <c:v>42377</c:v>
                </c:pt>
                <c:pt idx="504">
                  <c:v>42380</c:v>
                </c:pt>
                <c:pt idx="505">
                  <c:v>42381</c:v>
                </c:pt>
                <c:pt idx="506">
                  <c:v>42382</c:v>
                </c:pt>
                <c:pt idx="507">
                  <c:v>42383</c:v>
                </c:pt>
                <c:pt idx="508">
                  <c:v>42384</c:v>
                </c:pt>
                <c:pt idx="509">
                  <c:v>42387</c:v>
                </c:pt>
                <c:pt idx="510">
                  <c:v>42388</c:v>
                </c:pt>
                <c:pt idx="511">
                  <c:v>42389</c:v>
                </c:pt>
                <c:pt idx="512">
                  <c:v>42390</c:v>
                </c:pt>
                <c:pt idx="513">
                  <c:v>42391</c:v>
                </c:pt>
                <c:pt idx="514">
                  <c:v>42394</c:v>
                </c:pt>
                <c:pt idx="515">
                  <c:v>42395</c:v>
                </c:pt>
                <c:pt idx="516">
                  <c:v>42396</c:v>
                </c:pt>
                <c:pt idx="517">
                  <c:v>42397</c:v>
                </c:pt>
                <c:pt idx="518">
                  <c:v>42398</c:v>
                </c:pt>
                <c:pt idx="519">
                  <c:v>42401</c:v>
                </c:pt>
                <c:pt idx="520">
                  <c:v>42402</c:v>
                </c:pt>
                <c:pt idx="521">
                  <c:v>42403</c:v>
                </c:pt>
                <c:pt idx="522">
                  <c:v>42404</c:v>
                </c:pt>
                <c:pt idx="523">
                  <c:v>42405</c:v>
                </c:pt>
                <c:pt idx="524">
                  <c:v>42408</c:v>
                </c:pt>
                <c:pt idx="525">
                  <c:v>42409</c:v>
                </c:pt>
                <c:pt idx="526">
                  <c:v>42410</c:v>
                </c:pt>
                <c:pt idx="527">
                  <c:v>42411</c:v>
                </c:pt>
                <c:pt idx="528">
                  <c:v>42412</c:v>
                </c:pt>
                <c:pt idx="529">
                  <c:v>42415</c:v>
                </c:pt>
                <c:pt idx="530">
                  <c:v>42416</c:v>
                </c:pt>
                <c:pt idx="531">
                  <c:v>42417</c:v>
                </c:pt>
                <c:pt idx="532">
                  <c:v>42418</c:v>
                </c:pt>
                <c:pt idx="533">
                  <c:v>42419</c:v>
                </c:pt>
                <c:pt idx="534">
                  <c:v>42422</c:v>
                </c:pt>
                <c:pt idx="535">
                  <c:v>42423</c:v>
                </c:pt>
                <c:pt idx="536">
                  <c:v>42424</c:v>
                </c:pt>
                <c:pt idx="537">
                  <c:v>42425</c:v>
                </c:pt>
                <c:pt idx="538">
                  <c:v>42426</c:v>
                </c:pt>
                <c:pt idx="539">
                  <c:v>42429</c:v>
                </c:pt>
                <c:pt idx="540">
                  <c:v>42430</c:v>
                </c:pt>
                <c:pt idx="541">
                  <c:v>42431</c:v>
                </c:pt>
                <c:pt idx="542">
                  <c:v>42433</c:v>
                </c:pt>
                <c:pt idx="543">
                  <c:v>42436</c:v>
                </c:pt>
                <c:pt idx="544">
                  <c:v>42437</c:v>
                </c:pt>
                <c:pt idx="545">
                  <c:v>42438</c:v>
                </c:pt>
                <c:pt idx="546">
                  <c:v>42439</c:v>
                </c:pt>
                <c:pt idx="547">
                  <c:v>42440</c:v>
                </c:pt>
                <c:pt idx="548">
                  <c:v>42443</c:v>
                </c:pt>
                <c:pt idx="549">
                  <c:v>42444</c:v>
                </c:pt>
                <c:pt idx="550">
                  <c:v>42445</c:v>
                </c:pt>
                <c:pt idx="551">
                  <c:v>42446</c:v>
                </c:pt>
                <c:pt idx="552">
                  <c:v>42447</c:v>
                </c:pt>
                <c:pt idx="553">
                  <c:v>42450</c:v>
                </c:pt>
                <c:pt idx="554">
                  <c:v>42451</c:v>
                </c:pt>
                <c:pt idx="555">
                  <c:v>42452</c:v>
                </c:pt>
                <c:pt idx="556">
                  <c:v>42458</c:v>
                </c:pt>
                <c:pt idx="557">
                  <c:v>42459</c:v>
                </c:pt>
                <c:pt idx="558">
                  <c:v>42460</c:v>
                </c:pt>
                <c:pt idx="559">
                  <c:v>42461</c:v>
                </c:pt>
                <c:pt idx="560">
                  <c:v>42464</c:v>
                </c:pt>
                <c:pt idx="561">
                  <c:v>42465</c:v>
                </c:pt>
                <c:pt idx="562">
                  <c:v>42466</c:v>
                </c:pt>
                <c:pt idx="563">
                  <c:v>42467</c:v>
                </c:pt>
                <c:pt idx="564">
                  <c:v>42468</c:v>
                </c:pt>
                <c:pt idx="565">
                  <c:v>42471</c:v>
                </c:pt>
                <c:pt idx="566">
                  <c:v>42472</c:v>
                </c:pt>
                <c:pt idx="567">
                  <c:v>42473</c:v>
                </c:pt>
                <c:pt idx="568">
                  <c:v>42474</c:v>
                </c:pt>
                <c:pt idx="569">
                  <c:v>42475</c:v>
                </c:pt>
                <c:pt idx="570">
                  <c:v>42478</c:v>
                </c:pt>
                <c:pt idx="571">
                  <c:v>42479</c:v>
                </c:pt>
                <c:pt idx="572">
                  <c:v>42480</c:v>
                </c:pt>
                <c:pt idx="573">
                  <c:v>42481</c:v>
                </c:pt>
                <c:pt idx="574">
                  <c:v>42482</c:v>
                </c:pt>
                <c:pt idx="575">
                  <c:v>42485</c:v>
                </c:pt>
                <c:pt idx="576">
                  <c:v>42486</c:v>
                </c:pt>
                <c:pt idx="577">
                  <c:v>42487</c:v>
                </c:pt>
                <c:pt idx="578">
                  <c:v>42488</c:v>
                </c:pt>
                <c:pt idx="579">
                  <c:v>42489</c:v>
                </c:pt>
                <c:pt idx="580">
                  <c:v>42492</c:v>
                </c:pt>
                <c:pt idx="581">
                  <c:v>42493</c:v>
                </c:pt>
                <c:pt idx="582">
                  <c:v>42494</c:v>
                </c:pt>
                <c:pt idx="583">
                  <c:v>42495</c:v>
                </c:pt>
                <c:pt idx="584">
                  <c:v>42496</c:v>
                </c:pt>
                <c:pt idx="585">
                  <c:v>42499</c:v>
                </c:pt>
                <c:pt idx="586">
                  <c:v>42500</c:v>
                </c:pt>
                <c:pt idx="587">
                  <c:v>42501</c:v>
                </c:pt>
                <c:pt idx="588">
                  <c:v>42503</c:v>
                </c:pt>
                <c:pt idx="589">
                  <c:v>42506</c:v>
                </c:pt>
                <c:pt idx="590">
                  <c:v>42507</c:v>
                </c:pt>
                <c:pt idx="591">
                  <c:v>42508</c:v>
                </c:pt>
                <c:pt idx="592">
                  <c:v>42509</c:v>
                </c:pt>
                <c:pt idx="593">
                  <c:v>42510</c:v>
                </c:pt>
                <c:pt idx="594">
                  <c:v>42513</c:v>
                </c:pt>
                <c:pt idx="595">
                  <c:v>42514</c:v>
                </c:pt>
                <c:pt idx="596">
                  <c:v>42515</c:v>
                </c:pt>
                <c:pt idx="597">
                  <c:v>42516</c:v>
                </c:pt>
                <c:pt idx="598">
                  <c:v>42517</c:v>
                </c:pt>
                <c:pt idx="599">
                  <c:v>42520</c:v>
                </c:pt>
                <c:pt idx="600">
                  <c:v>42521</c:v>
                </c:pt>
                <c:pt idx="601">
                  <c:v>42522</c:v>
                </c:pt>
                <c:pt idx="602">
                  <c:v>42523</c:v>
                </c:pt>
                <c:pt idx="603">
                  <c:v>42524</c:v>
                </c:pt>
                <c:pt idx="604">
                  <c:v>42528</c:v>
                </c:pt>
                <c:pt idx="605">
                  <c:v>42529</c:v>
                </c:pt>
                <c:pt idx="606">
                  <c:v>42530</c:v>
                </c:pt>
                <c:pt idx="607">
                  <c:v>42531</c:v>
                </c:pt>
                <c:pt idx="608">
                  <c:v>42534</c:v>
                </c:pt>
                <c:pt idx="609">
                  <c:v>42535</c:v>
                </c:pt>
                <c:pt idx="610">
                  <c:v>42536</c:v>
                </c:pt>
                <c:pt idx="611">
                  <c:v>42537</c:v>
                </c:pt>
                <c:pt idx="612">
                  <c:v>42538</c:v>
                </c:pt>
                <c:pt idx="613">
                  <c:v>42541</c:v>
                </c:pt>
                <c:pt idx="614">
                  <c:v>42542</c:v>
                </c:pt>
                <c:pt idx="615">
                  <c:v>42543</c:v>
                </c:pt>
                <c:pt idx="616">
                  <c:v>42544</c:v>
                </c:pt>
                <c:pt idx="617">
                  <c:v>42545</c:v>
                </c:pt>
                <c:pt idx="618">
                  <c:v>42548</c:v>
                </c:pt>
                <c:pt idx="619">
                  <c:v>42549</c:v>
                </c:pt>
                <c:pt idx="620">
                  <c:v>42550</c:v>
                </c:pt>
                <c:pt idx="621">
                  <c:v>42551</c:v>
                </c:pt>
                <c:pt idx="622">
                  <c:v>42552</c:v>
                </c:pt>
                <c:pt idx="623">
                  <c:v>42555</c:v>
                </c:pt>
                <c:pt idx="624">
                  <c:v>42556</c:v>
                </c:pt>
                <c:pt idx="625">
                  <c:v>42557</c:v>
                </c:pt>
                <c:pt idx="626">
                  <c:v>42558</c:v>
                </c:pt>
                <c:pt idx="627">
                  <c:v>42559</c:v>
                </c:pt>
                <c:pt idx="628">
                  <c:v>42562</c:v>
                </c:pt>
                <c:pt idx="629">
                  <c:v>42563</c:v>
                </c:pt>
                <c:pt idx="630">
                  <c:v>42564</c:v>
                </c:pt>
                <c:pt idx="631">
                  <c:v>42565</c:v>
                </c:pt>
                <c:pt idx="632">
                  <c:v>42566</c:v>
                </c:pt>
                <c:pt idx="633">
                  <c:v>42569</c:v>
                </c:pt>
                <c:pt idx="634">
                  <c:v>42570</c:v>
                </c:pt>
                <c:pt idx="635">
                  <c:v>42571</c:v>
                </c:pt>
                <c:pt idx="636">
                  <c:v>42572</c:v>
                </c:pt>
                <c:pt idx="637">
                  <c:v>42573</c:v>
                </c:pt>
                <c:pt idx="638">
                  <c:v>42576</c:v>
                </c:pt>
                <c:pt idx="639">
                  <c:v>42577</c:v>
                </c:pt>
                <c:pt idx="640">
                  <c:v>42578</c:v>
                </c:pt>
                <c:pt idx="641">
                  <c:v>42579</c:v>
                </c:pt>
                <c:pt idx="642">
                  <c:v>42580</c:v>
                </c:pt>
                <c:pt idx="643">
                  <c:v>42583</c:v>
                </c:pt>
                <c:pt idx="644">
                  <c:v>42584</c:v>
                </c:pt>
                <c:pt idx="645">
                  <c:v>42585</c:v>
                </c:pt>
                <c:pt idx="646">
                  <c:v>42586</c:v>
                </c:pt>
                <c:pt idx="647">
                  <c:v>42587</c:v>
                </c:pt>
                <c:pt idx="648">
                  <c:v>42590</c:v>
                </c:pt>
                <c:pt idx="649">
                  <c:v>42592</c:v>
                </c:pt>
                <c:pt idx="650">
                  <c:v>42593</c:v>
                </c:pt>
                <c:pt idx="651">
                  <c:v>42594</c:v>
                </c:pt>
                <c:pt idx="652">
                  <c:v>42597</c:v>
                </c:pt>
                <c:pt idx="653">
                  <c:v>42598</c:v>
                </c:pt>
                <c:pt idx="654">
                  <c:v>42599</c:v>
                </c:pt>
                <c:pt idx="655">
                  <c:v>42600</c:v>
                </c:pt>
                <c:pt idx="656">
                  <c:v>42601</c:v>
                </c:pt>
                <c:pt idx="657">
                  <c:v>42604</c:v>
                </c:pt>
                <c:pt idx="658">
                  <c:v>42605</c:v>
                </c:pt>
                <c:pt idx="659">
                  <c:v>42606</c:v>
                </c:pt>
                <c:pt idx="660">
                  <c:v>42607</c:v>
                </c:pt>
                <c:pt idx="661">
                  <c:v>42608</c:v>
                </c:pt>
                <c:pt idx="662">
                  <c:v>42611</c:v>
                </c:pt>
                <c:pt idx="663">
                  <c:v>42612</c:v>
                </c:pt>
                <c:pt idx="664">
                  <c:v>42613</c:v>
                </c:pt>
                <c:pt idx="665">
                  <c:v>42614</c:v>
                </c:pt>
                <c:pt idx="666">
                  <c:v>42615</c:v>
                </c:pt>
                <c:pt idx="667">
                  <c:v>42618</c:v>
                </c:pt>
                <c:pt idx="668">
                  <c:v>42619</c:v>
                </c:pt>
                <c:pt idx="669">
                  <c:v>42620</c:v>
                </c:pt>
                <c:pt idx="670">
                  <c:v>42621</c:v>
                </c:pt>
                <c:pt idx="671">
                  <c:v>42622</c:v>
                </c:pt>
                <c:pt idx="672">
                  <c:v>42625</c:v>
                </c:pt>
                <c:pt idx="673">
                  <c:v>42626</c:v>
                </c:pt>
                <c:pt idx="674">
                  <c:v>42627</c:v>
                </c:pt>
                <c:pt idx="675">
                  <c:v>42628</c:v>
                </c:pt>
                <c:pt idx="676">
                  <c:v>42629</c:v>
                </c:pt>
                <c:pt idx="677">
                  <c:v>42632</c:v>
                </c:pt>
                <c:pt idx="678">
                  <c:v>42633</c:v>
                </c:pt>
                <c:pt idx="679">
                  <c:v>42634</c:v>
                </c:pt>
                <c:pt idx="680">
                  <c:v>42635</c:v>
                </c:pt>
                <c:pt idx="681">
                  <c:v>42636</c:v>
                </c:pt>
                <c:pt idx="682">
                  <c:v>42640</c:v>
                </c:pt>
                <c:pt idx="683">
                  <c:v>42641</c:v>
                </c:pt>
                <c:pt idx="684">
                  <c:v>42642</c:v>
                </c:pt>
                <c:pt idx="685">
                  <c:v>42643</c:v>
                </c:pt>
                <c:pt idx="686">
                  <c:v>42646</c:v>
                </c:pt>
                <c:pt idx="687">
                  <c:v>42647</c:v>
                </c:pt>
                <c:pt idx="688">
                  <c:v>42648</c:v>
                </c:pt>
                <c:pt idx="689">
                  <c:v>42649</c:v>
                </c:pt>
                <c:pt idx="690">
                  <c:v>42650</c:v>
                </c:pt>
                <c:pt idx="691">
                  <c:v>42653</c:v>
                </c:pt>
                <c:pt idx="692">
                  <c:v>42654</c:v>
                </c:pt>
                <c:pt idx="693">
                  <c:v>42655</c:v>
                </c:pt>
                <c:pt idx="694">
                  <c:v>42656</c:v>
                </c:pt>
                <c:pt idx="695">
                  <c:v>42657</c:v>
                </c:pt>
                <c:pt idx="696">
                  <c:v>42660</c:v>
                </c:pt>
                <c:pt idx="697">
                  <c:v>42661</c:v>
                </c:pt>
                <c:pt idx="698">
                  <c:v>42662</c:v>
                </c:pt>
                <c:pt idx="699">
                  <c:v>42663</c:v>
                </c:pt>
                <c:pt idx="700">
                  <c:v>42664</c:v>
                </c:pt>
                <c:pt idx="701">
                  <c:v>42667</c:v>
                </c:pt>
                <c:pt idx="702">
                  <c:v>42668</c:v>
                </c:pt>
                <c:pt idx="703">
                  <c:v>42669</c:v>
                </c:pt>
                <c:pt idx="704">
                  <c:v>42670</c:v>
                </c:pt>
                <c:pt idx="705">
                  <c:v>42671</c:v>
                </c:pt>
                <c:pt idx="706">
                  <c:v>42674</c:v>
                </c:pt>
                <c:pt idx="707">
                  <c:v>42675</c:v>
                </c:pt>
                <c:pt idx="708">
                  <c:v>42676</c:v>
                </c:pt>
                <c:pt idx="709">
                  <c:v>42677</c:v>
                </c:pt>
                <c:pt idx="710">
                  <c:v>42678</c:v>
                </c:pt>
                <c:pt idx="711">
                  <c:v>42681</c:v>
                </c:pt>
                <c:pt idx="712">
                  <c:v>42682</c:v>
                </c:pt>
                <c:pt idx="713">
                  <c:v>42683</c:v>
                </c:pt>
                <c:pt idx="714">
                  <c:v>42684</c:v>
                </c:pt>
                <c:pt idx="715">
                  <c:v>42685</c:v>
                </c:pt>
                <c:pt idx="716">
                  <c:v>42688</c:v>
                </c:pt>
                <c:pt idx="717">
                  <c:v>42689</c:v>
                </c:pt>
                <c:pt idx="718">
                  <c:v>42690</c:v>
                </c:pt>
                <c:pt idx="719">
                  <c:v>42691</c:v>
                </c:pt>
                <c:pt idx="720">
                  <c:v>42692</c:v>
                </c:pt>
                <c:pt idx="721">
                  <c:v>42695</c:v>
                </c:pt>
                <c:pt idx="722">
                  <c:v>42696</c:v>
                </c:pt>
                <c:pt idx="723">
                  <c:v>42697</c:v>
                </c:pt>
                <c:pt idx="724">
                  <c:v>42698</c:v>
                </c:pt>
                <c:pt idx="725">
                  <c:v>42699</c:v>
                </c:pt>
                <c:pt idx="726">
                  <c:v>42702</c:v>
                </c:pt>
                <c:pt idx="727">
                  <c:v>42703</c:v>
                </c:pt>
                <c:pt idx="728">
                  <c:v>42704</c:v>
                </c:pt>
                <c:pt idx="729">
                  <c:v>42705</c:v>
                </c:pt>
                <c:pt idx="730">
                  <c:v>42709</c:v>
                </c:pt>
                <c:pt idx="731">
                  <c:v>42710</c:v>
                </c:pt>
                <c:pt idx="732">
                  <c:v>42711</c:v>
                </c:pt>
                <c:pt idx="733">
                  <c:v>42712</c:v>
                </c:pt>
                <c:pt idx="734">
                  <c:v>42713</c:v>
                </c:pt>
                <c:pt idx="735">
                  <c:v>42716</c:v>
                </c:pt>
                <c:pt idx="736">
                  <c:v>42717</c:v>
                </c:pt>
                <c:pt idx="737">
                  <c:v>42718</c:v>
                </c:pt>
                <c:pt idx="738">
                  <c:v>42719</c:v>
                </c:pt>
                <c:pt idx="739">
                  <c:v>42720</c:v>
                </c:pt>
                <c:pt idx="740">
                  <c:v>42723</c:v>
                </c:pt>
                <c:pt idx="741">
                  <c:v>42724</c:v>
                </c:pt>
                <c:pt idx="742">
                  <c:v>42725</c:v>
                </c:pt>
                <c:pt idx="743">
                  <c:v>42726</c:v>
                </c:pt>
                <c:pt idx="744">
                  <c:v>42731</c:v>
                </c:pt>
                <c:pt idx="745">
                  <c:v>42732</c:v>
                </c:pt>
                <c:pt idx="746">
                  <c:v>42733</c:v>
                </c:pt>
                <c:pt idx="747">
                  <c:v>42734</c:v>
                </c:pt>
                <c:pt idx="748">
                  <c:v>42737</c:v>
                </c:pt>
                <c:pt idx="749">
                  <c:v>42738</c:v>
                </c:pt>
                <c:pt idx="750">
                  <c:v>42739</c:v>
                </c:pt>
                <c:pt idx="751">
                  <c:v>42740</c:v>
                </c:pt>
                <c:pt idx="752">
                  <c:v>42744</c:v>
                </c:pt>
                <c:pt idx="753">
                  <c:v>42745</c:v>
                </c:pt>
                <c:pt idx="754">
                  <c:v>42746</c:v>
                </c:pt>
                <c:pt idx="755">
                  <c:v>42747</c:v>
                </c:pt>
                <c:pt idx="756">
                  <c:v>42748</c:v>
                </c:pt>
                <c:pt idx="757">
                  <c:v>42751</c:v>
                </c:pt>
                <c:pt idx="758">
                  <c:v>42752</c:v>
                </c:pt>
                <c:pt idx="759">
                  <c:v>42753</c:v>
                </c:pt>
                <c:pt idx="760">
                  <c:v>42754</c:v>
                </c:pt>
                <c:pt idx="761">
                  <c:v>42755</c:v>
                </c:pt>
                <c:pt idx="762">
                  <c:v>42758</c:v>
                </c:pt>
                <c:pt idx="763">
                  <c:v>42759</c:v>
                </c:pt>
                <c:pt idx="764">
                  <c:v>42760</c:v>
                </c:pt>
                <c:pt idx="765">
                  <c:v>42761</c:v>
                </c:pt>
                <c:pt idx="766">
                  <c:v>42762</c:v>
                </c:pt>
                <c:pt idx="767">
                  <c:v>42765</c:v>
                </c:pt>
                <c:pt idx="768">
                  <c:v>42766</c:v>
                </c:pt>
                <c:pt idx="769">
                  <c:v>42767</c:v>
                </c:pt>
                <c:pt idx="770">
                  <c:v>42768</c:v>
                </c:pt>
                <c:pt idx="771">
                  <c:v>42769</c:v>
                </c:pt>
                <c:pt idx="772">
                  <c:v>42772</c:v>
                </c:pt>
                <c:pt idx="773">
                  <c:v>42773</c:v>
                </c:pt>
                <c:pt idx="774">
                  <c:v>42774</c:v>
                </c:pt>
                <c:pt idx="775">
                  <c:v>42775</c:v>
                </c:pt>
                <c:pt idx="776">
                  <c:v>42776</c:v>
                </c:pt>
                <c:pt idx="777">
                  <c:v>42779</c:v>
                </c:pt>
                <c:pt idx="778">
                  <c:v>42780</c:v>
                </c:pt>
                <c:pt idx="779">
                  <c:v>42781</c:v>
                </c:pt>
                <c:pt idx="780">
                  <c:v>42782</c:v>
                </c:pt>
                <c:pt idx="781">
                  <c:v>42783</c:v>
                </c:pt>
                <c:pt idx="782">
                  <c:v>42786</c:v>
                </c:pt>
                <c:pt idx="783">
                  <c:v>42787</c:v>
                </c:pt>
                <c:pt idx="784">
                  <c:v>42788</c:v>
                </c:pt>
                <c:pt idx="785">
                  <c:v>42789</c:v>
                </c:pt>
                <c:pt idx="786">
                  <c:v>42790</c:v>
                </c:pt>
                <c:pt idx="787">
                  <c:v>42793</c:v>
                </c:pt>
                <c:pt idx="788">
                  <c:v>42794</c:v>
                </c:pt>
                <c:pt idx="789">
                  <c:v>42795</c:v>
                </c:pt>
                <c:pt idx="790">
                  <c:v>42796</c:v>
                </c:pt>
                <c:pt idx="791">
                  <c:v>42797</c:v>
                </c:pt>
                <c:pt idx="792">
                  <c:v>42800</c:v>
                </c:pt>
                <c:pt idx="793">
                  <c:v>42801</c:v>
                </c:pt>
                <c:pt idx="794">
                  <c:v>42802</c:v>
                </c:pt>
                <c:pt idx="795">
                  <c:v>42803</c:v>
                </c:pt>
                <c:pt idx="796">
                  <c:v>42804</c:v>
                </c:pt>
                <c:pt idx="797">
                  <c:v>42807</c:v>
                </c:pt>
                <c:pt idx="798">
                  <c:v>42808</c:v>
                </c:pt>
                <c:pt idx="799">
                  <c:v>42809</c:v>
                </c:pt>
                <c:pt idx="800">
                  <c:v>42810</c:v>
                </c:pt>
                <c:pt idx="801">
                  <c:v>42811</c:v>
                </c:pt>
                <c:pt idx="802">
                  <c:v>42814</c:v>
                </c:pt>
                <c:pt idx="803">
                  <c:v>42815</c:v>
                </c:pt>
                <c:pt idx="804">
                  <c:v>42816</c:v>
                </c:pt>
                <c:pt idx="805">
                  <c:v>42817</c:v>
                </c:pt>
                <c:pt idx="806">
                  <c:v>42818</c:v>
                </c:pt>
                <c:pt idx="807">
                  <c:v>42821</c:v>
                </c:pt>
                <c:pt idx="808">
                  <c:v>42822</c:v>
                </c:pt>
                <c:pt idx="809">
                  <c:v>42823</c:v>
                </c:pt>
                <c:pt idx="810">
                  <c:v>42824</c:v>
                </c:pt>
                <c:pt idx="811">
                  <c:v>42825</c:v>
                </c:pt>
                <c:pt idx="812">
                  <c:v>42828</c:v>
                </c:pt>
                <c:pt idx="813">
                  <c:v>42829</c:v>
                </c:pt>
                <c:pt idx="814">
                  <c:v>42830</c:v>
                </c:pt>
                <c:pt idx="815">
                  <c:v>42831</c:v>
                </c:pt>
                <c:pt idx="816">
                  <c:v>42832</c:v>
                </c:pt>
                <c:pt idx="817">
                  <c:v>42835</c:v>
                </c:pt>
                <c:pt idx="818">
                  <c:v>42836</c:v>
                </c:pt>
                <c:pt idx="819">
                  <c:v>42837</c:v>
                </c:pt>
                <c:pt idx="820">
                  <c:v>42838</c:v>
                </c:pt>
                <c:pt idx="821">
                  <c:v>42843</c:v>
                </c:pt>
                <c:pt idx="822">
                  <c:v>42844</c:v>
                </c:pt>
                <c:pt idx="823">
                  <c:v>42845</c:v>
                </c:pt>
                <c:pt idx="824">
                  <c:v>42846</c:v>
                </c:pt>
                <c:pt idx="825">
                  <c:v>42849</c:v>
                </c:pt>
                <c:pt idx="826">
                  <c:v>42850</c:v>
                </c:pt>
                <c:pt idx="827">
                  <c:v>42851</c:v>
                </c:pt>
                <c:pt idx="828">
                  <c:v>42852</c:v>
                </c:pt>
                <c:pt idx="829">
                  <c:v>42853</c:v>
                </c:pt>
                <c:pt idx="830">
                  <c:v>42857</c:v>
                </c:pt>
                <c:pt idx="831">
                  <c:v>42858</c:v>
                </c:pt>
                <c:pt idx="832">
                  <c:v>42859</c:v>
                </c:pt>
                <c:pt idx="833">
                  <c:v>42860</c:v>
                </c:pt>
                <c:pt idx="834">
                  <c:v>42863</c:v>
                </c:pt>
                <c:pt idx="835">
                  <c:v>42864</c:v>
                </c:pt>
                <c:pt idx="836">
                  <c:v>42865</c:v>
                </c:pt>
                <c:pt idx="837">
                  <c:v>42866</c:v>
                </c:pt>
                <c:pt idx="838">
                  <c:v>42867</c:v>
                </c:pt>
                <c:pt idx="839">
                  <c:v>42870</c:v>
                </c:pt>
                <c:pt idx="840">
                  <c:v>42871</c:v>
                </c:pt>
                <c:pt idx="841">
                  <c:v>42872</c:v>
                </c:pt>
                <c:pt idx="842">
                  <c:v>42873</c:v>
                </c:pt>
                <c:pt idx="843">
                  <c:v>42874</c:v>
                </c:pt>
                <c:pt idx="844">
                  <c:v>42877</c:v>
                </c:pt>
                <c:pt idx="845">
                  <c:v>42878</c:v>
                </c:pt>
                <c:pt idx="846">
                  <c:v>42879</c:v>
                </c:pt>
                <c:pt idx="847">
                  <c:v>42881</c:v>
                </c:pt>
                <c:pt idx="848">
                  <c:v>42884</c:v>
                </c:pt>
                <c:pt idx="849">
                  <c:v>42885</c:v>
                </c:pt>
                <c:pt idx="850">
                  <c:v>42886</c:v>
                </c:pt>
                <c:pt idx="851">
                  <c:v>42887</c:v>
                </c:pt>
                <c:pt idx="852">
                  <c:v>42888</c:v>
                </c:pt>
                <c:pt idx="853">
                  <c:v>42891</c:v>
                </c:pt>
                <c:pt idx="854">
                  <c:v>42893</c:v>
                </c:pt>
                <c:pt idx="855">
                  <c:v>42894</c:v>
                </c:pt>
                <c:pt idx="856">
                  <c:v>42895</c:v>
                </c:pt>
                <c:pt idx="857">
                  <c:v>42898</c:v>
                </c:pt>
                <c:pt idx="858">
                  <c:v>42899</c:v>
                </c:pt>
                <c:pt idx="859">
                  <c:v>42900</c:v>
                </c:pt>
                <c:pt idx="860">
                  <c:v>42901</c:v>
                </c:pt>
                <c:pt idx="861">
                  <c:v>42902</c:v>
                </c:pt>
                <c:pt idx="862">
                  <c:v>42905</c:v>
                </c:pt>
                <c:pt idx="863">
                  <c:v>42906</c:v>
                </c:pt>
                <c:pt idx="864">
                  <c:v>42907</c:v>
                </c:pt>
                <c:pt idx="865">
                  <c:v>42908</c:v>
                </c:pt>
                <c:pt idx="866">
                  <c:v>42912</c:v>
                </c:pt>
                <c:pt idx="867">
                  <c:v>42913</c:v>
                </c:pt>
                <c:pt idx="868">
                  <c:v>42914</c:v>
                </c:pt>
                <c:pt idx="869">
                  <c:v>42916</c:v>
                </c:pt>
                <c:pt idx="870">
                  <c:v>42919</c:v>
                </c:pt>
                <c:pt idx="871">
                  <c:v>42920</c:v>
                </c:pt>
                <c:pt idx="872">
                  <c:v>42921</c:v>
                </c:pt>
                <c:pt idx="873">
                  <c:v>42922</c:v>
                </c:pt>
                <c:pt idx="874">
                  <c:v>42923</c:v>
                </c:pt>
                <c:pt idx="875">
                  <c:v>42926</c:v>
                </c:pt>
                <c:pt idx="876">
                  <c:v>42927</c:v>
                </c:pt>
                <c:pt idx="877">
                  <c:v>42928</c:v>
                </c:pt>
                <c:pt idx="878">
                  <c:v>42929</c:v>
                </c:pt>
                <c:pt idx="879">
                  <c:v>42930</c:v>
                </c:pt>
                <c:pt idx="880">
                  <c:v>42933</c:v>
                </c:pt>
                <c:pt idx="881">
                  <c:v>42934</c:v>
                </c:pt>
                <c:pt idx="882">
                  <c:v>42935</c:v>
                </c:pt>
                <c:pt idx="883">
                  <c:v>42936</c:v>
                </c:pt>
                <c:pt idx="884">
                  <c:v>42937</c:v>
                </c:pt>
                <c:pt idx="885">
                  <c:v>42940</c:v>
                </c:pt>
                <c:pt idx="886">
                  <c:v>42941</c:v>
                </c:pt>
                <c:pt idx="887">
                  <c:v>42942</c:v>
                </c:pt>
                <c:pt idx="888">
                  <c:v>42943</c:v>
                </c:pt>
                <c:pt idx="889">
                  <c:v>42944</c:v>
                </c:pt>
                <c:pt idx="890">
                  <c:v>42947</c:v>
                </c:pt>
                <c:pt idx="891">
                  <c:v>42948</c:v>
                </c:pt>
                <c:pt idx="892">
                  <c:v>42949</c:v>
                </c:pt>
                <c:pt idx="893">
                  <c:v>42950</c:v>
                </c:pt>
                <c:pt idx="894">
                  <c:v>42951</c:v>
                </c:pt>
                <c:pt idx="895">
                  <c:v>42954</c:v>
                </c:pt>
                <c:pt idx="896">
                  <c:v>42955</c:v>
                </c:pt>
                <c:pt idx="897">
                  <c:v>42956</c:v>
                </c:pt>
                <c:pt idx="898">
                  <c:v>42957</c:v>
                </c:pt>
                <c:pt idx="899">
                  <c:v>42958</c:v>
                </c:pt>
                <c:pt idx="900">
                  <c:v>42961</c:v>
                </c:pt>
                <c:pt idx="901">
                  <c:v>42962</c:v>
                </c:pt>
                <c:pt idx="902">
                  <c:v>42963</c:v>
                </c:pt>
                <c:pt idx="903">
                  <c:v>42964</c:v>
                </c:pt>
                <c:pt idx="904">
                  <c:v>42965</c:v>
                </c:pt>
                <c:pt idx="905">
                  <c:v>42968</c:v>
                </c:pt>
                <c:pt idx="906">
                  <c:v>42969</c:v>
                </c:pt>
                <c:pt idx="907">
                  <c:v>42970</c:v>
                </c:pt>
                <c:pt idx="908">
                  <c:v>42971</c:v>
                </c:pt>
                <c:pt idx="909">
                  <c:v>42972</c:v>
                </c:pt>
                <c:pt idx="910">
                  <c:v>42975</c:v>
                </c:pt>
                <c:pt idx="911">
                  <c:v>42976</c:v>
                </c:pt>
                <c:pt idx="912">
                  <c:v>42977</c:v>
                </c:pt>
                <c:pt idx="913">
                  <c:v>42978</c:v>
                </c:pt>
                <c:pt idx="914">
                  <c:v>42979</c:v>
                </c:pt>
                <c:pt idx="915">
                  <c:v>42982</c:v>
                </c:pt>
                <c:pt idx="916">
                  <c:v>42983</c:v>
                </c:pt>
                <c:pt idx="917">
                  <c:v>42984</c:v>
                </c:pt>
                <c:pt idx="918">
                  <c:v>42985</c:v>
                </c:pt>
                <c:pt idx="919">
                  <c:v>42986</c:v>
                </c:pt>
                <c:pt idx="920">
                  <c:v>42989</c:v>
                </c:pt>
                <c:pt idx="921">
                  <c:v>42990</c:v>
                </c:pt>
                <c:pt idx="922">
                  <c:v>42991</c:v>
                </c:pt>
                <c:pt idx="923">
                  <c:v>42992</c:v>
                </c:pt>
                <c:pt idx="924">
                  <c:v>42993</c:v>
                </c:pt>
                <c:pt idx="925">
                  <c:v>42996</c:v>
                </c:pt>
                <c:pt idx="926">
                  <c:v>42997</c:v>
                </c:pt>
                <c:pt idx="927">
                  <c:v>42998</c:v>
                </c:pt>
                <c:pt idx="928">
                  <c:v>42999</c:v>
                </c:pt>
                <c:pt idx="929">
                  <c:v>43000</c:v>
                </c:pt>
                <c:pt idx="930">
                  <c:v>43003</c:v>
                </c:pt>
                <c:pt idx="931">
                  <c:v>43004</c:v>
                </c:pt>
                <c:pt idx="932">
                  <c:v>43005</c:v>
                </c:pt>
                <c:pt idx="933">
                  <c:v>43006</c:v>
                </c:pt>
                <c:pt idx="934">
                  <c:v>43007</c:v>
                </c:pt>
                <c:pt idx="935">
                  <c:v>43010</c:v>
                </c:pt>
                <c:pt idx="936">
                  <c:v>43011</c:v>
                </c:pt>
                <c:pt idx="937">
                  <c:v>43012</c:v>
                </c:pt>
                <c:pt idx="938">
                  <c:v>43013</c:v>
                </c:pt>
                <c:pt idx="939">
                  <c:v>43014</c:v>
                </c:pt>
                <c:pt idx="940">
                  <c:v>43017</c:v>
                </c:pt>
                <c:pt idx="941">
                  <c:v>43018</c:v>
                </c:pt>
                <c:pt idx="942">
                  <c:v>43019</c:v>
                </c:pt>
                <c:pt idx="943">
                  <c:v>43020</c:v>
                </c:pt>
                <c:pt idx="944">
                  <c:v>43021</c:v>
                </c:pt>
                <c:pt idx="945">
                  <c:v>43024</c:v>
                </c:pt>
                <c:pt idx="946">
                  <c:v>43025</c:v>
                </c:pt>
                <c:pt idx="947">
                  <c:v>43026</c:v>
                </c:pt>
                <c:pt idx="948">
                  <c:v>43027</c:v>
                </c:pt>
                <c:pt idx="949">
                  <c:v>43028</c:v>
                </c:pt>
                <c:pt idx="950">
                  <c:v>43031</c:v>
                </c:pt>
                <c:pt idx="951">
                  <c:v>43032</c:v>
                </c:pt>
                <c:pt idx="952">
                  <c:v>43033</c:v>
                </c:pt>
                <c:pt idx="953">
                  <c:v>43034</c:v>
                </c:pt>
                <c:pt idx="954">
                  <c:v>43035</c:v>
                </c:pt>
                <c:pt idx="955">
                  <c:v>43038</c:v>
                </c:pt>
                <c:pt idx="956">
                  <c:v>43039</c:v>
                </c:pt>
                <c:pt idx="957">
                  <c:v>43040</c:v>
                </c:pt>
                <c:pt idx="958">
                  <c:v>43041</c:v>
                </c:pt>
                <c:pt idx="959">
                  <c:v>43042</c:v>
                </c:pt>
                <c:pt idx="960">
                  <c:v>43045</c:v>
                </c:pt>
                <c:pt idx="961">
                  <c:v>43046</c:v>
                </c:pt>
                <c:pt idx="962">
                  <c:v>43047</c:v>
                </c:pt>
                <c:pt idx="963">
                  <c:v>43048</c:v>
                </c:pt>
                <c:pt idx="964">
                  <c:v>43049</c:v>
                </c:pt>
                <c:pt idx="965">
                  <c:v>43052</c:v>
                </c:pt>
                <c:pt idx="966">
                  <c:v>43053</c:v>
                </c:pt>
                <c:pt idx="967">
                  <c:v>43054</c:v>
                </c:pt>
                <c:pt idx="968">
                  <c:v>43055</c:v>
                </c:pt>
                <c:pt idx="969">
                  <c:v>43056</c:v>
                </c:pt>
                <c:pt idx="970">
                  <c:v>43059</c:v>
                </c:pt>
                <c:pt idx="971">
                  <c:v>43060</c:v>
                </c:pt>
                <c:pt idx="972">
                  <c:v>43061</c:v>
                </c:pt>
                <c:pt idx="973">
                  <c:v>43062</c:v>
                </c:pt>
                <c:pt idx="974">
                  <c:v>43063</c:v>
                </c:pt>
                <c:pt idx="975">
                  <c:v>43067</c:v>
                </c:pt>
                <c:pt idx="976">
                  <c:v>43068</c:v>
                </c:pt>
                <c:pt idx="977">
                  <c:v>43069</c:v>
                </c:pt>
                <c:pt idx="978">
                  <c:v>43070</c:v>
                </c:pt>
                <c:pt idx="979">
                  <c:v>43073</c:v>
                </c:pt>
                <c:pt idx="980">
                  <c:v>43074</c:v>
                </c:pt>
                <c:pt idx="981">
                  <c:v>43075</c:v>
                </c:pt>
                <c:pt idx="982">
                  <c:v>43076</c:v>
                </c:pt>
                <c:pt idx="983">
                  <c:v>43077</c:v>
                </c:pt>
                <c:pt idx="984">
                  <c:v>43080</c:v>
                </c:pt>
                <c:pt idx="985">
                  <c:v>43081</c:v>
                </c:pt>
                <c:pt idx="986">
                  <c:v>43082</c:v>
                </c:pt>
                <c:pt idx="987">
                  <c:v>43083</c:v>
                </c:pt>
                <c:pt idx="988">
                  <c:v>43084</c:v>
                </c:pt>
                <c:pt idx="989">
                  <c:v>43087</c:v>
                </c:pt>
                <c:pt idx="990">
                  <c:v>43088</c:v>
                </c:pt>
                <c:pt idx="991">
                  <c:v>43089</c:v>
                </c:pt>
                <c:pt idx="992">
                  <c:v>43090</c:v>
                </c:pt>
                <c:pt idx="993">
                  <c:v>43091</c:v>
                </c:pt>
                <c:pt idx="994">
                  <c:v>43096</c:v>
                </c:pt>
                <c:pt idx="995">
                  <c:v>43097</c:v>
                </c:pt>
                <c:pt idx="996">
                  <c:v>43102</c:v>
                </c:pt>
                <c:pt idx="997">
                  <c:v>43103</c:v>
                </c:pt>
                <c:pt idx="998">
                  <c:v>43104</c:v>
                </c:pt>
                <c:pt idx="999">
                  <c:v>43105</c:v>
                </c:pt>
                <c:pt idx="1000">
                  <c:v>43108</c:v>
                </c:pt>
                <c:pt idx="1001">
                  <c:v>43109</c:v>
                </c:pt>
                <c:pt idx="1002">
                  <c:v>43110</c:v>
                </c:pt>
                <c:pt idx="1003">
                  <c:v>43111</c:v>
                </c:pt>
                <c:pt idx="1004">
                  <c:v>43112</c:v>
                </c:pt>
                <c:pt idx="1005">
                  <c:v>43115</c:v>
                </c:pt>
                <c:pt idx="1006">
                  <c:v>43116</c:v>
                </c:pt>
                <c:pt idx="1007">
                  <c:v>43117</c:v>
                </c:pt>
                <c:pt idx="1008">
                  <c:v>43118</c:v>
                </c:pt>
                <c:pt idx="1009">
                  <c:v>43119</c:v>
                </c:pt>
                <c:pt idx="1010">
                  <c:v>43122</c:v>
                </c:pt>
                <c:pt idx="1011">
                  <c:v>43123</c:v>
                </c:pt>
                <c:pt idx="1012">
                  <c:v>43124</c:v>
                </c:pt>
                <c:pt idx="1013">
                  <c:v>43125</c:v>
                </c:pt>
                <c:pt idx="1014">
                  <c:v>43126</c:v>
                </c:pt>
                <c:pt idx="1015">
                  <c:v>43129</c:v>
                </c:pt>
                <c:pt idx="1016">
                  <c:v>43130</c:v>
                </c:pt>
                <c:pt idx="1017">
                  <c:v>43131</c:v>
                </c:pt>
                <c:pt idx="1018">
                  <c:v>43132</c:v>
                </c:pt>
                <c:pt idx="1019">
                  <c:v>43133</c:v>
                </c:pt>
                <c:pt idx="1020">
                  <c:v>43136</c:v>
                </c:pt>
                <c:pt idx="1021">
                  <c:v>43137</c:v>
                </c:pt>
                <c:pt idx="1022">
                  <c:v>43138</c:v>
                </c:pt>
                <c:pt idx="1023">
                  <c:v>43139</c:v>
                </c:pt>
                <c:pt idx="1024">
                  <c:v>43140</c:v>
                </c:pt>
                <c:pt idx="1025">
                  <c:v>43143</c:v>
                </c:pt>
                <c:pt idx="1026">
                  <c:v>43144</c:v>
                </c:pt>
                <c:pt idx="1027">
                  <c:v>43145</c:v>
                </c:pt>
                <c:pt idx="1028">
                  <c:v>43146</c:v>
                </c:pt>
                <c:pt idx="1029">
                  <c:v>43147</c:v>
                </c:pt>
                <c:pt idx="1030">
                  <c:v>43150</c:v>
                </c:pt>
                <c:pt idx="1031">
                  <c:v>43151</c:v>
                </c:pt>
                <c:pt idx="1032">
                  <c:v>43152</c:v>
                </c:pt>
                <c:pt idx="1033">
                  <c:v>43153</c:v>
                </c:pt>
                <c:pt idx="1034">
                  <c:v>43154</c:v>
                </c:pt>
                <c:pt idx="1035">
                  <c:v>43157</c:v>
                </c:pt>
                <c:pt idx="1036">
                  <c:v>43158</c:v>
                </c:pt>
                <c:pt idx="1037">
                  <c:v>43159</c:v>
                </c:pt>
                <c:pt idx="1038">
                  <c:v>43160</c:v>
                </c:pt>
                <c:pt idx="1039">
                  <c:v>43161</c:v>
                </c:pt>
                <c:pt idx="1040">
                  <c:v>43164</c:v>
                </c:pt>
                <c:pt idx="1041">
                  <c:v>43165</c:v>
                </c:pt>
                <c:pt idx="1042">
                  <c:v>43166</c:v>
                </c:pt>
                <c:pt idx="1043">
                  <c:v>43167</c:v>
                </c:pt>
                <c:pt idx="1044">
                  <c:v>43168</c:v>
                </c:pt>
                <c:pt idx="1045">
                  <c:v>43171</c:v>
                </c:pt>
                <c:pt idx="1046">
                  <c:v>43172</c:v>
                </c:pt>
                <c:pt idx="1047">
                  <c:v>43173</c:v>
                </c:pt>
                <c:pt idx="1048">
                  <c:v>43174</c:v>
                </c:pt>
                <c:pt idx="1049">
                  <c:v>43175</c:v>
                </c:pt>
                <c:pt idx="1050">
                  <c:v>43178</c:v>
                </c:pt>
                <c:pt idx="1051">
                  <c:v>43179</c:v>
                </c:pt>
                <c:pt idx="1052">
                  <c:v>43180</c:v>
                </c:pt>
                <c:pt idx="1053">
                  <c:v>43181</c:v>
                </c:pt>
                <c:pt idx="1054">
                  <c:v>43182</c:v>
                </c:pt>
                <c:pt idx="1055">
                  <c:v>43185</c:v>
                </c:pt>
                <c:pt idx="1056">
                  <c:v>43186</c:v>
                </c:pt>
                <c:pt idx="1057">
                  <c:v>43187</c:v>
                </c:pt>
                <c:pt idx="1058">
                  <c:v>43188</c:v>
                </c:pt>
                <c:pt idx="1059">
                  <c:v>43193</c:v>
                </c:pt>
                <c:pt idx="1060">
                  <c:v>43194</c:v>
                </c:pt>
                <c:pt idx="1061">
                  <c:v>43195</c:v>
                </c:pt>
                <c:pt idx="1062">
                  <c:v>43196</c:v>
                </c:pt>
                <c:pt idx="1063">
                  <c:v>43199</c:v>
                </c:pt>
                <c:pt idx="1064">
                  <c:v>43200</c:v>
                </c:pt>
                <c:pt idx="1065">
                  <c:v>43201</c:v>
                </c:pt>
                <c:pt idx="1066">
                  <c:v>43202</c:v>
                </c:pt>
                <c:pt idx="1067">
                  <c:v>43203</c:v>
                </c:pt>
                <c:pt idx="1068">
                  <c:v>43206</c:v>
                </c:pt>
                <c:pt idx="1069">
                  <c:v>43207</c:v>
                </c:pt>
                <c:pt idx="1070">
                  <c:v>43208</c:v>
                </c:pt>
                <c:pt idx="1071">
                  <c:v>43209</c:v>
                </c:pt>
                <c:pt idx="1072">
                  <c:v>43210</c:v>
                </c:pt>
                <c:pt idx="1073">
                  <c:v>43213</c:v>
                </c:pt>
                <c:pt idx="1074">
                  <c:v>43214</c:v>
                </c:pt>
                <c:pt idx="1075">
                  <c:v>43215</c:v>
                </c:pt>
                <c:pt idx="1076">
                  <c:v>43216</c:v>
                </c:pt>
                <c:pt idx="1077">
                  <c:v>43217</c:v>
                </c:pt>
                <c:pt idx="1078">
                  <c:v>43220</c:v>
                </c:pt>
                <c:pt idx="1079">
                  <c:v>43222</c:v>
                </c:pt>
                <c:pt idx="1080">
                  <c:v>43223</c:v>
                </c:pt>
                <c:pt idx="1081">
                  <c:v>43224</c:v>
                </c:pt>
                <c:pt idx="1082">
                  <c:v>43227</c:v>
                </c:pt>
                <c:pt idx="1083">
                  <c:v>43228</c:v>
                </c:pt>
                <c:pt idx="1084">
                  <c:v>43229</c:v>
                </c:pt>
                <c:pt idx="1085">
                  <c:v>43231</c:v>
                </c:pt>
                <c:pt idx="1086">
                  <c:v>43234</c:v>
                </c:pt>
                <c:pt idx="1087">
                  <c:v>43235</c:v>
                </c:pt>
                <c:pt idx="1088">
                  <c:v>43236</c:v>
                </c:pt>
                <c:pt idx="1089">
                  <c:v>43237</c:v>
                </c:pt>
                <c:pt idx="1090">
                  <c:v>43238</c:v>
                </c:pt>
                <c:pt idx="1091">
                  <c:v>43241</c:v>
                </c:pt>
                <c:pt idx="1092">
                  <c:v>43242</c:v>
                </c:pt>
                <c:pt idx="1093">
                  <c:v>43243</c:v>
                </c:pt>
                <c:pt idx="1094">
                  <c:v>43244</c:v>
                </c:pt>
                <c:pt idx="1095">
                  <c:v>43245</c:v>
                </c:pt>
                <c:pt idx="1096">
                  <c:v>43248</c:v>
                </c:pt>
                <c:pt idx="1097">
                  <c:v>43249</c:v>
                </c:pt>
                <c:pt idx="1098">
                  <c:v>43250</c:v>
                </c:pt>
                <c:pt idx="1099">
                  <c:v>43251</c:v>
                </c:pt>
                <c:pt idx="1100">
                  <c:v>43252</c:v>
                </c:pt>
                <c:pt idx="1101">
                  <c:v>43255</c:v>
                </c:pt>
                <c:pt idx="1102">
                  <c:v>43256</c:v>
                </c:pt>
                <c:pt idx="1103">
                  <c:v>43258</c:v>
                </c:pt>
                <c:pt idx="1104">
                  <c:v>43259</c:v>
                </c:pt>
                <c:pt idx="1105">
                  <c:v>43262</c:v>
                </c:pt>
                <c:pt idx="1106">
                  <c:v>43263</c:v>
                </c:pt>
                <c:pt idx="1107">
                  <c:v>43264</c:v>
                </c:pt>
                <c:pt idx="1108">
                  <c:v>43265</c:v>
                </c:pt>
                <c:pt idx="1109">
                  <c:v>43266</c:v>
                </c:pt>
                <c:pt idx="1110">
                  <c:v>43269</c:v>
                </c:pt>
                <c:pt idx="1111">
                  <c:v>43270</c:v>
                </c:pt>
                <c:pt idx="1112">
                  <c:v>43271</c:v>
                </c:pt>
                <c:pt idx="1113">
                  <c:v>43272</c:v>
                </c:pt>
                <c:pt idx="1114">
                  <c:v>43276</c:v>
                </c:pt>
                <c:pt idx="1115">
                  <c:v>43277</c:v>
                </c:pt>
                <c:pt idx="1116">
                  <c:v>43278</c:v>
                </c:pt>
                <c:pt idx="1117">
                  <c:v>43279</c:v>
                </c:pt>
                <c:pt idx="1118">
                  <c:v>43280</c:v>
                </c:pt>
                <c:pt idx="1119">
                  <c:v>43283</c:v>
                </c:pt>
                <c:pt idx="1120">
                  <c:v>43284</c:v>
                </c:pt>
                <c:pt idx="1121">
                  <c:v>43285</c:v>
                </c:pt>
                <c:pt idx="1122">
                  <c:v>43286</c:v>
                </c:pt>
                <c:pt idx="1123">
                  <c:v>43287</c:v>
                </c:pt>
                <c:pt idx="1124">
                  <c:v>43290</c:v>
                </c:pt>
                <c:pt idx="1125">
                  <c:v>43291</c:v>
                </c:pt>
                <c:pt idx="1126">
                  <c:v>43292</c:v>
                </c:pt>
                <c:pt idx="1127">
                  <c:v>43293</c:v>
                </c:pt>
                <c:pt idx="1128">
                  <c:v>43294</c:v>
                </c:pt>
                <c:pt idx="1129">
                  <c:v>43297</c:v>
                </c:pt>
                <c:pt idx="1130">
                  <c:v>43298</c:v>
                </c:pt>
                <c:pt idx="1131">
                  <c:v>43299</c:v>
                </c:pt>
                <c:pt idx="1132">
                  <c:v>43300</c:v>
                </c:pt>
                <c:pt idx="1133">
                  <c:v>43301</c:v>
                </c:pt>
                <c:pt idx="1134">
                  <c:v>43304</c:v>
                </c:pt>
                <c:pt idx="1135">
                  <c:v>43305</c:v>
                </c:pt>
                <c:pt idx="1136">
                  <c:v>43306</c:v>
                </c:pt>
                <c:pt idx="1137">
                  <c:v>43307</c:v>
                </c:pt>
                <c:pt idx="1138">
                  <c:v>43308</c:v>
                </c:pt>
                <c:pt idx="1139">
                  <c:v>43311</c:v>
                </c:pt>
                <c:pt idx="1140">
                  <c:v>43312</c:v>
                </c:pt>
                <c:pt idx="1141">
                  <c:v>43313</c:v>
                </c:pt>
                <c:pt idx="1142">
                  <c:v>43314</c:v>
                </c:pt>
                <c:pt idx="1143">
                  <c:v>43315</c:v>
                </c:pt>
                <c:pt idx="1144">
                  <c:v>43318</c:v>
                </c:pt>
                <c:pt idx="1145">
                  <c:v>43319</c:v>
                </c:pt>
                <c:pt idx="1146">
                  <c:v>43320</c:v>
                </c:pt>
                <c:pt idx="1147">
                  <c:v>43321</c:v>
                </c:pt>
                <c:pt idx="1148">
                  <c:v>43322</c:v>
                </c:pt>
                <c:pt idx="1149">
                  <c:v>43325</c:v>
                </c:pt>
                <c:pt idx="1150">
                  <c:v>43326</c:v>
                </c:pt>
                <c:pt idx="1151">
                  <c:v>43327</c:v>
                </c:pt>
                <c:pt idx="1152">
                  <c:v>43328</c:v>
                </c:pt>
                <c:pt idx="1153">
                  <c:v>43329</c:v>
                </c:pt>
                <c:pt idx="1154">
                  <c:v>43332</c:v>
                </c:pt>
                <c:pt idx="1155">
                  <c:v>43333</c:v>
                </c:pt>
                <c:pt idx="1156">
                  <c:v>43334</c:v>
                </c:pt>
                <c:pt idx="1157">
                  <c:v>43335</c:v>
                </c:pt>
                <c:pt idx="1158">
                  <c:v>43336</c:v>
                </c:pt>
                <c:pt idx="1159">
                  <c:v>43339</c:v>
                </c:pt>
                <c:pt idx="1160">
                  <c:v>43340</c:v>
                </c:pt>
                <c:pt idx="1161">
                  <c:v>43341</c:v>
                </c:pt>
                <c:pt idx="1162">
                  <c:v>43342</c:v>
                </c:pt>
                <c:pt idx="1163">
                  <c:v>43343</c:v>
                </c:pt>
                <c:pt idx="1164">
                  <c:v>43346</c:v>
                </c:pt>
                <c:pt idx="1165">
                  <c:v>43347</c:v>
                </c:pt>
                <c:pt idx="1166">
                  <c:v>43348</c:v>
                </c:pt>
                <c:pt idx="1167">
                  <c:v>43349</c:v>
                </c:pt>
                <c:pt idx="1168">
                  <c:v>43350</c:v>
                </c:pt>
                <c:pt idx="1169">
                  <c:v>43353</c:v>
                </c:pt>
                <c:pt idx="1170">
                  <c:v>43354</c:v>
                </c:pt>
                <c:pt idx="1171">
                  <c:v>43355</c:v>
                </c:pt>
                <c:pt idx="1172">
                  <c:v>43356</c:v>
                </c:pt>
                <c:pt idx="1173">
                  <c:v>43357</c:v>
                </c:pt>
                <c:pt idx="1174">
                  <c:v>43360</c:v>
                </c:pt>
                <c:pt idx="1175">
                  <c:v>43361</c:v>
                </c:pt>
                <c:pt idx="1176">
                  <c:v>43362</c:v>
                </c:pt>
                <c:pt idx="1177">
                  <c:v>43363</c:v>
                </c:pt>
                <c:pt idx="1178">
                  <c:v>43364</c:v>
                </c:pt>
                <c:pt idx="1179">
                  <c:v>43367</c:v>
                </c:pt>
                <c:pt idx="1180">
                  <c:v>43368</c:v>
                </c:pt>
                <c:pt idx="1181">
                  <c:v>43369</c:v>
                </c:pt>
                <c:pt idx="1182">
                  <c:v>43370</c:v>
                </c:pt>
                <c:pt idx="1183">
                  <c:v>43371</c:v>
                </c:pt>
                <c:pt idx="1184">
                  <c:v>43374</c:v>
                </c:pt>
                <c:pt idx="1185">
                  <c:v>43375</c:v>
                </c:pt>
                <c:pt idx="1186">
                  <c:v>43376</c:v>
                </c:pt>
                <c:pt idx="1187">
                  <c:v>43377</c:v>
                </c:pt>
                <c:pt idx="1188">
                  <c:v>43378</c:v>
                </c:pt>
                <c:pt idx="1189">
                  <c:v>43381</c:v>
                </c:pt>
                <c:pt idx="1190">
                  <c:v>43382</c:v>
                </c:pt>
                <c:pt idx="1191">
                  <c:v>43383</c:v>
                </c:pt>
                <c:pt idx="1192">
                  <c:v>43384</c:v>
                </c:pt>
                <c:pt idx="1193">
                  <c:v>43385</c:v>
                </c:pt>
                <c:pt idx="1194">
                  <c:v>43388</c:v>
                </c:pt>
                <c:pt idx="1195">
                  <c:v>43389</c:v>
                </c:pt>
                <c:pt idx="1196">
                  <c:v>43390</c:v>
                </c:pt>
                <c:pt idx="1197">
                  <c:v>43391</c:v>
                </c:pt>
                <c:pt idx="1198">
                  <c:v>43392</c:v>
                </c:pt>
                <c:pt idx="1199">
                  <c:v>43395</c:v>
                </c:pt>
                <c:pt idx="1200">
                  <c:v>43396</c:v>
                </c:pt>
                <c:pt idx="1201">
                  <c:v>43397</c:v>
                </c:pt>
                <c:pt idx="1202">
                  <c:v>43398</c:v>
                </c:pt>
                <c:pt idx="1203">
                  <c:v>43399</c:v>
                </c:pt>
                <c:pt idx="1204">
                  <c:v>43402</c:v>
                </c:pt>
                <c:pt idx="1205">
                  <c:v>43403</c:v>
                </c:pt>
                <c:pt idx="1206">
                  <c:v>43404</c:v>
                </c:pt>
                <c:pt idx="1207">
                  <c:v>43405</c:v>
                </c:pt>
                <c:pt idx="1208">
                  <c:v>43406</c:v>
                </c:pt>
                <c:pt idx="1209">
                  <c:v>43409</c:v>
                </c:pt>
                <c:pt idx="1210">
                  <c:v>43410</c:v>
                </c:pt>
                <c:pt idx="1211">
                  <c:v>43411</c:v>
                </c:pt>
                <c:pt idx="1212">
                  <c:v>43412</c:v>
                </c:pt>
                <c:pt idx="1213">
                  <c:v>43413</c:v>
                </c:pt>
                <c:pt idx="1214">
                  <c:v>43416</c:v>
                </c:pt>
                <c:pt idx="1215">
                  <c:v>43417</c:v>
                </c:pt>
                <c:pt idx="1216">
                  <c:v>43418</c:v>
                </c:pt>
                <c:pt idx="1217">
                  <c:v>43419</c:v>
                </c:pt>
                <c:pt idx="1218">
                  <c:v>43420</c:v>
                </c:pt>
                <c:pt idx="1219">
                  <c:v>43423</c:v>
                </c:pt>
                <c:pt idx="1220">
                  <c:v>43424</c:v>
                </c:pt>
                <c:pt idx="1221">
                  <c:v>43425</c:v>
                </c:pt>
                <c:pt idx="1222">
                  <c:v>43426</c:v>
                </c:pt>
                <c:pt idx="1223">
                  <c:v>43427</c:v>
                </c:pt>
                <c:pt idx="1224">
                  <c:v>43430</c:v>
                </c:pt>
                <c:pt idx="1225">
                  <c:v>43431</c:v>
                </c:pt>
                <c:pt idx="1226">
                  <c:v>43432</c:v>
                </c:pt>
                <c:pt idx="1227">
                  <c:v>43433</c:v>
                </c:pt>
                <c:pt idx="1228">
                  <c:v>43434</c:v>
                </c:pt>
                <c:pt idx="1229">
                  <c:v>43437</c:v>
                </c:pt>
                <c:pt idx="1230">
                  <c:v>43438</c:v>
                </c:pt>
                <c:pt idx="1231">
                  <c:v>43439</c:v>
                </c:pt>
                <c:pt idx="1232">
                  <c:v>43440</c:v>
                </c:pt>
                <c:pt idx="1233">
                  <c:v>43441</c:v>
                </c:pt>
                <c:pt idx="1234">
                  <c:v>43444</c:v>
                </c:pt>
                <c:pt idx="1235">
                  <c:v>43445</c:v>
                </c:pt>
                <c:pt idx="1236">
                  <c:v>43446</c:v>
                </c:pt>
                <c:pt idx="1237">
                  <c:v>43447</c:v>
                </c:pt>
                <c:pt idx="1238">
                  <c:v>43448</c:v>
                </c:pt>
                <c:pt idx="1239">
                  <c:v>43451</c:v>
                </c:pt>
                <c:pt idx="1240">
                  <c:v>43452</c:v>
                </c:pt>
                <c:pt idx="1241">
                  <c:v>43453</c:v>
                </c:pt>
                <c:pt idx="1242">
                  <c:v>43454</c:v>
                </c:pt>
                <c:pt idx="1243">
                  <c:v>43455</c:v>
                </c:pt>
                <c:pt idx="1244">
                  <c:v>43461</c:v>
                </c:pt>
                <c:pt idx="1245">
                  <c:v>43462</c:v>
                </c:pt>
                <c:pt idx="1246">
                  <c:v>43467</c:v>
                </c:pt>
                <c:pt idx="1247">
                  <c:v>43468</c:v>
                </c:pt>
                <c:pt idx="1248">
                  <c:v>43469</c:v>
                </c:pt>
                <c:pt idx="1249">
                  <c:v>43472</c:v>
                </c:pt>
                <c:pt idx="1250">
                  <c:v>43473</c:v>
                </c:pt>
                <c:pt idx="1251">
                  <c:v>43474</c:v>
                </c:pt>
                <c:pt idx="1252">
                  <c:v>43475</c:v>
                </c:pt>
                <c:pt idx="1253">
                  <c:v>43476</c:v>
                </c:pt>
                <c:pt idx="1254">
                  <c:v>43479</c:v>
                </c:pt>
                <c:pt idx="1255">
                  <c:v>43480</c:v>
                </c:pt>
                <c:pt idx="1256">
                  <c:v>43481</c:v>
                </c:pt>
                <c:pt idx="1257">
                  <c:v>43482</c:v>
                </c:pt>
                <c:pt idx="1258">
                  <c:v>43483</c:v>
                </c:pt>
                <c:pt idx="1259">
                  <c:v>43486</c:v>
                </c:pt>
                <c:pt idx="1260">
                  <c:v>43487</c:v>
                </c:pt>
                <c:pt idx="1261">
                  <c:v>43488</c:v>
                </c:pt>
                <c:pt idx="1262">
                  <c:v>43489</c:v>
                </c:pt>
                <c:pt idx="1263">
                  <c:v>43490</c:v>
                </c:pt>
                <c:pt idx="1264">
                  <c:v>43493</c:v>
                </c:pt>
                <c:pt idx="1265">
                  <c:v>43494</c:v>
                </c:pt>
                <c:pt idx="1266">
                  <c:v>43495</c:v>
                </c:pt>
                <c:pt idx="1267">
                  <c:v>43496</c:v>
                </c:pt>
                <c:pt idx="1268">
                  <c:v>43497</c:v>
                </c:pt>
                <c:pt idx="1269">
                  <c:v>43500</c:v>
                </c:pt>
                <c:pt idx="1270">
                  <c:v>43501</c:v>
                </c:pt>
                <c:pt idx="1271">
                  <c:v>43502</c:v>
                </c:pt>
                <c:pt idx="1272">
                  <c:v>43503</c:v>
                </c:pt>
                <c:pt idx="1273">
                  <c:v>43504</c:v>
                </c:pt>
                <c:pt idx="1274">
                  <c:v>43507</c:v>
                </c:pt>
                <c:pt idx="1275">
                  <c:v>43508</c:v>
                </c:pt>
                <c:pt idx="1276">
                  <c:v>43509</c:v>
                </c:pt>
                <c:pt idx="1277">
                  <c:v>43510</c:v>
                </c:pt>
                <c:pt idx="1278">
                  <c:v>43511</c:v>
                </c:pt>
                <c:pt idx="1279">
                  <c:v>43514</c:v>
                </c:pt>
                <c:pt idx="1280">
                  <c:v>43515</c:v>
                </c:pt>
                <c:pt idx="1281">
                  <c:v>43516</c:v>
                </c:pt>
                <c:pt idx="1282">
                  <c:v>43517</c:v>
                </c:pt>
                <c:pt idx="1283">
                  <c:v>43518</c:v>
                </c:pt>
                <c:pt idx="1284">
                  <c:v>43521</c:v>
                </c:pt>
                <c:pt idx="1285">
                  <c:v>43522</c:v>
                </c:pt>
                <c:pt idx="1286">
                  <c:v>43523</c:v>
                </c:pt>
                <c:pt idx="1287">
                  <c:v>43524</c:v>
                </c:pt>
                <c:pt idx="1288">
                  <c:v>43525</c:v>
                </c:pt>
                <c:pt idx="1289">
                  <c:v>43528</c:v>
                </c:pt>
                <c:pt idx="1290">
                  <c:v>43529</c:v>
                </c:pt>
                <c:pt idx="1291">
                  <c:v>43530</c:v>
                </c:pt>
                <c:pt idx="1292">
                  <c:v>43531</c:v>
                </c:pt>
                <c:pt idx="1293">
                  <c:v>43532</c:v>
                </c:pt>
                <c:pt idx="1294">
                  <c:v>43535</c:v>
                </c:pt>
                <c:pt idx="1295">
                  <c:v>43536</c:v>
                </c:pt>
                <c:pt idx="1296">
                  <c:v>43537</c:v>
                </c:pt>
                <c:pt idx="1297">
                  <c:v>43538</c:v>
                </c:pt>
                <c:pt idx="1298">
                  <c:v>43539</c:v>
                </c:pt>
                <c:pt idx="1299">
                  <c:v>43542</c:v>
                </c:pt>
                <c:pt idx="1300">
                  <c:v>43543</c:v>
                </c:pt>
                <c:pt idx="1301">
                  <c:v>43544</c:v>
                </c:pt>
                <c:pt idx="1302">
                  <c:v>43545</c:v>
                </c:pt>
                <c:pt idx="1303">
                  <c:v>43546</c:v>
                </c:pt>
                <c:pt idx="1304">
                  <c:v>43549</c:v>
                </c:pt>
                <c:pt idx="1305">
                  <c:v>43550</c:v>
                </c:pt>
                <c:pt idx="1306">
                  <c:v>43551</c:v>
                </c:pt>
                <c:pt idx="1307">
                  <c:v>43552</c:v>
                </c:pt>
                <c:pt idx="1308">
                  <c:v>43553</c:v>
                </c:pt>
                <c:pt idx="1309">
                  <c:v>43556</c:v>
                </c:pt>
                <c:pt idx="1310">
                  <c:v>43557</c:v>
                </c:pt>
                <c:pt idx="1311">
                  <c:v>43558</c:v>
                </c:pt>
                <c:pt idx="1312">
                  <c:v>43559</c:v>
                </c:pt>
                <c:pt idx="1313">
                  <c:v>43560</c:v>
                </c:pt>
                <c:pt idx="1314">
                  <c:v>43563</c:v>
                </c:pt>
                <c:pt idx="1315">
                  <c:v>43564</c:v>
                </c:pt>
                <c:pt idx="1316">
                  <c:v>43565</c:v>
                </c:pt>
                <c:pt idx="1317">
                  <c:v>43566</c:v>
                </c:pt>
                <c:pt idx="1318">
                  <c:v>43567</c:v>
                </c:pt>
                <c:pt idx="1319">
                  <c:v>43570</c:v>
                </c:pt>
                <c:pt idx="1320">
                  <c:v>43571</c:v>
                </c:pt>
                <c:pt idx="1321">
                  <c:v>43572</c:v>
                </c:pt>
                <c:pt idx="1322">
                  <c:v>43573</c:v>
                </c:pt>
                <c:pt idx="1323">
                  <c:v>43578</c:v>
                </c:pt>
                <c:pt idx="1324">
                  <c:v>43579</c:v>
                </c:pt>
                <c:pt idx="1325">
                  <c:v>43580</c:v>
                </c:pt>
                <c:pt idx="1326">
                  <c:v>43581</c:v>
                </c:pt>
                <c:pt idx="1327">
                  <c:v>43584</c:v>
                </c:pt>
                <c:pt idx="1328">
                  <c:v>43585</c:v>
                </c:pt>
                <c:pt idx="1329">
                  <c:v>43587</c:v>
                </c:pt>
                <c:pt idx="1330">
                  <c:v>43588</c:v>
                </c:pt>
                <c:pt idx="1331">
                  <c:v>43591</c:v>
                </c:pt>
                <c:pt idx="1332">
                  <c:v>43592</c:v>
                </c:pt>
                <c:pt idx="1333">
                  <c:v>43593</c:v>
                </c:pt>
                <c:pt idx="1334">
                  <c:v>43594</c:v>
                </c:pt>
                <c:pt idx="1335">
                  <c:v>43595</c:v>
                </c:pt>
                <c:pt idx="1336">
                  <c:v>43598</c:v>
                </c:pt>
                <c:pt idx="1337">
                  <c:v>43599</c:v>
                </c:pt>
                <c:pt idx="1338">
                  <c:v>43600</c:v>
                </c:pt>
                <c:pt idx="1339">
                  <c:v>43601</c:v>
                </c:pt>
                <c:pt idx="1340">
                  <c:v>43602</c:v>
                </c:pt>
                <c:pt idx="1341">
                  <c:v>43605</c:v>
                </c:pt>
                <c:pt idx="1342">
                  <c:v>43606</c:v>
                </c:pt>
                <c:pt idx="1343">
                  <c:v>43607</c:v>
                </c:pt>
                <c:pt idx="1344">
                  <c:v>43608</c:v>
                </c:pt>
                <c:pt idx="1345">
                  <c:v>43609</c:v>
                </c:pt>
                <c:pt idx="1346">
                  <c:v>43612</c:v>
                </c:pt>
                <c:pt idx="1347">
                  <c:v>43613</c:v>
                </c:pt>
                <c:pt idx="1348">
                  <c:v>43614</c:v>
                </c:pt>
                <c:pt idx="1349">
                  <c:v>43616</c:v>
                </c:pt>
                <c:pt idx="1350">
                  <c:v>43619</c:v>
                </c:pt>
                <c:pt idx="1351">
                  <c:v>43620</c:v>
                </c:pt>
                <c:pt idx="1352">
                  <c:v>43621</c:v>
                </c:pt>
                <c:pt idx="1353">
                  <c:v>43623</c:v>
                </c:pt>
                <c:pt idx="1354">
                  <c:v>43626</c:v>
                </c:pt>
                <c:pt idx="1355">
                  <c:v>43627</c:v>
                </c:pt>
                <c:pt idx="1356">
                  <c:v>43628</c:v>
                </c:pt>
                <c:pt idx="1357">
                  <c:v>43629</c:v>
                </c:pt>
                <c:pt idx="1358">
                  <c:v>43630</c:v>
                </c:pt>
                <c:pt idx="1359">
                  <c:v>43633</c:v>
                </c:pt>
                <c:pt idx="1360">
                  <c:v>43634</c:v>
                </c:pt>
                <c:pt idx="1361">
                  <c:v>43635</c:v>
                </c:pt>
                <c:pt idx="1362">
                  <c:v>43636</c:v>
                </c:pt>
                <c:pt idx="1363">
                  <c:v>43640</c:v>
                </c:pt>
                <c:pt idx="1364">
                  <c:v>43641</c:v>
                </c:pt>
                <c:pt idx="1365">
                  <c:v>43642</c:v>
                </c:pt>
                <c:pt idx="1366">
                  <c:v>43643</c:v>
                </c:pt>
                <c:pt idx="1367">
                  <c:v>43644</c:v>
                </c:pt>
                <c:pt idx="1368">
                  <c:v>43647</c:v>
                </c:pt>
                <c:pt idx="1369">
                  <c:v>43648</c:v>
                </c:pt>
                <c:pt idx="1370">
                  <c:v>43649</c:v>
                </c:pt>
                <c:pt idx="1371">
                  <c:v>43650</c:v>
                </c:pt>
                <c:pt idx="1372">
                  <c:v>43651</c:v>
                </c:pt>
                <c:pt idx="1373">
                  <c:v>43654</c:v>
                </c:pt>
                <c:pt idx="1374">
                  <c:v>43655</c:v>
                </c:pt>
                <c:pt idx="1375">
                  <c:v>43656</c:v>
                </c:pt>
                <c:pt idx="1376">
                  <c:v>43657</c:v>
                </c:pt>
                <c:pt idx="1377">
                  <c:v>43658</c:v>
                </c:pt>
                <c:pt idx="1378">
                  <c:v>43661</c:v>
                </c:pt>
                <c:pt idx="1379">
                  <c:v>43662</c:v>
                </c:pt>
                <c:pt idx="1380">
                  <c:v>43663</c:v>
                </c:pt>
                <c:pt idx="1381">
                  <c:v>43664</c:v>
                </c:pt>
                <c:pt idx="1382">
                  <c:v>43665</c:v>
                </c:pt>
                <c:pt idx="1383">
                  <c:v>43668</c:v>
                </c:pt>
                <c:pt idx="1384">
                  <c:v>43669</c:v>
                </c:pt>
                <c:pt idx="1385">
                  <c:v>43670</c:v>
                </c:pt>
                <c:pt idx="1386">
                  <c:v>43671</c:v>
                </c:pt>
                <c:pt idx="1387">
                  <c:v>43672</c:v>
                </c:pt>
                <c:pt idx="1388">
                  <c:v>43675</c:v>
                </c:pt>
                <c:pt idx="1389">
                  <c:v>43676</c:v>
                </c:pt>
                <c:pt idx="1390">
                  <c:v>43677</c:v>
                </c:pt>
                <c:pt idx="1391">
                  <c:v>43678</c:v>
                </c:pt>
                <c:pt idx="1392">
                  <c:v>43679</c:v>
                </c:pt>
                <c:pt idx="1393">
                  <c:v>43682</c:v>
                </c:pt>
                <c:pt idx="1394">
                  <c:v>43683</c:v>
                </c:pt>
                <c:pt idx="1395">
                  <c:v>43684</c:v>
                </c:pt>
                <c:pt idx="1396">
                  <c:v>43685</c:v>
                </c:pt>
                <c:pt idx="1397">
                  <c:v>43686</c:v>
                </c:pt>
                <c:pt idx="1398">
                  <c:v>43689</c:v>
                </c:pt>
                <c:pt idx="1399">
                  <c:v>43690</c:v>
                </c:pt>
                <c:pt idx="1400">
                  <c:v>43691</c:v>
                </c:pt>
                <c:pt idx="1401">
                  <c:v>43692</c:v>
                </c:pt>
                <c:pt idx="1402">
                  <c:v>43693</c:v>
                </c:pt>
                <c:pt idx="1403">
                  <c:v>43696</c:v>
                </c:pt>
                <c:pt idx="1404">
                  <c:v>43697</c:v>
                </c:pt>
                <c:pt idx="1405">
                  <c:v>43698</c:v>
                </c:pt>
                <c:pt idx="1406">
                  <c:v>43699</c:v>
                </c:pt>
                <c:pt idx="1407">
                  <c:v>43700</c:v>
                </c:pt>
                <c:pt idx="1408">
                  <c:v>43703</c:v>
                </c:pt>
                <c:pt idx="1409">
                  <c:v>43704</c:v>
                </c:pt>
                <c:pt idx="1410">
                  <c:v>43705</c:v>
                </c:pt>
                <c:pt idx="1411">
                  <c:v>43706</c:v>
                </c:pt>
                <c:pt idx="1412">
                  <c:v>43707</c:v>
                </c:pt>
                <c:pt idx="1413">
                  <c:v>43710</c:v>
                </c:pt>
                <c:pt idx="1414">
                  <c:v>43711</c:v>
                </c:pt>
                <c:pt idx="1415">
                  <c:v>43712</c:v>
                </c:pt>
                <c:pt idx="1416">
                  <c:v>43713</c:v>
                </c:pt>
                <c:pt idx="1417">
                  <c:v>43714</c:v>
                </c:pt>
                <c:pt idx="1418">
                  <c:v>43717</c:v>
                </c:pt>
                <c:pt idx="1419">
                  <c:v>43718</c:v>
                </c:pt>
                <c:pt idx="1420">
                  <c:v>43719</c:v>
                </c:pt>
                <c:pt idx="1421">
                  <c:v>43720</c:v>
                </c:pt>
                <c:pt idx="1422">
                  <c:v>43721</c:v>
                </c:pt>
                <c:pt idx="1423">
                  <c:v>43724</c:v>
                </c:pt>
                <c:pt idx="1424">
                  <c:v>43725</c:v>
                </c:pt>
                <c:pt idx="1425">
                  <c:v>43726</c:v>
                </c:pt>
                <c:pt idx="1426">
                  <c:v>43727</c:v>
                </c:pt>
                <c:pt idx="1427">
                  <c:v>43728</c:v>
                </c:pt>
                <c:pt idx="1428">
                  <c:v>43731</c:v>
                </c:pt>
                <c:pt idx="1429">
                  <c:v>43732</c:v>
                </c:pt>
                <c:pt idx="1430">
                  <c:v>43733</c:v>
                </c:pt>
                <c:pt idx="1431">
                  <c:v>43734</c:v>
                </c:pt>
                <c:pt idx="1432">
                  <c:v>43735</c:v>
                </c:pt>
                <c:pt idx="1433">
                  <c:v>43738</c:v>
                </c:pt>
                <c:pt idx="1434">
                  <c:v>43739</c:v>
                </c:pt>
                <c:pt idx="1435">
                  <c:v>43740</c:v>
                </c:pt>
                <c:pt idx="1436">
                  <c:v>43741</c:v>
                </c:pt>
                <c:pt idx="1437">
                  <c:v>43742</c:v>
                </c:pt>
                <c:pt idx="1438">
                  <c:v>43745</c:v>
                </c:pt>
                <c:pt idx="1439">
                  <c:v>43746</c:v>
                </c:pt>
                <c:pt idx="1440">
                  <c:v>43747</c:v>
                </c:pt>
                <c:pt idx="1441">
                  <c:v>43748</c:v>
                </c:pt>
                <c:pt idx="1442">
                  <c:v>43749</c:v>
                </c:pt>
                <c:pt idx="1443">
                  <c:v>43752</c:v>
                </c:pt>
                <c:pt idx="1444">
                  <c:v>43753</c:v>
                </c:pt>
                <c:pt idx="1445">
                  <c:v>43754</c:v>
                </c:pt>
                <c:pt idx="1446">
                  <c:v>43755</c:v>
                </c:pt>
                <c:pt idx="1447">
                  <c:v>43756</c:v>
                </c:pt>
                <c:pt idx="1448">
                  <c:v>43759</c:v>
                </c:pt>
                <c:pt idx="1449">
                  <c:v>43760</c:v>
                </c:pt>
                <c:pt idx="1450">
                  <c:v>43761</c:v>
                </c:pt>
                <c:pt idx="1451">
                  <c:v>43762</c:v>
                </c:pt>
                <c:pt idx="1452">
                  <c:v>43763</c:v>
                </c:pt>
                <c:pt idx="1453">
                  <c:v>43766</c:v>
                </c:pt>
                <c:pt idx="1454">
                  <c:v>43767</c:v>
                </c:pt>
                <c:pt idx="1455">
                  <c:v>43768</c:v>
                </c:pt>
                <c:pt idx="1456">
                  <c:v>43769</c:v>
                </c:pt>
                <c:pt idx="1457">
                  <c:v>43770</c:v>
                </c:pt>
                <c:pt idx="1458">
                  <c:v>43773</c:v>
                </c:pt>
                <c:pt idx="1459">
                  <c:v>43774</c:v>
                </c:pt>
                <c:pt idx="1460">
                  <c:v>43775</c:v>
                </c:pt>
                <c:pt idx="1461">
                  <c:v>43776</c:v>
                </c:pt>
                <c:pt idx="1462">
                  <c:v>43777</c:v>
                </c:pt>
                <c:pt idx="1463">
                  <c:v>43780</c:v>
                </c:pt>
                <c:pt idx="1464">
                  <c:v>43781</c:v>
                </c:pt>
                <c:pt idx="1465">
                  <c:v>43782</c:v>
                </c:pt>
              </c:numCache>
            </c:numRef>
          </c:cat>
          <c:val>
            <c:numRef>
              <c:f>'[appendix-to-financial-stability-report-2019_2-data.xlsx]A6'!$B$9:$B$1474</c:f>
              <c:numCache>
                <c:formatCode>0.00</c:formatCode>
                <c:ptCount val="1466"/>
                <c:pt idx="0">
                  <c:v>32.4</c:v>
                </c:pt>
                <c:pt idx="1">
                  <c:v>32.51</c:v>
                </c:pt>
                <c:pt idx="2">
                  <c:v>31.22</c:v>
                </c:pt>
                <c:pt idx="3">
                  <c:v>31.28</c:v>
                </c:pt>
                <c:pt idx="4">
                  <c:v>34.08</c:v>
                </c:pt>
                <c:pt idx="5">
                  <c:v>33.82</c:v>
                </c:pt>
                <c:pt idx="6">
                  <c:v>33.200000000000003</c:v>
                </c:pt>
                <c:pt idx="7">
                  <c:v>32.119999999999997</c:v>
                </c:pt>
                <c:pt idx="8">
                  <c:v>34.299999999999997</c:v>
                </c:pt>
                <c:pt idx="9">
                  <c:v>34.43</c:v>
                </c:pt>
                <c:pt idx="10">
                  <c:v>34.729999999999997</c:v>
                </c:pt>
                <c:pt idx="12">
                  <c:v>31.63</c:v>
                </c:pt>
                <c:pt idx="13">
                  <c:v>32.659999999999997</c:v>
                </c:pt>
                <c:pt idx="14">
                  <c:v>33.11</c:v>
                </c:pt>
                <c:pt idx="15">
                  <c:v>33.07</c:v>
                </c:pt>
                <c:pt idx="16">
                  <c:v>32.61</c:v>
                </c:pt>
                <c:pt idx="18">
                  <c:v>31.93</c:v>
                </c:pt>
                <c:pt idx="19">
                  <c:v>32.090000000000003</c:v>
                </c:pt>
                <c:pt idx="20">
                  <c:v>33.94</c:v>
                </c:pt>
                <c:pt idx="21">
                  <c:v>34.11</c:v>
                </c:pt>
                <c:pt idx="22">
                  <c:v>33.020000000000003</c:v>
                </c:pt>
                <c:pt idx="23">
                  <c:v>32.700000000000003</c:v>
                </c:pt>
                <c:pt idx="24">
                  <c:v>34.409999999999997</c:v>
                </c:pt>
                <c:pt idx="25">
                  <c:v>34.1</c:v>
                </c:pt>
                <c:pt idx="26">
                  <c:v>33.18</c:v>
                </c:pt>
                <c:pt idx="27">
                  <c:v>32.369999999999997</c:v>
                </c:pt>
                <c:pt idx="28">
                  <c:v>32.619999999999997</c:v>
                </c:pt>
                <c:pt idx="29">
                  <c:v>32.17</c:v>
                </c:pt>
                <c:pt idx="31">
                  <c:v>32.78</c:v>
                </c:pt>
                <c:pt idx="32">
                  <c:v>31.76</c:v>
                </c:pt>
                <c:pt idx="33">
                  <c:v>32.26</c:v>
                </c:pt>
                <c:pt idx="34">
                  <c:v>33.25</c:v>
                </c:pt>
                <c:pt idx="35">
                  <c:v>32.69</c:v>
                </c:pt>
                <c:pt idx="36">
                  <c:v>32.119999999999997</c:v>
                </c:pt>
                <c:pt idx="37">
                  <c:v>32.049999999999997</c:v>
                </c:pt>
                <c:pt idx="39">
                  <c:v>32.61</c:v>
                </c:pt>
                <c:pt idx="40">
                  <c:v>33.090000000000003</c:v>
                </c:pt>
                <c:pt idx="41">
                  <c:v>36.22</c:v>
                </c:pt>
                <c:pt idx="42">
                  <c:v>32.44</c:v>
                </c:pt>
                <c:pt idx="43">
                  <c:v>33</c:v>
                </c:pt>
                <c:pt idx="44">
                  <c:v>32.22</c:v>
                </c:pt>
                <c:pt idx="45">
                  <c:v>30.89</c:v>
                </c:pt>
                <c:pt idx="46">
                  <c:v>29.46</c:v>
                </c:pt>
                <c:pt idx="47">
                  <c:v>31.75</c:v>
                </c:pt>
                <c:pt idx="48">
                  <c:v>30.29</c:v>
                </c:pt>
                <c:pt idx="49">
                  <c:v>30.97</c:v>
                </c:pt>
                <c:pt idx="50">
                  <c:v>31.78</c:v>
                </c:pt>
                <c:pt idx="51">
                  <c:v>33.61</c:v>
                </c:pt>
                <c:pt idx="52">
                  <c:v>33.479999999999997</c:v>
                </c:pt>
                <c:pt idx="53">
                  <c:v>31.67</c:v>
                </c:pt>
                <c:pt idx="54">
                  <c:v>31.58</c:v>
                </c:pt>
                <c:pt idx="56">
                  <c:v>32.700000000000003</c:v>
                </c:pt>
                <c:pt idx="57">
                  <c:v>33.869999999999997</c:v>
                </c:pt>
                <c:pt idx="58">
                  <c:v>33.9</c:v>
                </c:pt>
                <c:pt idx="59">
                  <c:v>33.64</c:v>
                </c:pt>
                <c:pt idx="60">
                  <c:v>31.82</c:v>
                </c:pt>
                <c:pt idx="61">
                  <c:v>32.39</c:v>
                </c:pt>
                <c:pt idx="62">
                  <c:v>33.1</c:v>
                </c:pt>
                <c:pt idx="63">
                  <c:v>33.090000000000003</c:v>
                </c:pt>
                <c:pt idx="64">
                  <c:v>31.89</c:v>
                </c:pt>
                <c:pt idx="65">
                  <c:v>31.08</c:v>
                </c:pt>
                <c:pt idx="66">
                  <c:v>32.43</c:v>
                </c:pt>
                <c:pt idx="67">
                  <c:v>29.05</c:v>
                </c:pt>
                <c:pt idx="68">
                  <c:v>31.97</c:v>
                </c:pt>
                <c:pt idx="69">
                  <c:v>30.38</c:v>
                </c:pt>
                <c:pt idx="70">
                  <c:v>28.48</c:v>
                </c:pt>
                <c:pt idx="71">
                  <c:v>28.49</c:v>
                </c:pt>
                <c:pt idx="72">
                  <c:v>30.27</c:v>
                </c:pt>
                <c:pt idx="73">
                  <c:v>30.67</c:v>
                </c:pt>
                <c:pt idx="74">
                  <c:v>29.96</c:v>
                </c:pt>
                <c:pt idx="75">
                  <c:v>29.26</c:v>
                </c:pt>
                <c:pt idx="76">
                  <c:v>28.46</c:v>
                </c:pt>
                <c:pt idx="77">
                  <c:v>26.82</c:v>
                </c:pt>
                <c:pt idx="78">
                  <c:v>28.89</c:v>
                </c:pt>
                <c:pt idx="79">
                  <c:v>29.14</c:v>
                </c:pt>
                <c:pt idx="80">
                  <c:v>28.2</c:v>
                </c:pt>
                <c:pt idx="81">
                  <c:v>31.02</c:v>
                </c:pt>
                <c:pt idx="82">
                  <c:v>28.94</c:v>
                </c:pt>
                <c:pt idx="83">
                  <c:v>31.45</c:v>
                </c:pt>
                <c:pt idx="84">
                  <c:v>30.65</c:v>
                </c:pt>
                <c:pt idx="85">
                  <c:v>30.16</c:v>
                </c:pt>
                <c:pt idx="86">
                  <c:v>31.03</c:v>
                </c:pt>
                <c:pt idx="87">
                  <c:v>30.97</c:v>
                </c:pt>
                <c:pt idx="88">
                  <c:v>25.22</c:v>
                </c:pt>
                <c:pt idx="89">
                  <c:v>23.74</c:v>
                </c:pt>
                <c:pt idx="90">
                  <c:v>26.08</c:v>
                </c:pt>
                <c:pt idx="91">
                  <c:v>26.35</c:v>
                </c:pt>
                <c:pt idx="92">
                  <c:v>26.71</c:v>
                </c:pt>
                <c:pt idx="93">
                  <c:v>26.8</c:v>
                </c:pt>
                <c:pt idx="94">
                  <c:v>26.99</c:v>
                </c:pt>
                <c:pt idx="95">
                  <c:v>26.99</c:v>
                </c:pt>
                <c:pt idx="96">
                  <c:v>27.27</c:v>
                </c:pt>
                <c:pt idx="97">
                  <c:v>28.47</c:v>
                </c:pt>
                <c:pt idx="98">
                  <c:v>27.11</c:v>
                </c:pt>
                <c:pt idx="99">
                  <c:v>28.48</c:v>
                </c:pt>
                <c:pt idx="100">
                  <c:v>28.48</c:v>
                </c:pt>
                <c:pt idx="101">
                  <c:v>29.05</c:v>
                </c:pt>
                <c:pt idx="102">
                  <c:v>28.55</c:v>
                </c:pt>
                <c:pt idx="103">
                  <c:v>27.79</c:v>
                </c:pt>
                <c:pt idx="104">
                  <c:v>27.73</c:v>
                </c:pt>
                <c:pt idx="105">
                  <c:v>26.59</c:v>
                </c:pt>
                <c:pt idx="106">
                  <c:v>27.55</c:v>
                </c:pt>
                <c:pt idx="107">
                  <c:v>26.62</c:v>
                </c:pt>
                <c:pt idx="108">
                  <c:v>29.07</c:v>
                </c:pt>
                <c:pt idx="109">
                  <c:v>28.27</c:v>
                </c:pt>
                <c:pt idx="110">
                  <c:v>27.3</c:v>
                </c:pt>
                <c:pt idx="111">
                  <c:v>27.55</c:v>
                </c:pt>
                <c:pt idx="112">
                  <c:v>28.57</c:v>
                </c:pt>
                <c:pt idx="113">
                  <c:v>27.08</c:v>
                </c:pt>
                <c:pt idx="114">
                  <c:v>28.06</c:v>
                </c:pt>
                <c:pt idx="115">
                  <c:v>28.03</c:v>
                </c:pt>
                <c:pt idx="116">
                  <c:v>29.17</c:v>
                </c:pt>
                <c:pt idx="117">
                  <c:v>28.21</c:v>
                </c:pt>
                <c:pt idx="118">
                  <c:v>27.55</c:v>
                </c:pt>
                <c:pt idx="119">
                  <c:v>28.22</c:v>
                </c:pt>
                <c:pt idx="120">
                  <c:v>29.48</c:v>
                </c:pt>
                <c:pt idx="121">
                  <c:v>27.77</c:v>
                </c:pt>
                <c:pt idx="122">
                  <c:v>28.11</c:v>
                </c:pt>
                <c:pt idx="123">
                  <c:v>27.61</c:v>
                </c:pt>
                <c:pt idx="124">
                  <c:v>28.73</c:v>
                </c:pt>
                <c:pt idx="125">
                  <c:v>28.61</c:v>
                </c:pt>
                <c:pt idx="126">
                  <c:v>27.89</c:v>
                </c:pt>
                <c:pt idx="127">
                  <c:v>28.9</c:v>
                </c:pt>
                <c:pt idx="128">
                  <c:v>29.77</c:v>
                </c:pt>
                <c:pt idx="129">
                  <c:v>29.86</c:v>
                </c:pt>
                <c:pt idx="130">
                  <c:v>26.54</c:v>
                </c:pt>
                <c:pt idx="131">
                  <c:v>26.47</c:v>
                </c:pt>
                <c:pt idx="132">
                  <c:v>27.56</c:v>
                </c:pt>
                <c:pt idx="133">
                  <c:v>25.52</c:v>
                </c:pt>
                <c:pt idx="134">
                  <c:v>26.62</c:v>
                </c:pt>
                <c:pt idx="135">
                  <c:v>24.95</c:v>
                </c:pt>
                <c:pt idx="136">
                  <c:v>26.14</c:v>
                </c:pt>
                <c:pt idx="137">
                  <c:v>24.22</c:v>
                </c:pt>
                <c:pt idx="138">
                  <c:v>24.75</c:v>
                </c:pt>
                <c:pt idx="139">
                  <c:v>24.32</c:v>
                </c:pt>
                <c:pt idx="140">
                  <c:v>23.22</c:v>
                </c:pt>
                <c:pt idx="141">
                  <c:v>24.29</c:v>
                </c:pt>
                <c:pt idx="142">
                  <c:v>24.14</c:v>
                </c:pt>
                <c:pt idx="143">
                  <c:v>22.2</c:v>
                </c:pt>
                <c:pt idx="144">
                  <c:v>21.99</c:v>
                </c:pt>
                <c:pt idx="145">
                  <c:v>20.62</c:v>
                </c:pt>
                <c:pt idx="146">
                  <c:v>22.45</c:v>
                </c:pt>
                <c:pt idx="147">
                  <c:v>21.97</c:v>
                </c:pt>
                <c:pt idx="148">
                  <c:v>23</c:v>
                </c:pt>
                <c:pt idx="149">
                  <c:v>21.02</c:v>
                </c:pt>
                <c:pt idx="150">
                  <c:v>22.31</c:v>
                </c:pt>
                <c:pt idx="151">
                  <c:v>20.63</c:v>
                </c:pt>
                <c:pt idx="152">
                  <c:v>22.53</c:v>
                </c:pt>
                <c:pt idx="153">
                  <c:v>23.27</c:v>
                </c:pt>
                <c:pt idx="154">
                  <c:v>24.02</c:v>
                </c:pt>
                <c:pt idx="155">
                  <c:v>24.01</c:v>
                </c:pt>
                <c:pt idx="156">
                  <c:v>22.9</c:v>
                </c:pt>
                <c:pt idx="157">
                  <c:v>22.65</c:v>
                </c:pt>
                <c:pt idx="158">
                  <c:v>21.08</c:v>
                </c:pt>
                <c:pt idx="159">
                  <c:v>22.32</c:v>
                </c:pt>
                <c:pt idx="160">
                  <c:v>21.31</c:v>
                </c:pt>
                <c:pt idx="161">
                  <c:v>21.64</c:v>
                </c:pt>
                <c:pt idx="162">
                  <c:v>20.66</c:v>
                </c:pt>
                <c:pt idx="163">
                  <c:v>18.600000000000001</c:v>
                </c:pt>
                <c:pt idx="164">
                  <c:v>19.48</c:v>
                </c:pt>
                <c:pt idx="165">
                  <c:v>19.48</c:v>
                </c:pt>
                <c:pt idx="166">
                  <c:v>18.64</c:v>
                </c:pt>
                <c:pt idx="167">
                  <c:v>19.75</c:v>
                </c:pt>
                <c:pt idx="168">
                  <c:v>19.62</c:v>
                </c:pt>
                <c:pt idx="169">
                  <c:v>16.989999999999998</c:v>
                </c:pt>
                <c:pt idx="170">
                  <c:v>17.510000000000002</c:v>
                </c:pt>
                <c:pt idx="171">
                  <c:v>16.27</c:v>
                </c:pt>
                <c:pt idx="172">
                  <c:v>15.21</c:v>
                </c:pt>
                <c:pt idx="173">
                  <c:v>15.53</c:v>
                </c:pt>
                <c:pt idx="174">
                  <c:v>14.34</c:v>
                </c:pt>
                <c:pt idx="175">
                  <c:v>14.83</c:v>
                </c:pt>
                <c:pt idx="176">
                  <c:v>15.96</c:v>
                </c:pt>
                <c:pt idx="177">
                  <c:v>14.81</c:v>
                </c:pt>
                <c:pt idx="178">
                  <c:v>16.57</c:v>
                </c:pt>
                <c:pt idx="179">
                  <c:v>15.33</c:v>
                </c:pt>
                <c:pt idx="180">
                  <c:v>13.57</c:v>
                </c:pt>
                <c:pt idx="181">
                  <c:v>14.98</c:v>
                </c:pt>
                <c:pt idx="182">
                  <c:v>14.91</c:v>
                </c:pt>
                <c:pt idx="183">
                  <c:v>14.31</c:v>
                </c:pt>
                <c:pt idx="184">
                  <c:v>14.98</c:v>
                </c:pt>
                <c:pt idx="185">
                  <c:v>14.22</c:v>
                </c:pt>
                <c:pt idx="186">
                  <c:v>15.72</c:v>
                </c:pt>
                <c:pt idx="187">
                  <c:v>18.11</c:v>
                </c:pt>
                <c:pt idx="188">
                  <c:v>18.62</c:v>
                </c:pt>
                <c:pt idx="189">
                  <c:v>16.329999999999998</c:v>
                </c:pt>
                <c:pt idx="190">
                  <c:v>13.98</c:v>
                </c:pt>
                <c:pt idx="191">
                  <c:v>16.399999999999999</c:v>
                </c:pt>
                <c:pt idx="192">
                  <c:v>15.21</c:v>
                </c:pt>
                <c:pt idx="193">
                  <c:v>16.07</c:v>
                </c:pt>
                <c:pt idx="194">
                  <c:v>14.74</c:v>
                </c:pt>
                <c:pt idx="195">
                  <c:v>16.420000000000002</c:v>
                </c:pt>
                <c:pt idx="196">
                  <c:v>12.65</c:v>
                </c:pt>
                <c:pt idx="197">
                  <c:v>14.81</c:v>
                </c:pt>
                <c:pt idx="198">
                  <c:v>13.7</c:v>
                </c:pt>
                <c:pt idx="199">
                  <c:v>13.01</c:v>
                </c:pt>
                <c:pt idx="200">
                  <c:v>16.5</c:v>
                </c:pt>
                <c:pt idx="201">
                  <c:v>18.12</c:v>
                </c:pt>
                <c:pt idx="202">
                  <c:v>17.41</c:v>
                </c:pt>
                <c:pt idx="203">
                  <c:v>17.329999999999998</c:v>
                </c:pt>
                <c:pt idx="204">
                  <c:v>18.22</c:v>
                </c:pt>
                <c:pt idx="205">
                  <c:v>17.239999999999998</c:v>
                </c:pt>
                <c:pt idx="206">
                  <c:v>17.809999999999999</c:v>
                </c:pt>
                <c:pt idx="207">
                  <c:v>16.61</c:v>
                </c:pt>
                <c:pt idx="208">
                  <c:v>16.23</c:v>
                </c:pt>
                <c:pt idx="209">
                  <c:v>16.309999999999999</c:v>
                </c:pt>
                <c:pt idx="210">
                  <c:v>15.6</c:v>
                </c:pt>
                <c:pt idx="211">
                  <c:v>14.12</c:v>
                </c:pt>
                <c:pt idx="212">
                  <c:v>12.38</c:v>
                </c:pt>
                <c:pt idx="213">
                  <c:v>13.65</c:v>
                </c:pt>
                <c:pt idx="214">
                  <c:v>14.49</c:v>
                </c:pt>
                <c:pt idx="215">
                  <c:v>14.56</c:v>
                </c:pt>
                <c:pt idx="216">
                  <c:v>12.4</c:v>
                </c:pt>
                <c:pt idx="217">
                  <c:v>11.29</c:v>
                </c:pt>
                <c:pt idx="218">
                  <c:v>11.37</c:v>
                </c:pt>
                <c:pt idx="219">
                  <c:v>11.53</c:v>
                </c:pt>
                <c:pt idx="220">
                  <c:v>11.66</c:v>
                </c:pt>
                <c:pt idx="221">
                  <c:v>11.11</c:v>
                </c:pt>
                <c:pt idx="222">
                  <c:v>11.21</c:v>
                </c:pt>
                <c:pt idx="223">
                  <c:v>14.93</c:v>
                </c:pt>
                <c:pt idx="224">
                  <c:v>14.57</c:v>
                </c:pt>
                <c:pt idx="225">
                  <c:v>13.57</c:v>
                </c:pt>
                <c:pt idx="226">
                  <c:v>12.11</c:v>
                </c:pt>
                <c:pt idx="227">
                  <c:v>12.23</c:v>
                </c:pt>
                <c:pt idx="228">
                  <c:v>13.22</c:v>
                </c:pt>
                <c:pt idx="229">
                  <c:v>12.78</c:v>
                </c:pt>
                <c:pt idx="230">
                  <c:v>15.53</c:v>
                </c:pt>
                <c:pt idx="231">
                  <c:v>16.3</c:v>
                </c:pt>
                <c:pt idx="232">
                  <c:v>18.39</c:v>
                </c:pt>
                <c:pt idx="233">
                  <c:v>15.39</c:v>
                </c:pt>
                <c:pt idx="234">
                  <c:v>16.12</c:v>
                </c:pt>
                <c:pt idx="235">
                  <c:v>16.82</c:v>
                </c:pt>
                <c:pt idx="236">
                  <c:v>15.58</c:v>
                </c:pt>
                <c:pt idx="237">
                  <c:v>15.98</c:v>
                </c:pt>
                <c:pt idx="238">
                  <c:v>14.6</c:v>
                </c:pt>
                <c:pt idx="239">
                  <c:v>15.07</c:v>
                </c:pt>
                <c:pt idx="240">
                  <c:v>17.71</c:v>
                </c:pt>
                <c:pt idx="241">
                  <c:v>15.48</c:v>
                </c:pt>
                <c:pt idx="242">
                  <c:v>16.84</c:v>
                </c:pt>
                <c:pt idx="243">
                  <c:v>15.83</c:v>
                </c:pt>
                <c:pt idx="244">
                  <c:v>17.96</c:v>
                </c:pt>
                <c:pt idx="245">
                  <c:v>17.86</c:v>
                </c:pt>
                <c:pt idx="246">
                  <c:v>16.940000000000001</c:v>
                </c:pt>
                <c:pt idx="248">
                  <c:v>19.48</c:v>
                </c:pt>
                <c:pt idx="250">
                  <c:v>19.52</c:v>
                </c:pt>
                <c:pt idx="251">
                  <c:v>17.61</c:v>
                </c:pt>
                <c:pt idx="252">
                  <c:v>18.010000000000002</c:v>
                </c:pt>
                <c:pt idx="253">
                  <c:v>17.46</c:v>
                </c:pt>
                <c:pt idx="254">
                  <c:v>17.34</c:v>
                </c:pt>
                <c:pt idx="255">
                  <c:v>16.47</c:v>
                </c:pt>
                <c:pt idx="256">
                  <c:v>16.399999999999999</c:v>
                </c:pt>
                <c:pt idx="257">
                  <c:v>17.010000000000002</c:v>
                </c:pt>
                <c:pt idx="258">
                  <c:v>17.510000000000002</c:v>
                </c:pt>
                <c:pt idx="259">
                  <c:v>16.739999999999998</c:v>
                </c:pt>
                <c:pt idx="260">
                  <c:v>16.63</c:v>
                </c:pt>
                <c:pt idx="261">
                  <c:v>17.02</c:v>
                </c:pt>
                <c:pt idx="262">
                  <c:v>16.239999999999998</c:v>
                </c:pt>
                <c:pt idx="263">
                  <c:v>16.04</c:v>
                </c:pt>
                <c:pt idx="264">
                  <c:v>11.91</c:v>
                </c:pt>
                <c:pt idx="265">
                  <c:v>12.96</c:v>
                </c:pt>
                <c:pt idx="266">
                  <c:v>14.13</c:v>
                </c:pt>
                <c:pt idx="267">
                  <c:v>15.57</c:v>
                </c:pt>
                <c:pt idx="268">
                  <c:v>14.34</c:v>
                </c:pt>
                <c:pt idx="269">
                  <c:v>15.27</c:v>
                </c:pt>
                <c:pt idx="270">
                  <c:v>13.84</c:v>
                </c:pt>
                <c:pt idx="271">
                  <c:v>14.23</c:v>
                </c:pt>
                <c:pt idx="272">
                  <c:v>13.31</c:v>
                </c:pt>
                <c:pt idx="273">
                  <c:v>13.34</c:v>
                </c:pt>
                <c:pt idx="274">
                  <c:v>13.46</c:v>
                </c:pt>
                <c:pt idx="275">
                  <c:v>12.59</c:v>
                </c:pt>
                <c:pt idx="277">
                  <c:v>15.96</c:v>
                </c:pt>
                <c:pt idx="278">
                  <c:v>13.86</c:v>
                </c:pt>
                <c:pt idx="279">
                  <c:v>12.98</c:v>
                </c:pt>
                <c:pt idx="280">
                  <c:v>13.57</c:v>
                </c:pt>
                <c:pt idx="281">
                  <c:v>13.76</c:v>
                </c:pt>
                <c:pt idx="282">
                  <c:v>15.05</c:v>
                </c:pt>
                <c:pt idx="283">
                  <c:v>15.18</c:v>
                </c:pt>
                <c:pt idx="284">
                  <c:v>13.37</c:v>
                </c:pt>
                <c:pt idx="285">
                  <c:v>15.94</c:v>
                </c:pt>
                <c:pt idx="286">
                  <c:v>16.309999999999999</c:v>
                </c:pt>
                <c:pt idx="287">
                  <c:v>15.38</c:v>
                </c:pt>
                <c:pt idx="288">
                  <c:v>15.96</c:v>
                </c:pt>
                <c:pt idx="289">
                  <c:v>13.69</c:v>
                </c:pt>
                <c:pt idx="290">
                  <c:v>17.11</c:v>
                </c:pt>
                <c:pt idx="291">
                  <c:v>15.47</c:v>
                </c:pt>
                <c:pt idx="292">
                  <c:v>17.690000000000001</c:v>
                </c:pt>
                <c:pt idx="293">
                  <c:v>17.25</c:v>
                </c:pt>
                <c:pt idx="294">
                  <c:v>17.100000000000001</c:v>
                </c:pt>
                <c:pt idx="295">
                  <c:v>17.57</c:v>
                </c:pt>
                <c:pt idx="296">
                  <c:v>13.42</c:v>
                </c:pt>
                <c:pt idx="297">
                  <c:v>18.010000000000002</c:v>
                </c:pt>
                <c:pt idx="298">
                  <c:v>19.260000000000002</c:v>
                </c:pt>
                <c:pt idx="299">
                  <c:v>19.07</c:v>
                </c:pt>
                <c:pt idx="300">
                  <c:v>19.45</c:v>
                </c:pt>
                <c:pt idx="301">
                  <c:v>20.34</c:v>
                </c:pt>
                <c:pt idx="302">
                  <c:v>17.54</c:v>
                </c:pt>
                <c:pt idx="303">
                  <c:v>21.42</c:v>
                </c:pt>
                <c:pt idx="304">
                  <c:v>22</c:v>
                </c:pt>
                <c:pt idx="305">
                  <c:v>21.66</c:v>
                </c:pt>
                <c:pt idx="306">
                  <c:v>21.33</c:v>
                </c:pt>
                <c:pt idx="307">
                  <c:v>21.09</c:v>
                </c:pt>
                <c:pt idx="308">
                  <c:v>20.59</c:v>
                </c:pt>
                <c:pt idx="309">
                  <c:v>20.56</c:v>
                </c:pt>
                <c:pt idx="310">
                  <c:v>21.12</c:v>
                </c:pt>
                <c:pt idx="311">
                  <c:v>22.73</c:v>
                </c:pt>
                <c:pt idx="312">
                  <c:v>23.51</c:v>
                </c:pt>
                <c:pt idx="313">
                  <c:v>23.2</c:v>
                </c:pt>
                <c:pt idx="314">
                  <c:v>22.18</c:v>
                </c:pt>
                <c:pt idx="315">
                  <c:v>21.81</c:v>
                </c:pt>
                <c:pt idx="316">
                  <c:v>21.54</c:v>
                </c:pt>
                <c:pt idx="317">
                  <c:v>21.56</c:v>
                </c:pt>
                <c:pt idx="319">
                  <c:v>19.64</c:v>
                </c:pt>
                <c:pt idx="320">
                  <c:v>19.420000000000002</c:v>
                </c:pt>
                <c:pt idx="321">
                  <c:v>19.59</c:v>
                </c:pt>
                <c:pt idx="322">
                  <c:v>18.37</c:v>
                </c:pt>
                <c:pt idx="323">
                  <c:v>19.61</c:v>
                </c:pt>
                <c:pt idx="324">
                  <c:v>18.809999999999999</c:v>
                </c:pt>
                <c:pt idx="325">
                  <c:v>18.62</c:v>
                </c:pt>
                <c:pt idx="326">
                  <c:v>18.55</c:v>
                </c:pt>
                <c:pt idx="327">
                  <c:v>19.829999999999998</c:v>
                </c:pt>
                <c:pt idx="328">
                  <c:v>20.18</c:v>
                </c:pt>
                <c:pt idx="329">
                  <c:v>19.940000000000001</c:v>
                </c:pt>
                <c:pt idx="330">
                  <c:v>18.95</c:v>
                </c:pt>
                <c:pt idx="331">
                  <c:v>19.579999999999998</c:v>
                </c:pt>
                <c:pt idx="332">
                  <c:v>20.49</c:v>
                </c:pt>
                <c:pt idx="333">
                  <c:v>21.36</c:v>
                </c:pt>
                <c:pt idx="334">
                  <c:v>21.95</c:v>
                </c:pt>
                <c:pt idx="335">
                  <c:v>22.65</c:v>
                </c:pt>
                <c:pt idx="336">
                  <c:v>22.78</c:v>
                </c:pt>
                <c:pt idx="337">
                  <c:v>22.76</c:v>
                </c:pt>
                <c:pt idx="338">
                  <c:v>27.49</c:v>
                </c:pt>
                <c:pt idx="339">
                  <c:v>28.96</c:v>
                </c:pt>
                <c:pt idx="340">
                  <c:v>28.77</c:v>
                </c:pt>
                <c:pt idx="341">
                  <c:v>28.72</c:v>
                </c:pt>
                <c:pt idx="342">
                  <c:v>27.35</c:v>
                </c:pt>
                <c:pt idx="343">
                  <c:v>27.86</c:v>
                </c:pt>
                <c:pt idx="344">
                  <c:v>27.54</c:v>
                </c:pt>
                <c:pt idx="345">
                  <c:v>26.71</c:v>
                </c:pt>
                <c:pt idx="346">
                  <c:v>26.68</c:v>
                </c:pt>
                <c:pt idx="347">
                  <c:v>28.53</c:v>
                </c:pt>
                <c:pt idx="348">
                  <c:v>29.53</c:v>
                </c:pt>
                <c:pt idx="349">
                  <c:v>30.61</c:v>
                </c:pt>
                <c:pt idx="350">
                  <c:v>32.35</c:v>
                </c:pt>
                <c:pt idx="351">
                  <c:v>32.049999999999997</c:v>
                </c:pt>
                <c:pt idx="352">
                  <c:v>34.090000000000003</c:v>
                </c:pt>
                <c:pt idx="353">
                  <c:v>31.6</c:v>
                </c:pt>
                <c:pt idx="354">
                  <c:v>30.18</c:v>
                </c:pt>
                <c:pt idx="355">
                  <c:v>32.69</c:v>
                </c:pt>
                <c:pt idx="356">
                  <c:v>33.31</c:v>
                </c:pt>
                <c:pt idx="357">
                  <c:v>35.79</c:v>
                </c:pt>
                <c:pt idx="358">
                  <c:v>38.479999999999997</c:v>
                </c:pt>
                <c:pt idx="359">
                  <c:v>40.700000000000003</c:v>
                </c:pt>
                <c:pt idx="360">
                  <c:v>42.99</c:v>
                </c:pt>
                <c:pt idx="361">
                  <c:v>46.78</c:v>
                </c:pt>
                <c:pt idx="362">
                  <c:v>48.73</c:v>
                </c:pt>
                <c:pt idx="363">
                  <c:v>48.35</c:v>
                </c:pt>
                <c:pt idx="364">
                  <c:v>47.83</c:v>
                </c:pt>
                <c:pt idx="365">
                  <c:v>46.41</c:v>
                </c:pt>
                <c:pt idx="366">
                  <c:v>45.68</c:v>
                </c:pt>
                <c:pt idx="367">
                  <c:v>46.19</c:v>
                </c:pt>
                <c:pt idx="368">
                  <c:v>47.35</c:v>
                </c:pt>
                <c:pt idx="369">
                  <c:v>47.3</c:v>
                </c:pt>
                <c:pt idx="370">
                  <c:v>47.23</c:v>
                </c:pt>
                <c:pt idx="371">
                  <c:v>48.34</c:v>
                </c:pt>
                <c:pt idx="372">
                  <c:v>48.65</c:v>
                </c:pt>
                <c:pt idx="373">
                  <c:v>47.42</c:v>
                </c:pt>
                <c:pt idx="374">
                  <c:v>45.64</c:v>
                </c:pt>
                <c:pt idx="375">
                  <c:v>46.29</c:v>
                </c:pt>
                <c:pt idx="376">
                  <c:v>46.78</c:v>
                </c:pt>
                <c:pt idx="377">
                  <c:v>47.88</c:v>
                </c:pt>
                <c:pt idx="378">
                  <c:v>46.16</c:v>
                </c:pt>
                <c:pt idx="379">
                  <c:v>43.98</c:v>
                </c:pt>
                <c:pt idx="380">
                  <c:v>44.52</c:v>
                </c:pt>
                <c:pt idx="381">
                  <c:v>47.56</c:v>
                </c:pt>
                <c:pt idx="382">
                  <c:v>47.65</c:v>
                </c:pt>
                <c:pt idx="383">
                  <c:v>46.55</c:v>
                </c:pt>
                <c:pt idx="384">
                  <c:v>47.36</c:v>
                </c:pt>
                <c:pt idx="385">
                  <c:v>46.05</c:v>
                </c:pt>
                <c:pt idx="386">
                  <c:v>47.66</c:v>
                </c:pt>
                <c:pt idx="387">
                  <c:v>46.52</c:v>
                </c:pt>
                <c:pt idx="388">
                  <c:v>45.87</c:v>
                </c:pt>
                <c:pt idx="389">
                  <c:v>47.17</c:v>
                </c:pt>
                <c:pt idx="390">
                  <c:v>45.88</c:v>
                </c:pt>
                <c:pt idx="391">
                  <c:v>46.09</c:v>
                </c:pt>
                <c:pt idx="392">
                  <c:v>44.03</c:v>
                </c:pt>
                <c:pt idx="393">
                  <c:v>43.87</c:v>
                </c:pt>
                <c:pt idx="394">
                  <c:v>43.99</c:v>
                </c:pt>
                <c:pt idx="395">
                  <c:v>43.29</c:v>
                </c:pt>
                <c:pt idx="396">
                  <c:v>44</c:v>
                </c:pt>
                <c:pt idx="397">
                  <c:v>41.68</c:v>
                </c:pt>
                <c:pt idx="398">
                  <c:v>41.62</c:v>
                </c:pt>
                <c:pt idx="399">
                  <c:v>41.96</c:v>
                </c:pt>
                <c:pt idx="400">
                  <c:v>41.4</c:v>
                </c:pt>
                <c:pt idx="401">
                  <c:v>41.44</c:v>
                </c:pt>
                <c:pt idx="402">
                  <c:v>42.42</c:v>
                </c:pt>
                <c:pt idx="403">
                  <c:v>41.55</c:v>
                </c:pt>
                <c:pt idx="404">
                  <c:v>41.4</c:v>
                </c:pt>
                <c:pt idx="405">
                  <c:v>40.92</c:v>
                </c:pt>
                <c:pt idx="406">
                  <c:v>41.03</c:v>
                </c:pt>
                <c:pt idx="407">
                  <c:v>39.950000000000003</c:v>
                </c:pt>
                <c:pt idx="408">
                  <c:v>38.86</c:v>
                </c:pt>
                <c:pt idx="409">
                  <c:v>38.4</c:v>
                </c:pt>
                <c:pt idx="410">
                  <c:v>39.67</c:v>
                </c:pt>
                <c:pt idx="411">
                  <c:v>38.74</c:v>
                </c:pt>
                <c:pt idx="412">
                  <c:v>39.04</c:v>
                </c:pt>
                <c:pt idx="413">
                  <c:v>40.729999999999997</c:v>
                </c:pt>
                <c:pt idx="414">
                  <c:v>40.369999999999997</c:v>
                </c:pt>
                <c:pt idx="415">
                  <c:v>39.869999999999997</c:v>
                </c:pt>
                <c:pt idx="416">
                  <c:v>40.450000000000003</c:v>
                </c:pt>
                <c:pt idx="417">
                  <c:v>40.47</c:v>
                </c:pt>
                <c:pt idx="418">
                  <c:v>41.53</c:v>
                </c:pt>
                <c:pt idx="419">
                  <c:v>41.28</c:v>
                </c:pt>
                <c:pt idx="420">
                  <c:v>41.2</c:v>
                </c:pt>
                <c:pt idx="421">
                  <c:v>42.43</c:v>
                </c:pt>
                <c:pt idx="422">
                  <c:v>42.95</c:v>
                </c:pt>
                <c:pt idx="423">
                  <c:v>43.23</c:v>
                </c:pt>
                <c:pt idx="424">
                  <c:v>43.14</c:v>
                </c:pt>
                <c:pt idx="425">
                  <c:v>43.84</c:v>
                </c:pt>
                <c:pt idx="426">
                  <c:v>42.97</c:v>
                </c:pt>
                <c:pt idx="427">
                  <c:v>45.78</c:v>
                </c:pt>
                <c:pt idx="428">
                  <c:v>47.47</c:v>
                </c:pt>
                <c:pt idx="429">
                  <c:v>47.29</c:v>
                </c:pt>
                <c:pt idx="430">
                  <c:v>48.35</c:v>
                </c:pt>
                <c:pt idx="431">
                  <c:v>52.78</c:v>
                </c:pt>
                <c:pt idx="432">
                  <c:v>53.3</c:v>
                </c:pt>
                <c:pt idx="433">
                  <c:v>56.16</c:v>
                </c:pt>
                <c:pt idx="434">
                  <c:v>58.27</c:v>
                </c:pt>
                <c:pt idx="435">
                  <c:v>58.68</c:v>
                </c:pt>
                <c:pt idx="436">
                  <c:v>60.13</c:v>
                </c:pt>
                <c:pt idx="437">
                  <c:v>58.87</c:v>
                </c:pt>
                <c:pt idx="438">
                  <c:v>57.39</c:v>
                </c:pt>
                <c:pt idx="439">
                  <c:v>53.88</c:v>
                </c:pt>
                <c:pt idx="440">
                  <c:v>57.32</c:v>
                </c:pt>
                <c:pt idx="441">
                  <c:v>59.21</c:v>
                </c:pt>
                <c:pt idx="442">
                  <c:v>62.74</c:v>
                </c:pt>
                <c:pt idx="443">
                  <c:v>64.569999999999993</c:v>
                </c:pt>
                <c:pt idx="444">
                  <c:v>62.94</c:v>
                </c:pt>
                <c:pt idx="445">
                  <c:v>63.56</c:v>
                </c:pt>
                <c:pt idx="446">
                  <c:v>63.57</c:v>
                </c:pt>
                <c:pt idx="447">
                  <c:v>61.67</c:v>
                </c:pt>
                <c:pt idx="448">
                  <c:v>62.93</c:v>
                </c:pt>
                <c:pt idx="449">
                  <c:v>63.96</c:v>
                </c:pt>
                <c:pt idx="450">
                  <c:v>62.6</c:v>
                </c:pt>
                <c:pt idx="451">
                  <c:v>64.5</c:v>
                </c:pt>
                <c:pt idx="452">
                  <c:v>67.62</c:v>
                </c:pt>
                <c:pt idx="453">
                  <c:v>68.87</c:v>
                </c:pt>
                <c:pt idx="454">
                  <c:v>70.540000000000006</c:v>
                </c:pt>
                <c:pt idx="455">
                  <c:v>71.27</c:v>
                </c:pt>
                <c:pt idx="456">
                  <c:v>69.63</c:v>
                </c:pt>
                <c:pt idx="457">
                  <c:v>66.349999999999994</c:v>
                </c:pt>
                <c:pt idx="458">
                  <c:v>66.37</c:v>
                </c:pt>
                <c:pt idx="459">
                  <c:v>66.06</c:v>
                </c:pt>
                <c:pt idx="460">
                  <c:v>65.760000000000005</c:v>
                </c:pt>
                <c:pt idx="461">
                  <c:v>66.25</c:v>
                </c:pt>
                <c:pt idx="462">
                  <c:v>64.61</c:v>
                </c:pt>
                <c:pt idx="463">
                  <c:v>61.45</c:v>
                </c:pt>
                <c:pt idx="464">
                  <c:v>61.23</c:v>
                </c:pt>
                <c:pt idx="465">
                  <c:v>61.57</c:v>
                </c:pt>
                <c:pt idx="466">
                  <c:v>63.06</c:v>
                </c:pt>
                <c:pt idx="467">
                  <c:v>62.3</c:v>
                </c:pt>
                <c:pt idx="468">
                  <c:v>62.73</c:v>
                </c:pt>
                <c:pt idx="469">
                  <c:v>64.73</c:v>
                </c:pt>
                <c:pt idx="470">
                  <c:v>65.8</c:v>
                </c:pt>
                <c:pt idx="471">
                  <c:v>67.010000000000005</c:v>
                </c:pt>
                <c:pt idx="472">
                  <c:v>63.67</c:v>
                </c:pt>
                <c:pt idx="473">
                  <c:v>66.239999999999995</c:v>
                </c:pt>
                <c:pt idx="474">
                  <c:v>65.77</c:v>
                </c:pt>
                <c:pt idx="475">
                  <c:v>64.94</c:v>
                </c:pt>
                <c:pt idx="476">
                  <c:v>63.68</c:v>
                </c:pt>
                <c:pt idx="477">
                  <c:v>62.8</c:v>
                </c:pt>
                <c:pt idx="478">
                  <c:v>63.88</c:v>
                </c:pt>
                <c:pt idx="479">
                  <c:v>63.01</c:v>
                </c:pt>
                <c:pt idx="480">
                  <c:v>63.51</c:v>
                </c:pt>
                <c:pt idx="481">
                  <c:v>63.55</c:v>
                </c:pt>
                <c:pt idx="482">
                  <c:v>62.58</c:v>
                </c:pt>
                <c:pt idx="483">
                  <c:v>63.51</c:v>
                </c:pt>
                <c:pt idx="484">
                  <c:v>65.760000000000005</c:v>
                </c:pt>
                <c:pt idx="485">
                  <c:v>68.2</c:v>
                </c:pt>
                <c:pt idx="486">
                  <c:v>68</c:v>
                </c:pt>
                <c:pt idx="487">
                  <c:v>70.260000000000005</c:v>
                </c:pt>
                <c:pt idx="488">
                  <c:v>69.14</c:v>
                </c:pt>
                <c:pt idx="489">
                  <c:v>68.540000000000006</c:v>
                </c:pt>
                <c:pt idx="490">
                  <c:v>68.319999999999993</c:v>
                </c:pt>
                <c:pt idx="491">
                  <c:v>66.569999999999993</c:v>
                </c:pt>
                <c:pt idx="492">
                  <c:v>64.959999999999994</c:v>
                </c:pt>
                <c:pt idx="493">
                  <c:v>62.6</c:v>
                </c:pt>
                <c:pt idx="494">
                  <c:v>62.13</c:v>
                </c:pt>
                <c:pt idx="495">
                  <c:v>61.65</c:v>
                </c:pt>
                <c:pt idx="497">
                  <c:v>61.57</c:v>
                </c:pt>
                <c:pt idx="498">
                  <c:v>58.02</c:v>
                </c:pt>
                <c:pt idx="499">
                  <c:v>59.77</c:v>
                </c:pt>
                <c:pt idx="500">
                  <c:v>61.4</c:v>
                </c:pt>
                <c:pt idx="501">
                  <c:v>60.86</c:v>
                </c:pt>
                <c:pt idx="502">
                  <c:v>62.45</c:v>
                </c:pt>
                <c:pt idx="503">
                  <c:v>63.36</c:v>
                </c:pt>
                <c:pt idx="504">
                  <c:v>64.08</c:v>
                </c:pt>
                <c:pt idx="505">
                  <c:v>64.53</c:v>
                </c:pt>
                <c:pt idx="506">
                  <c:v>64.02</c:v>
                </c:pt>
                <c:pt idx="507">
                  <c:v>63.15</c:v>
                </c:pt>
                <c:pt idx="508">
                  <c:v>63.21</c:v>
                </c:pt>
                <c:pt idx="509">
                  <c:v>64.11</c:v>
                </c:pt>
                <c:pt idx="510">
                  <c:v>63.01</c:v>
                </c:pt>
                <c:pt idx="511">
                  <c:v>64.55</c:v>
                </c:pt>
                <c:pt idx="512">
                  <c:v>65.31</c:v>
                </c:pt>
                <c:pt idx="513">
                  <c:v>65.78</c:v>
                </c:pt>
                <c:pt idx="514">
                  <c:v>67.709999999999994</c:v>
                </c:pt>
                <c:pt idx="516">
                  <c:v>67.5</c:v>
                </c:pt>
                <c:pt idx="517">
                  <c:v>67.97</c:v>
                </c:pt>
                <c:pt idx="518">
                  <c:v>67.94</c:v>
                </c:pt>
                <c:pt idx="519">
                  <c:v>67.75</c:v>
                </c:pt>
                <c:pt idx="520">
                  <c:v>67.91</c:v>
                </c:pt>
                <c:pt idx="521">
                  <c:v>66.459999999999994</c:v>
                </c:pt>
                <c:pt idx="522">
                  <c:v>67.400000000000006</c:v>
                </c:pt>
                <c:pt idx="523">
                  <c:v>66.02</c:v>
                </c:pt>
                <c:pt idx="524">
                  <c:v>62.56</c:v>
                </c:pt>
                <c:pt idx="525">
                  <c:v>67.62</c:v>
                </c:pt>
                <c:pt idx="526">
                  <c:v>67.180000000000007</c:v>
                </c:pt>
                <c:pt idx="527">
                  <c:v>68.58</c:v>
                </c:pt>
                <c:pt idx="528">
                  <c:v>67.930000000000007</c:v>
                </c:pt>
                <c:pt idx="529">
                  <c:v>69.39</c:v>
                </c:pt>
                <c:pt idx="530">
                  <c:v>69.78</c:v>
                </c:pt>
                <c:pt idx="531">
                  <c:v>70.349999999999994</c:v>
                </c:pt>
                <c:pt idx="532">
                  <c:v>71.459999999999994</c:v>
                </c:pt>
                <c:pt idx="533">
                  <c:v>69.459999999999994</c:v>
                </c:pt>
                <c:pt idx="534">
                  <c:v>72.2</c:v>
                </c:pt>
                <c:pt idx="535">
                  <c:v>72.77</c:v>
                </c:pt>
                <c:pt idx="536">
                  <c:v>73.05</c:v>
                </c:pt>
                <c:pt idx="537">
                  <c:v>73.31</c:v>
                </c:pt>
                <c:pt idx="538">
                  <c:v>71.459999999999994</c:v>
                </c:pt>
                <c:pt idx="539">
                  <c:v>71.95</c:v>
                </c:pt>
                <c:pt idx="540">
                  <c:v>71.91</c:v>
                </c:pt>
                <c:pt idx="541">
                  <c:v>72.14</c:v>
                </c:pt>
                <c:pt idx="542">
                  <c:v>70.510000000000005</c:v>
                </c:pt>
                <c:pt idx="543">
                  <c:v>69.63</c:v>
                </c:pt>
                <c:pt idx="544">
                  <c:v>71.680000000000007</c:v>
                </c:pt>
                <c:pt idx="545">
                  <c:v>68.819999999999993</c:v>
                </c:pt>
                <c:pt idx="546">
                  <c:v>67.67</c:v>
                </c:pt>
                <c:pt idx="547">
                  <c:v>64.16</c:v>
                </c:pt>
                <c:pt idx="548">
                  <c:v>63.22</c:v>
                </c:pt>
                <c:pt idx="549">
                  <c:v>62.52</c:v>
                </c:pt>
                <c:pt idx="550">
                  <c:v>62.93</c:v>
                </c:pt>
                <c:pt idx="551">
                  <c:v>61.6</c:v>
                </c:pt>
                <c:pt idx="552">
                  <c:v>59.86</c:v>
                </c:pt>
                <c:pt idx="553">
                  <c:v>60.86</c:v>
                </c:pt>
                <c:pt idx="554">
                  <c:v>59.75</c:v>
                </c:pt>
                <c:pt idx="555">
                  <c:v>58.58</c:v>
                </c:pt>
                <c:pt idx="556">
                  <c:v>59.25</c:v>
                </c:pt>
                <c:pt idx="557">
                  <c:v>60.26</c:v>
                </c:pt>
                <c:pt idx="558">
                  <c:v>59.93</c:v>
                </c:pt>
                <c:pt idx="559">
                  <c:v>60.22</c:v>
                </c:pt>
                <c:pt idx="560">
                  <c:v>60.47</c:v>
                </c:pt>
                <c:pt idx="561">
                  <c:v>59.2</c:v>
                </c:pt>
                <c:pt idx="562">
                  <c:v>59.87</c:v>
                </c:pt>
                <c:pt idx="563">
                  <c:v>61.98</c:v>
                </c:pt>
                <c:pt idx="564">
                  <c:v>59.09</c:v>
                </c:pt>
                <c:pt idx="565">
                  <c:v>59.79</c:v>
                </c:pt>
                <c:pt idx="566">
                  <c:v>59.99</c:v>
                </c:pt>
                <c:pt idx="567">
                  <c:v>58.83</c:v>
                </c:pt>
                <c:pt idx="568">
                  <c:v>60.61</c:v>
                </c:pt>
                <c:pt idx="569">
                  <c:v>59.78</c:v>
                </c:pt>
                <c:pt idx="570">
                  <c:v>58.04</c:v>
                </c:pt>
                <c:pt idx="571">
                  <c:v>57.08</c:v>
                </c:pt>
                <c:pt idx="572">
                  <c:v>56.8</c:v>
                </c:pt>
                <c:pt idx="573">
                  <c:v>56.04</c:v>
                </c:pt>
                <c:pt idx="574">
                  <c:v>57.27</c:v>
                </c:pt>
                <c:pt idx="575">
                  <c:v>57.4</c:v>
                </c:pt>
                <c:pt idx="576">
                  <c:v>57.27</c:v>
                </c:pt>
                <c:pt idx="577">
                  <c:v>56.98</c:v>
                </c:pt>
                <c:pt idx="578">
                  <c:v>56.5</c:v>
                </c:pt>
                <c:pt idx="579">
                  <c:v>56.95</c:v>
                </c:pt>
                <c:pt idx="580">
                  <c:v>57.42</c:v>
                </c:pt>
                <c:pt idx="581">
                  <c:v>59.39</c:v>
                </c:pt>
                <c:pt idx="582">
                  <c:v>58.75</c:v>
                </c:pt>
                <c:pt idx="584">
                  <c:v>59.41</c:v>
                </c:pt>
                <c:pt idx="585">
                  <c:v>57.76</c:v>
                </c:pt>
                <c:pt idx="586">
                  <c:v>57.26</c:v>
                </c:pt>
                <c:pt idx="587">
                  <c:v>57.7</c:v>
                </c:pt>
                <c:pt idx="588">
                  <c:v>58.33</c:v>
                </c:pt>
                <c:pt idx="589">
                  <c:v>57.43</c:v>
                </c:pt>
                <c:pt idx="590">
                  <c:v>58.15</c:v>
                </c:pt>
                <c:pt idx="591">
                  <c:v>57.17</c:v>
                </c:pt>
                <c:pt idx="592">
                  <c:v>56.3</c:v>
                </c:pt>
                <c:pt idx="593">
                  <c:v>55.27</c:v>
                </c:pt>
                <c:pt idx="594">
                  <c:v>56.39</c:v>
                </c:pt>
                <c:pt idx="595">
                  <c:v>56.42</c:v>
                </c:pt>
                <c:pt idx="596">
                  <c:v>56.36</c:v>
                </c:pt>
                <c:pt idx="597">
                  <c:v>56.55</c:v>
                </c:pt>
                <c:pt idx="598">
                  <c:v>56.66</c:v>
                </c:pt>
                <c:pt idx="599">
                  <c:v>57.98</c:v>
                </c:pt>
                <c:pt idx="600">
                  <c:v>56.55</c:v>
                </c:pt>
                <c:pt idx="601">
                  <c:v>56.91</c:v>
                </c:pt>
                <c:pt idx="602">
                  <c:v>57.53</c:v>
                </c:pt>
                <c:pt idx="603">
                  <c:v>57.54</c:v>
                </c:pt>
                <c:pt idx="604">
                  <c:v>55.91</c:v>
                </c:pt>
                <c:pt idx="605">
                  <c:v>54.62</c:v>
                </c:pt>
                <c:pt idx="606">
                  <c:v>55.53</c:v>
                </c:pt>
                <c:pt idx="608">
                  <c:v>53.54</c:v>
                </c:pt>
                <c:pt idx="609">
                  <c:v>53.91</c:v>
                </c:pt>
                <c:pt idx="610">
                  <c:v>56.28</c:v>
                </c:pt>
                <c:pt idx="611">
                  <c:v>55.5</c:v>
                </c:pt>
                <c:pt idx="612">
                  <c:v>55.89</c:v>
                </c:pt>
                <c:pt idx="613">
                  <c:v>56.17</c:v>
                </c:pt>
                <c:pt idx="614">
                  <c:v>55.27</c:v>
                </c:pt>
                <c:pt idx="615">
                  <c:v>56.3</c:v>
                </c:pt>
                <c:pt idx="616">
                  <c:v>57.38</c:v>
                </c:pt>
                <c:pt idx="618">
                  <c:v>59.56</c:v>
                </c:pt>
                <c:pt idx="619">
                  <c:v>58.6</c:v>
                </c:pt>
                <c:pt idx="620">
                  <c:v>56.06</c:v>
                </c:pt>
                <c:pt idx="621">
                  <c:v>54.56</c:v>
                </c:pt>
                <c:pt idx="622">
                  <c:v>51.37</c:v>
                </c:pt>
                <c:pt idx="623">
                  <c:v>51.43</c:v>
                </c:pt>
                <c:pt idx="624">
                  <c:v>51.99</c:v>
                </c:pt>
                <c:pt idx="625">
                  <c:v>51.89</c:v>
                </c:pt>
                <c:pt idx="626">
                  <c:v>51.36</c:v>
                </c:pt>
                <c:pt idx="627">
                  <c:v>51.73</c:v>
                </c:pt>
                <c:pt idx="628">
                  <c:v>51.75</c:v>
                </c:pt>
                <c:pt idx="629">
                  <c:v>49.77</c:v>
                </c:pt>
                <c:pt idx="630">
                  <c:v>51.03</c:v>
                </c:pt>
                <c:pt idx="631">
                  <c:v>50.62</c:v>
                </c:pt>
                <c:pt idx="632">
                  <c:v>50.29</c:v>
                </c:pt>
                <c:pt idx="633">
                  <c:v>50</c:v>
                </c:pt>
                <c:pt idx="634">
                  <c:v>48.99</c:v>
                </c:pt>
                <c:pt idx="635">
                  <c:v>50.04</c:v>
                </c:pt>
                <c:pt idx="636">
                  <c:v>49.75</c:v>
                </c:pt>
                <c:pt idx="637">
                  <c:v>49.49</c:v>
                </c:pt>
                <c:pt idx="638">
                  <c:v>49.42</c:v>
                </c:pt>
                <c:pt idx="639">
                  <c:v>49.01</c:v>
                </c:pt>
                <c:pt idx="640">
                  <c:v>48.37</c:v>
                </c:pt>
                <c:pt idx="641">
                  <c:v>49.7</c:v>
                </c:pt>
                <c:pt idx="642">
                  <c:v>49.1</c:v>
                </c:pt>
                <c:pt idx="643">
                  <c:v>47.88</c:v>
                </c:pt>
                <c:pt idx="644">
                  <c:v>46.96</c:v>
                </c:pt>
                <c:pt idx="645">
                  <c:v>46.61</c:v>
                </c:pt>
                <c:pt idx="646">
                  <c:v>47.23</c:v>
                </c:pt>
                <c:pt idx="647">
                  <c:v>44.98</c:v>
                </c:pt>
                <c:pt idx="648">
                  <c:v>45.7</c:v>
                </c:pt>
                <c:pt idx="649">
                  <c:v>45.68</c:v>
                </c:pt>
                <c:pt idx="650">
                  <c:v>45.56</c:v>
                </c:pt>
                <c:pt idx="651">
                  <c:v>46.82</c:v>
                </c:pt>
                <c:pt idx="652">
                  <c:v>45.46</c:v>
                </c:pt>
                <c:pt idx="653">
                  <c:v>45.89</c:v>
                </c:pt>
                <c:pt idx="654">
                  <c:v>45.9</c:v>
                </c:pt>
                <c:pt idx="655">
                  <c:v>45.95</c:v>
                </c:pt>
                <c:pt idx="656">
                  <c:v>44.06</c:v>
                </c:pt>
                <c:pt idx="657">
                  <c:v>43.57</c:v>
                </c:pt>
                <c:pt idx="658">
                  <c:v>44.32</c:v>
                </c:pt>
                <c:pt idx="659">
                  <c:v>44.19</c:v>
                </c:pt>
                <c:pt idx="660">
                  <c:v>42.58</c:v>
                </c:pt>
                <c:pt idx="661">
                  <c:v>42.94</c:v>
                </c:pt>
                <c:pt idx="662">
                  <c:v>43.74</c:v>
                </c:pt>
                <c:pt idx="663">
                  <c:v>43.41</c:v>
                </c:pt>
                <c:pt idx="664">
                  <c:v>44.05</c:v>
                </c:pt>
                <c:pt idx="665">
                  <c:v>43.24</c:v>
                </c:pt>
                <c:pt idx="666">
                  <c:v>42.94</c:v>
                </c:pt>
                <c:pt idx="667">
                  <c:v>42.23</c:v>
                </c:pt>
                <c:pt idx="668">
                  <c:v>43.29</c:v>
                </c:pt>
                <c:pt idx="669">
                  <c:v>41.04</c:v>
                </c:pt>
                <c:pt idx="670">
                  <c:v>40.29</c:v>
                </c:pt>
                <c:pt idx="671">
                  <c:v>41.61</c:v>
                </c:pt>
                <c:pt idx="672">
                  <c:v>40.33</c:v>
                </c:pt>
                <c:pt idx="673">
                  <c:v>43.2</c:v>
                </c:pt>
                <c:pt idx="674">
                  <c:v>44.65</c:v>
                </c:pt>
                <c:pt idx="675">
                  <c:v>42.6</c:v>
                </c:pt>
                <c:pt idx="676">
                  <c:v>42.96</c:v>
                </c:pt>
                <c:pt idx="677">
                  <c:v>42.88</c:v>
                </c:pt>
                <c:pt idx="678">
                  <c:v>44.47</c:v>
                </c:pt>
                <c:pt idx="679">
                  <c:v>43.78</c:v>
                </c:pt>
                <c:pt idx="680">
                  <c:v>44.69</c:v>
                </c:pt>
                <c:pt idx="681">
                  <c:v>43.29</c:v>
                </c:pt>
                <c:pt idx="682">
                  <c:v>43.17</c:v>
                </c:pt>
                <c:pt idx="683">
                  <c:v>42.98</c:v>
                </c:pt>
                <c:pt idx="684">
                  <c:v>42.86</c:v>
                </c:pt>
                <c:pt idx="685">
                  <c:v>43.6</c:v>
                </c:pt>
                <c:pt idx="686">
                  <c:v>42.87</c:v>
                </c:pt>
                <c:pt idx="687">
                  <c:v>42.46</c:v>
                </c:pt>
                <c:pt idx="688">
                  <c:v>42.07</c:v>
                </c:pt>
                <c:pt idx="689">
                  <c:v>43.23</c:v>
                </c:pt>
                <c:pt idx="690">
                  <c:v>41.99</c:v>
                </c:pt>
                <c:pt idx="691">
                  <c:v>40.31</c:v>
                </c:pt>
                <c:pt idx="692">
                  <c:v>40.630000000000003</c:v>
                </c:pt>
                <c:pt idx="693">
                  <c:v>41.75</c:v>
                </c:pt>
                <c:pt idx="694">
                  <c:v>43.03</c:v>
                </c:pt>
                <c:pt idx="695">
                  <c:v>42.35</c:v>
                </c:pt>
                <c:pt idx="696">
                  <c:v>43.1</c:v>
                </c:pt>
                <c:pt idx="697">
                  <c:v>43.47</c:v>
                </c:pt>
                <c:pt idx="698">
                  <c:v>43.29</c:v>
                </c:pt>
                <c:pt idx="699">
                  <c:v>43.31</c:v>
                </c:pt>
                <c:pt idx="700">
                  <c:v>43.93</c:v>
                </c:pt>
                <c:pt idx="701">
                  <c:v>43.21</c:v>
                </c:pt>
                <c:pt idx="702">
                  <c:v>44.08</c:v>
                </c:pt>
                <c:pt idx="703">
                  <c:v>43.09</c:v>
                </c:pt>
                <c:pt idx="704">
                  <c:v>42.89</c:v>
                </c:pt>
                <c:pt idx="705">
                  <c:v>42.92</c:v>
                </c:pt>
                <c:pt idx="706">
                  <c:v>42.93</c:v>
                </c:pt>
                <c:pt idx="707">
                  <c:v>41.94</c:v>
                </c:pt>
                <c:pt idx="708">
                  <c:v>42.41</c:v>
                </c:pt>
                <c:pt idx="709">
                  <c:v>41.67</c:v>
                </c:pt>
                <c:pt idx="710">
                  <c:v>43.13</c:v>
                </c:pt>
                <c:pt idx="711">
                  <c:v>42.38</c:v>
                </c:pt>
                <c:pt idx="712">
                  <c:v>43.66</c:v>
                </c:pt>
                <c:pt idx="713">
                  <c:v>43.3</c:v>
                </c:pt>
                <c:pt idx="714">
                  <c:v>41.78</c:v>
                </c:pt>
                <c:pt idx="715">
                  <c:v>43.27</c:v>
                </c:pt>
                <c:pt idx="716">
                  <c:v>43.38</c:v>
                </c:pt>
                <c:pt idx="717">
                  <c:v>47.59</c:v>
                </c:pt>
                <c:pt idx="718">
                  <c:v>47.74</c:v>
                </c:pt>
                <c:pt idx="719">
                  <c:v>48.94</c:v>
                </c:pt>
                <c:pt idx="720">
                  <c:v>48.61</c:v>
                </c:pt>
                <c:pt idx="721">
                  <c:v>48.88</c:v>
                </c:pt>
                <c:pt idx="722">
                  <c:v>48.93</c:v>
                </c:pt>
                <c:pt idx="723">
                  <c:v>48.59</c:v>
                </c:pt>
                <c:pt idx="724">
                  <c:v>49.52</c:v>
                </c:pt>
                <c:pt idx="725">
                  <c:v>48.85</c:v>
                </c:pt>
                <c:pt idx="726">
                  <c:v>49.37</c:v>
                </c:pt>
                <c:pt idx="727">
                  <c:v>49.23</c:v>
                </c:pt>
                <c:pt idx="728">
                  <c:v>49.09</c:v>
                </c:pt>
                <c:pt idx="729">
                  <c:v>50.08</c:v>
                </c:pt>
                <c:pt idx="730">
                  <c:v>50.96</c:v>
                </c:pt>
                <c:pt idx="731">
                  <c:v>50.97</c:v>
                </c:pt>
                <c:pt idx="732">
                  <c:v>51.34</c:v>
                </c:pt>
                <c:pt idx="733">
                  <c:v>51.68</c:v>
                </c:pt>
                <c:pt idx="734">
                  <c:v>50.63</c:v>
                </c:pt>
                <c:pt idx="735">
                  <c:v>50.66</c:v>
                </c:pt>
                <c:pt idx="736">
                  <c:v>50.36</c:v>
                </c:pt>
                <c:pt idx="737">
                  <c:v>50.93</c:v>
                </c:pt>
                <c:pt idx="738">
                  <c:v>49.29</c:v>
                </c:pt>
                <c:pt idx="739">
                  <c:v>48.6</c:v>
                </c:pt>
                <c:pt idx="740">
                  <c:v>49.04</c:v>
                </c:pt>
                <c:pt idx="741">
                  <c:v>48.83</c:v>
                </c:pt>
                <c:pt idx="742">
                  <c:v>49.51</c:v>
                </c:pt>
                <c:pt idx="743">
                  <c:v>48.86</c:v>
                </c:pt>
                <c:pt idx="744">
                  <c:v>49.16</c:v>
                </c:pt>
                <c:pt idx="745">
                  <c:v>46.97</c:v>
                </c:pt>
                <c:pt idx="746">
                  <c:v>46.97</c:v>
                </c:pt>
                <c:pt idx="747">
                  <c:v>46.21</c:v>
                </c:pt>
                <c:pt idx="748">
                  <c:v>47.14</c:v>
                </c:pt>
                <c:pt idx="749">
                  <c:v>45.81</c:v>
                </c:pt>
                <c:pt idx="750">
                  <c:v>45.72</c:v>
                </c:pt>
                <c:pt idx="751">
                  <c:v>45.75</c:v>
                </c:pt>
                <c:pt idx="752">
                  <c:v>48.1</c:v>
                </c:pt>
                <c:pt idx="753">
                  <c:v>45.24</c:v>
                </c:pt>
                <c:pt idx="754">
                  <c:v>45.14</c:v>
                </c:pt>
                <c:pt idx="755">
                  <c:v>44.66</c:v>
                </c:pt>
                <c:pt idx="756">
                  <c:v>44.67</c:v>
                </c:pt>
                <c:pt idx="757">
                  <c:v>46.02</c:v>
                </c:pt>
                <c:pt idx="758">
                  <c:v>45.62</c:v>
                </c:pt>
                <c:pt idx="759">
                  <c:v>45.89</c:v>
                </c:pt>
                <c:pt idx="760">
                  <c:v>45.51</c:v>
                </c:pt>
                <c:pt idx="761">
                  <c:v>45.93</c:v>
                </c:pt>
                <c:pt idx="762">
                  <c:v>45.81</c:v>
                </c:pt>
                <c:pt idx="763">
                  <c:v>45.52</c:v>
                </c:pt>
                <c:pt idx="764">
                  <c:v>45.64</c:v>
                </c:pt>
                <c:pt idx="765">
                  <c:v>45.69</c:v>
                </c:pt>
                <c:pt idx="766">
                  <c:v>45.59</c:v>
                </c:pt>
                <c:pt idx="767">
                  <c:v>46.56</c:v>
                </c:pt>
                <c:pt idx="768">
                  <c:v>47.32</c:v>
                </c:pt>
                <c:pt idx="769">
                  <c:v>48.98</c:v>
                </c:pt>
                <c:pt idx="770">
                  <c:v>51.28</c:v>
                </c:pt>
                <c:pt idx="771">
                  <c:v>49.07</c:v>
                </c:pt>
                <c:pt idx="772">
                  <c:v>49.75</c:v>
                </c:pt>
                <c:pt idx="773">
                  <c:v>48.18</c:v>
                </c:pt>
                <c:pt idx="774">
                  <c:v>49.18</c:v>
                </c:pt>
                <c:pt idx="775">
                  <c:v>48.93</c:v>
                </c:pt>
                <c:pt idx="776">
                  <c:v>47.07</c:v>
                </c:pt>
                <c:pt idx="777">
                  <c:v>46.34</c:v>
                </c:pt>
                <c:pt idx="778">
                  <c:v>46.23</c:v>
                </c:pt>
                <c:pt idx="779">
                  <c:v>46.26</c:v>
                </c:pt>
                <c:pt idx="780">
                  <c:v>46.2</c:v>
                </c:pt>
                <c:pt idx="781">
                  <c:v>44.74</c:v>
                </c:pt>
                <c:pt idx="782">
                  <c:v>45.49</c:v>
                </c:pt>
                <c:pt idx="783">
                  <c:v>45.73</c:v>
                </c:pt>
                <c:pt idx="784">
                  <c:v>44.25</c:v>
                </c:pt>
                <c:pt idx="785">
                  <c:v>43.95</c:v>
                </c:pt>
                <c:pt idx="786">
                  <c:v>44.14</c:v>
                </c:pt>
                <c:pt idx="787">
                  <c:v>42.87</c:v>
                </c:pt>
                <c:pt idx="788">
                  <c:v>42.73</c:v>
                </c:pt>
                <c:pt idx="789">
                  <c:v>42.52</c:v>
                </c:pt>
                <c:pt idx="790">
                  <c:v>42.62</c:v>
                </c:pt>
                <c:pt idx="791">
                  <c:v>41.97</c:v>
                </c:pt>
                <c:pt idx="792">
                  <c:v>42.88</c:v>
                </c:pt>
                <c:pt idx="793">
                  <c:v>42.51</c:v>
                </c:pt>
                <c:pt idx="794">
                  <c:v>41.58</c:v>
                </c:pt>
                <c:pt idx="795">
                  <c:v>39.24</c:v>
                </c:pt>
                <c:pt idx="796">
                  <c:v>41.07</c:v>
                </c:pt>
                <c:pt idx="797">
                  <c:v>41.36</c:v>
                </c:pt>
                <c:pt idx="798">
                  <c:v>41.7</c:v>
                </c:pt>
                <c:pt idx="799">
                  <c:v>42.15</c:v>
                </c:pt>
                <c:pt idx="800">
                  <c:v>41.63</c:v>
                </c:pt>
                <c:pt idx="801">
                  <c:v>40.49</c:v>
                </c:pt>
                <c:pt idx="802">
                  <c:v>40.130000000000003</c:v>
                </c:pt>
                <c:pt idx="803">
                  <c:v>41.25</c:v>
                </c:pt>
                <c:pt idx="804">
                  <c:v>42</c:v>
                </c:pt>
                <c:pt idx="805">
                  <c:v>42.4</c:v>
                </c:pt>
                <c:pt idx="806">
                  <c:v>42.77</c:v>
                </c:pt>
                <c:pt idx="807">
                  <c:v>42.9</c:v>
                </c:pt>
                <c:pt idx="808">
                  <c:v>43.33</c:v>
                </c:pt>
                <c:pt idx="809">
                  <c:v>41.59</c:v>
                </c:pt>
                <c:pt idx="810">
                  <c:v>41.87</c:v>
                </c:pt>
                <c:pt idx="811">
                  <c:v>40.229999999999997</c:v>
                </c:pt>
                <c:pt idx="812">
                  <c:v>41.8</c:v>
                </c:pt>
                <c:pt idx="813">
                  <c:v>41.69</c:v>
                </c:pt>
                <c:pt idx="814">
                  <c:v>42.05</c:v>
                </c:pt>
                <c:pt idx="815">
                  <c:v>40.659999999999997</c:v>
                </c:pt>
                <c:pt idx="816">
                  <c:v>39.85</c:v>
                </c:pt>
                <c:pt idx="817">
                  <c:v>39.97</c:v>
                </c:pt>
                <c:pt idx="818">
                  <c:v>38.130000000000003</c:v>
                </c:pt>
                <c:pt idx="819">
                  <c:v>39.42</c:v>
                </c:pt>
                <c:pt idx="820">
                  <c:v>38.61</c:v>
                </c:pt>
                <c:pt idx="822">
                  <c:v>36.61</c:v>
                </c:pt>
                <c:pt idx="823">
                  <c:v>36.72</c:v>
                </c:pt>
                <c:pt idx="824">
                  <c:v>37.840000000000003</c:v>
                </c:pt>
                <c:pt idx="825">
                  <c:v>37.82</c:v>
                </c:pt>
                <c:pt idx="826">
                  <c:v>38.24</c:v>
                </c:pt>
                <c:pt idx="827">
                  <c:v>38.69</c:v>
                </c:pt>
                <c:pt idx="828">
                  <c:v>34.08</c:v>
                </c:pt>
                <c:pt idx="829">
                  <c:v>32.409999999999997</c:v>
                </c:pt>
                <c:pt idx="830">
                  <c:v>33.479999999999997</c:v>
                </c:pt>
                <c:pt idx="831">
                  <c:v>32.69</c:v>
                </c:pt>
                <c:pt idx="832">
                  <c:v>31.96</c:v>
                </c:pt>
                <c:pt idx="833">
                  <c:v>32.53</c:v>
                </c:pt>
                <c:pt idx="834">
                  <c:v>31.22</c:v>
                </c:pt>
                <c:pt idx="835">
                  <c:v>31.84</c:v>
                </c:pt>
                <c:pt idx="836">
                  <c:v>32.74</c:v>
                </c:pt>
                <c:pt idx="837">
                  <c:v>34.01</c:v>
                </c:pt>
                <c:pt idx="838">
                  <c:v>33.619999999999997</c:v>
                </c:pt>
                <c:pt idx="839">
                  <c:v>32.72</c:v>
                </c:pt>
                <c:pt idx="840">
                  <c:v>33.4</c:v>
                </c:pt>
                <c:pt idx="841">
                  <c:v>31.15</c:v>
                </c:pt>
                <c:pt idx="842">
                  <c:v>30.16</c:v>
                </c:pt>
                <c:pt idx="843">
                  <c:v>30.64</c:v>
                </c:pt>
                <c:pt idx="844">
                  <c:v>31.21</c:v>
                </c:pt>
                <c:pt idx="845">
                  <c:v>30.74</c:v>
                </c:pt>
                <c:pt idx="846">
                  <c:v>29.38</c:v>
                </c:pt>
                <c:pt idx="847">
                  <c:v>28.06</c:v>
                </c:pt>
                <c:pt idx="848">
                  <c:v>28.28</c:v>
                </c:pt>
                <c:pt idx="849">
                  <c:v>27.78</c:v>
                </c:pt>
                <c:pt idx="850">
                  <c:v>29.59</c:v>
                </c:pt>
                <c:pt idx="851">
                  <c:v>30.4</c:v>
                </c:pt>
                <c:pt idx="852">
                  <c:v>31.72</c:v>
                </c:pt>
                <c:pt idx="853">
                  <c:v>31.46</c:v>
                </c:pt>
                <c:pt idx="854">
                  <c:v>31.89</c:v>
                </c:pt>
                <c:pt idx="855">
                  <c:v>31.7</c:v>
                </c:pt>
                <c:pt idx="856">
                  <c:v>32.28</c:v>
                </c:pt>
                <c:pt idx="857">
                  <c:v>31.06</c:v>
                </c:pt>
                <c:pt idx="858">
                  <c:v>32.24</c:v>
                </c:pt>
                <c:pt idx="859">
                  <c:v>33.72</c:v>
                </c:pt>
                <c:pt idx="860">
                  <c:v>31.11</c:v>
                </c:pt>
                <c:pt idx="861">
                  <c:v>34.17</c:v>
                </c:pt>
                <c:pt idx="862">
                  <c:v>31.85</c:v>
                </c:pt>
                <c:pt idx="863">
                  <c:v>31.72</c:v>
                </c:pt>
                <c:pt idx="864">
                  <c:v>29.63</c:v>
                </c:pt>
                <c:pt idx="865">
                  <c:v>30.81</c:v>
                </c:pt>
                <c:pt idx="866">
                  <c:v>30.23</c:v>
                </c:pt>
                <c:pt idx="867">
                  <c:v>29.42</c:v>
                </c:pt>
                <c:pt idx="868">
                  <c:v>31.08</c:v>
                </c:pt>
                <c:pt idx="870">
                  <c:v>30.02</c:v>
                </c:pt>
                <c:pt idx="871">
                  <c:v>30.08</c:v>
                </c:pt>
                <c:pt idx="872">
                  <c:v>31.94</c:v>
                </c:pt>
                <c:pt idx="873">
                  <c:v>31.92</c:v>
                </c:pt>
                <c:pt idx="874">
                  <c:v>31.81</c:v>
                </c:pt>
                <c:pt idx="875">
                  <c:v>31.4</c:v>
                </c:pt>
                <c:pt idx="876">
                  <c:v>29.82</c:v>
                </c:pt>
                <c:pt idx="877">
                  <c:v>29.72</c:v>
                </c:pt>
                <c:pt idx="878">
                  <c:v>30.48</c:v>
                </c:pt>
                <c:pt idx="879">
                  <c:v>33.79</c:v>
                </c:pt>
                <c:pt idx="880">
                  <c:v>34.47</c:v>
                </c:pt>
                <c:pt idx="881">
                  <c:v>35.26</c:v>
                </c:pt>
                <c:pt idx="882">
                  <c:v>34.78</c:v>
                </c:pt>
                <c:pt idx="883">
                  <c:v>34.380000000000003</c:v>
                </c:pt>
                <c:pt idx="884">
                  <c:v>34.409999999999997</c:v>
                </c:pt>
                <c:pt idx="885">
                  <c:v>34.46</c:v>
                </c:pt>
                <c:pt idx="886">
                  <c:v>34.58</c:v>
                </c:pt>
                <c:pt idx="887">
                  <c:v>34.67</c:v>
                </c:pt>
                <c:pt idx="888">
                  <c:v>34.32</c:v>
                </c:pt>
                <c:pt idx="889">
                  <c:v>34.979999999999997</c:v>
                </c:pt>
                <c:pt idx="890">
                  <c:v>35.15</c:v>
                </c:pt>
                <c:pt idx="891">
                  <c:v>35.42</c:v>
                </c:pt>
                <c:pt idx="892">
                  <c:v>35.97</c:v>
                </c:pt>
                <c:pt idx="893">
                  <c:v>35.32</c:v>
                </c:pt>
                <c:pt idx="894">
                  <c:v>35.11</c:v>
                </c:pt>
                <c:pt idx="895">
                  <c:v>32.92</c:v>
                </c:pt>
                <c:pt idx="896">
                  <c:v>33.58</c:v>
                </c:pt>
                <c:pt idx="897">
                  <c:v>33.47</c:v>
                </c:pt>
                <c:pt idx="898">
                  <c:v>33.86</c:v>
                </c:pt>
                <c:pt idx="899">
                  <c:v>34.06</c:v>
                </c:pt>
                <c:pt idx="900">
                  <c:v>34.1</c:v>
                </c:pt>
                <c:pt idx="901">
                  <c:v>35.64</c:v>
                </c:pt>
                <c:pt idx="902">
                  <c:v>36.72</c:v>
                </c:pt>
                <c:pt idx="903">
                  <c:v>33.35</c:v>
                </c:pt>
                <c:pt idx="904">
                  <c:v>30.74</c:v>
                </c:pt>
                <c:pt idx="905">
                  <c:v>30.31</c:v>
                </c:pt>
                <c:pt idx="906">
                  <c:v>30.34</c:v>
                </c:pt>
                <c:pt idx="907">
                  <c:v>30.57</c:v>
                </c:pt>
                <c:pt idx="908">
                  <c:v>30.09</c:v>
                </c:pt>
                <c:pt idx="909">
                  <c:v>29.62</c:v>
                </c:pt>
                <c:pt idx="910">
                  <c:v>31.98</c:v>
                </c:pt>
                <c:pt idx="911">
                  <c:v>30.61</c:v>
                </c:pt>
                <c:pt idx="912">
                  <c:v>31.12</c:v>
                </c:pt>
                <c:pt idx="913">
                  <c:v>31.35</c:v>
                </c:pt>
                <c:pt idx="914">
                  <c:v>33.57</c:v>
                </c:pt>
                <c:pt idx="915">
                  <c:v>34.479999999999997</c:v>
                </c:pt>
                <c:pt idx="916">
                  <c:v>35.450000000000003</c:v>
                </c:pt>
                <c:pt idx="917">
                  <c:v>34.57</c:v>
                </c:pt>
                <c:pt idx="918">
                  <c:v>33.75</c:v>
                </c:pt>
                <c:pt idx="919">
                  <c:v>33.43</c:v>
                </c:pt>
                <c:pt idx="920">
                  <c:v>33.42</c:v>
                </c:pt>
                <c:pt idx="921">
                  <c:v>33.86</c:v>
                </c:pt>
                <c:pt idx="922">
                  <c:v>34.71</c:v>
                </c:pt>
                <c:pt idx="923">
                  <c:v>34.31</c:v>
                </c:pt>
                <c:pt idx="924">
                  <c:v>35.01</c:v>
                </c:pt>
                <c:pt idx="925">
                  <c:v>33.92</c:v>
                </c:pt>
                <c:pt idx="926">
                  <c:v>34.76</c:v>
                </c:pt>
                <c:pt idx="927">
                  <c:v>34.75</c:v>
                </c:pt>
                <c:pt idx="928">
                  <c:v>33.75</c:v>
                </c:pt>
                <c:pt idx="929">
                  <c:v>34.880000000000003</c:v>
                </c:pt>
                <c:pt idx="930">
                  <c:v>34.79</c:v>
                </c:pt>
                <c:pt idx="931">
                  <c:v>34.46</c:v>
                </c:pt>
                <c:pt idx="933">
                  <c:v>34.39</c:v>
                </c:pt>
                <c:pt idx="934">
                  <c:v>33.78</c:v>
                </c:pt>
                <c:pt idx="935">
                  <c:v>34.380000000000003</c:v>
                </c:pt>
                <c:pt idx="936">
                  <c:v>34.39</c:v>
                </c:pt>
                <c:pt idx="937">
                  <c:v>33.83</c:v>
                </c:pt>
                <c:pt idx="938">
                  <c:v>32.68</c:v>
                </c:pt>
                <c:pt idx="939">
                  <c:v>32.380000000000003</c:v>
                </c:pt>
                <c:pt idx="940">
                  <c:v>33.119999999999997</c:v>
                </c:pt>
                <c:pt idx="941">
                  <c:v>32.909999999999997</c:v>
                </c:pt>
                <c:pt idx="942">
                  <c:v>33.15</c:v>
                </c:pt>
                <c:pt idx="943">
                  <c:v>32.49</c:v>
                </c:pt>
                <c:pt idx="944">
                  <c:v>33.54</c:v>
                </c:pt>
                <c:pt idx="945">
                  <c:v>35.07</c:v>
                </c:pt>
                <c:pt idx="946">
                  <c:v>35.36</c:v>
                </c:pt>
                <c:pt idx="947">
                  <c:v>35.47</c:v>
                </c:pt>
                <c:pt idx="948">
                  <c:v>35.82</c:v>
                </c:pt>
                <c:pt idx="949">
                  <c:v>36.06</c:v>
                </c:pt>
                <c:pt idx="950">
                  <c:v>35.68</c:v>
                </c:pt>
                <c:pt idx="951">
                  <c:v>38.5</c:v>
                </c:pt>
                <c:pt idx="952">
                  <c:v>41.09</c:v>
                </c:pt>
                <c:pt idx="953">
                  <c:v>40.25</c:v>
                </c:pt>
                <c:pt idx="954">
                  <c:v>38.33</c:v>
                </c:pt>
                <c:pt idx="955">
                  <c:v>39.21</c:v>
                </c:pt>
                <c:pt idx="956">
                  <c:v>39.22</c:v>
                </c:pt>
                <c:pt idx="957">
                  <c:v>39.1</c:v>
                </c:pt>
                <c:pt idx="958">
                  <c:v>38.369999999999997</c:v>
                </c:pt>
                <c:pt idx="959">
                  <c:v>38.33</c:v>
                </c:pt>
                <c:pt idx="960">
                  <c:v>39.25</c:v>
                </c:pt>
                <c:pt idx="961">
                  <c:v>38.119999999999997</c:v>
                </c:pt>
                <c:pt idx="962">
                  <c:v>39.119999999999997</c:v>
                </c:pt>
                <c:pt idx="963">
                  <c:v>39.94</c:v>
                </c:pt>
                <c:pt idx="964">
                  <c:v>39.24</c:v>
                </c:pt>
                <c:pt idx="965">
                  <c:v>38.49</c:v>
                </c:pt>
                <c:pt idx="966">
                  <c:v>38.5</c:v>
                </c:pt>
                <c:pt idx="967">
                  <c:v>38.44</c:v>
                </c:pt>
                <c:pt idx="968">
                  <c:v>38.57</c:v>
                </c:pt>
                <c:pt idx="969">
                  <c:v>38.75</c:v>
                </c:pt>
                <c:pt idx="970">
                  <c:v>39.94</c:v>
                </c:pt>
                <c:pt idx="971">
                  <c:v>38.200000000000003</c:v>
                </c:pt>
                <c:pt idx="972">
                  <c:v>37.33</c:v>
                </c:pt>
                <c:pt idx="973">
                  <c:v>36.5</c:v>
                </c:pt>
                <c:pt idx="974">
                  <c:v>36.770000000000003</c:v>
                </c:pt>
                <c:pt idx="975">
                  <c:v>32.64</c:v>
                </c:pt>
                <c:pt idx="976">
                  <c:v>32.4</c:v>
                </c:pt>
                <c:pt idx="977">
                  <c:v>31.88</c:v>
                </c:pt>
                <c:pt idx="978">
                  <c:v>30.59</c:v>
                </c:pt>
                <c:pt idx="979">
                  <c:v>28.92</c:v>
                </c:pt>
                <c:pt idx="980">
                  <c:v>29.76</c:v>
                </c:pt>
                <c:pt idx="981">
                  <c:v>30.46</c:v>
                </c:pt>
                <c:pt idx="982">
                  <c:v>28.05</c:v>
                </c:pt>
                <c:pt idx="983">
                  <c:v>29.04</c:v>
                </c:pt>
                <c:pt idx="984">
                  <c:v>29.51</c:v>
                </c:pt>
                <c:pt idx="985">
                  <c:v>30.45</c:v>
                </c:pt>
                <c:pt idx="986">
                  <c:v>30.88</c:v>
                </c:pt>
                <c:pt idx="987">
                  <c:v>30.54</c:v>
                </c:pt>
                <c:pt idx="988">
                  <c:v>31.26</c:v>
                </c:pt>
                <c:pt idx="989">
                  <c:v>32.36</c:v>
                </c:pt>
                <c:pt idx="990">
                  <c:v>32.659999999999997</c:v>
                </c:pt>
                <c:pt idx="991">
                  <c:v>30.13</c:v>
                </c:pt>
                <c:pt idx="992">
                  <c:v>30.22</c:v>
                </c:pt>
                <c:pt idx="993">
                  <c:v>30</c:v>
                </c:pt>
                <c:pt idx="994">
                  <c:v>29.17</c:v>
                </c:pt>
                <c:pt idx="995">
                  <c:v>29.63</c:v>
                </c:pt>
                <c:pt idx="996">
                  <c:v>31.55</c:v>
                </c:pt>
                <c:pt idx="997">
                  <c:v>30.55</c:v>
                </c:pt>
                <c:pt idx="998">
                  <c:v>31.11</c:v>
                </c:pt>
                <c:pt idx="999">
                  <c:v>30.68</c:v>
                </c:pt>
                <c:pt idx="1000">
                  <c:v>30.62</c:v>
                </c:pt>
                <c:pt idx="1001">
                  <c:v>30.4</c:v>
                </c:pt>
                <c:pt idx="1002">
                  <c:v>32.61</c:v>
                </c:pt>
                <c:pt idx="1003">
                  <c:v>34.409999999999997</c:v>
                </c:pt>
                <c:pt idx="1004">
                  <c:v>33.15</c:v>
                </c:pt>
                <c:pt idx="1005">
                  <c:v>33.630000000000003</c:v>
                </c:pt>
                <c:pt idx="1006">
                  <c:v>33.1</c:v>
                </c:pt>
                <c:pt idx="1007">
                  <c:v>33.270000000000003</c:v>
                </c:pt>
                <c:pt idx="1008">
                  <c:v>33.19</c:v>
                </c:pt>
                <c:pt idx="1009">
                  <c:v>32.69</c:v>
                </c:pt>
                <c:pt idx="1010">
                  <c:v>31.59</c:v>
                </c:pt>
                <c:pt idx="1011">
                  <c:v>30.44</c:v>
                </c:pt>
                <c:pt idx="1012">
                  <c:v>30.46</c:v>
                </c:pt>
                <c:pt idx="1013">
                  <c:v>30.88</c:v>
                </c:pt>
                <c:pt idx="1014">
                  <c:v>30.17</c:v>
                </c:pt>
                <c:pt idx="1015">
                  <c:v>30.96</c:v>
                </c:pt>
                <c:pt idx="1016">
                  <c:v>30.33</c:v>
                </c:pt>
                <c:pt idx="1017">
                  <c:v>29.87</c:v>
                </c:pt>
                <c:pt idx="1018">
                  <c:v>29.34</c:v>
                </c:pt>
                <c:pt idx="1019">
                  <c:v>30.77</c:v>
                </c:pt>
                <c:pt idx="1020">
                  <c:v>31.06</c:v>
                </c:pt>
                <c:pt idx="1021">
                  <c:v>29.55</c:v>
                </c:pt>
                <c:pt idx="1022">
                  <c:v>29.84</c:v>
                </c:pt>
                <c:pt idx="1023">
                  <c:v>30.56</c:v>
                </c:pt>
                <c:pt idx="1024">
                  <c:v>34.17</c:v>
                </c:pt>
                <c:pt idx="1025">
                  <c:v>34.78</c:v>
                </c:pt>
                <c:pt idx="1026">
                  <c:v>34.67</c:v>
                </c:pt>
                <c:pt idx="1027">
                  <c:v>34.4</c:v>
                </c:pt>
                <c:pt idx="1028">
                  <c:v>36.54</c:v>
                </c:pt>
                <c:pt idx="1029">
                  <c:v>33.93</c:v>
                </c:pt>
                <c:pt idx="1030">
                  <c:v>33.61</c:v>
                </c:pt>
                <c:pt idx="1031">
                  <c:v>32.979999999999997</c:v>
                </c:pt>
                <c:pt idx="1032">
                  <c:v>33.119999999999997</c:v>
                </c:pt>
                <c:pt idx="1033">
                  <c:v>32.14</c:v>
                </c:pt>
                <c:pt idx="1034">
                  <c:v>29.99</c:v>
                </c:pt>
                <c:pt idx="1035">
                  <c:v>31.96</c:v>
                </c:pt>
                <c:pt idx="1036">
                  <c:v>33.25</c:v>
                </c:pt>
                <c:pt idx="1037">
                  <c:v>32.22</c:v>
                </c:pt>
                <c:pt idx="1038">
                  <c:v>31.87</c:v>
                </c:pt>
                <c:pt idx="1039">
                  <c:v>32.94</c:v>
                </c:pt>
                <c:pt idx="1040">
                  <c:v>32.42</c:v>
                </c:pt>
                <c:pt idx="1041">
                  <c:v>32.340000000000003</c:v>
                </c:pt>
                <c:pt idx="1042">
                  <c:v>30.79</c:v>
                </c:pt>
                <c:pt idx="1043">
                  <c:v>31.06</c:v>
                </c:pt>
                <c:pt idx="1044">
                  <c:v>30.41</c:v>
                </c:pt>
                <c:pt idx="1045">
                  <c:v>30.79</c:v>
                </c:pt>
                <c:pt idx="1046">
                  <c:v>30.7</c:v>
                </c:pt>
                <c:pt idx="1047">
                  <c:v>30.15</c:v>
                </c:pt>
                <c:pt idx="1048">
                  <c:v>30.26</c:v>
                </c:pt>
                <c:pt idx="1049">
                  <c:v>28.99</c:v>
                </c:pt>
                <c:pt idx="1050">
                  <c:v>29.77</c:v>
                </c:pt>
                <c:pt idx="1051">
                  <c:v>29.63</c:v>
                </c:pt>
                <c:pt idx="1052">
                  <c:v>29.16</c:v>
                </c:pt>
                <c:pt idx="1053">
                  <c:v>29.34</c:v>
                </c:pt>
                <c:pt idx="1054">
                  <c:v>29.69</c:v>
                </c:pt>
                <c:pt idx="1055">
                  <c:v>30.47</c:v>
                </c:pt>
                <c:pt idx="1056">
                  <c:v>30.37</c:v>
                </c:pt>
                <c:pt idx="1057">
                  <c:v>31.37</c:v>
                </c:pt>
                <c:pt idx="1058">
                  <c:v>32.15</c:v>
                </c:pt>
                <c:pt idx="1059">
                  <c:v>30.22</c:v>
                </c:pt>
                <c:pt idx="1060">
                  <c:v>31.15</c:v>
                </c:pt>
                <c:pt idx="1061">
                  <c:v>27.64</c:v>
                </c:pt>
                <c:pt idx="1062">
                  <c:v>28.54</c:v>
                </c:pt>
                <c:pt idx="1063">
                  <c:v>27.3</c:v>
                </c:pt>
                <c:pt idx="1064">
                  <c:v>29.11</c:v>
                </c:pt>
                <c:pt idx="1065">
                  <c:v>27.55</c:v>
                </c:pt>
                <c:pt idx="1066">
                  <c:v>27.95</c:v>
                </c:pt>
                <c:pt idx="1067">
                  <c:v>27.84</c:v>
                </c:pt>
                <c:pt idx="1068">
                  <c:v>28.59</c:v>
                </c:pt>
                <c:pt idx="1069">
                  <c:v>25.79</c:v>
                </c:pt>
                <c:pt idx="1070">
                  <c:v>25.6</c:v>
                </c:pt>
                <c:pt idx="1071">
                  <c:v>27.52</c:v>
                </c:pt>
                <c:pt idx="1072">
                  <c:v>26.98</c:v>
                </c:pt>
                <c:pt idx="1073">
                  <c:v>26.49</c:v>
                </c:pt>
                <c:pt idx="1074">
                  <c:v>28.17</c:v>
                </c:pt>
                <c:pt idx="1075">
                  <c:v>27.88</c:v>
                </c:pt>
                <c:pt idx="1076">
                  <c:v>27.95</c:v>
                </c:pt>
                <c:pt idx="1077">
                  <c:v>27.92</c:v>
                </c:pt>
                <c:pt idx="1078">
                  <c:v>28.25</c:v>
                </c:pt>
                <c:pt idx="1079">
                  <c:v>24.63</c:v>
                </c:pt>
                <c:pt idx="1080">
                  <c:v>25.01</c:v>
                </c:pt>
                <c:pt idx="1081">
                  <c:v>24.9</c:v>
                </c:pt>
                <c:pt idx="1082">
                  <c:v>26.46</c:v>
                </c:pt>
                <c:pt idx="1083">
                  <c:v>26.15</c:v>
                </c:pt>
                <c:pt idx="1084">
                  <c:v>26.63</c:v>
                </c:pt>
                <c:pt idx="1085">
                  <c:v>25.72</c:v>
                </c:pt>
                <c:pt idx="1086">
                  <c:v>29.67</c:v>
                </c:pt>
                <c:pt idx="1087">
                  <c:v>31.41</c:v>
                </c:pt>
                <c:pt idx="1088">
                  <c:v>29.23</c:v>
                </c:pt>
                <c:pt idx="1089">
                  <c:v>26.43</c:v>
                </c:pt>
                <c:pt idx="1090">
                  <c:v>26.49</c:v>
                </c:pt>
                <c:pt idx="1091">
                  <c:v>30.23</c:v>
                </c:pt>
                <c:pt idx="1092">
                  <c:v>31.36</c:v>
                </c:pt>
                <c:pt idx="1094">
                  <c:v>29.28</c:v>
                </c:pt>
                <c:pt idx="1095">
                  <c:v>25.96</c:v>
                </c:pt>
                <c:pt idx="1096">
                  <c:v>31.21</c:v>
                </c:pt>
                <c:pt idx="1097">
                  <c:v>28.41</c:v>
                </c:pt>
                <c:pt idx="1098">
                  <c:v>25.15</c:v>
                </c:pt>
                <c:pt idx="1099">
                  <c:v>24.87</c:v>
                </c:pt>
                <c:pt idx="1100">
                  <c:v>30.2</c:v>
                </c:pt>
                <c:pt idx="1101">
                  <c:v>30.48</c:v>
                </c:pt>
                <c:pt idx="1102">
                  <c:v>31.04</c:v>
                </c:pt>
                <c:pt idx="1103">
                  <c:v>26.86</c:v>
                </c:pt>
                <c:pt idx="1104">
                  <c:v>28.77</c:v>
                </c:pt>
                <c:pt idx="1105">
                  <c:v>30.05</c:v>
                </c:pt>
                <c:pt idx="1106">
                  <c:v>28.06</c:v>
                </c:pt>
                <c:pt idx="1107">
                  <c:v>31.49</c:v>
                </c:pt>
                <c:pt idx="1108">
                  <c:v>33.229999999999997</c:v>
                </c:pt>
                <c:pt idx="1109">
                  <c:v>32.35</c:v>
                </c:pt>
                <c:pt idx="1110">
                  <c:v>30.01</c:v>
                </c:pt>
                <c:pt idx="1111">
                  <c:v>34.81</c:v>
                </c:pt>
                <c:pt idx="1112">
                  <c:v>32.36</c:v>
                </c:pt>
                <c:pt idx="1113">
                  <c:v>28.04</c:v>
                </c:pt>
                <c:pt idx="1114">
                  <c:v>31.23</c:v>
                </c:pt>
                <c:pt idx="1115">
                  <c:v>31.07</c:v>
                </c:pt>
                <c:pt idx="1116">
                  <c:v>27.98</c:v>
                </c:pt>
                <c:pt idx="1117">
                  <c:v>29.34</c:v>
                </c:pt>
                <c:pt idx="1118">
                  <c:v>29.63</c:v>
                </c:pt>
                <c:pt idx="1119">
                  <c:v>28.9</c:v>
                </c:pt>
                <c:pt idx="1120">
                  <c:v>29.13</c:v>
                </c:pt>
                <c:pt idx="1121">
                  <c:v>29.33</c:v>
                </c:pt>
                <c:pt idx="1122">
                  <c:v>29.31</c:v>
                </c:pt>
                <c:pt idx="1123">
                  <c:v>29.86</c:v>
                </c:pt>
                <c:pt idx="1124">
                  <c:v>30.14</c:v>
                </c:pt>
                <c:pt idx="1125">
                  <c:v>30.73</c:v>
                </c:pt>
                <c:pt idx="1126">
                  <c:v>29.95</c:v>
                </c:pt>
                <c:pt idx="1127">
                  <c:v>29.19</c:v>
                </c:pt>
                <c:pt idx="1128">
                  <c:v>27.63</c:v>
                </c:pt>
                <c:pt idx="1129">
                  <c:v>26.84</c:v>
                </c:pt>
                <c:pt idx="1130">
                  <c:v>27.1</c:v>
                </c:pt>
                <c:pt idx="1131">
                  <c:v>26.45</c:v>
                </c:pt>
                <c:pt idx="1132">
                  <c:v>26.19</c:v>
                </c:pt>
                <c:pt idx="1133">
                  <c:v>24.6</c:v>
                </c:pt>
                <c:pt idx="1134">
                  <c:v>26.14</c:v>
                </c:pt>
                <c:pt idx="1135">
                  <c:v>25.45</c:v>
                </c:pt>
                <c:pt idx="1136">
                  <c:v>25.93</c:v>
                </c:pt>
                <c:pt idx="1137">
                  <c:v>25.02</c:v>
                </c:pt>
                <c:pt idx="1138">
                  <c:v>26.93</c:v>
                </c:pt>
                <c:pt idx="1139">
                  <c:v>25.78</c:v>
                </c:pt>
                <c:pt idx="1140">
                  <c:v>27.63</c:v>
                </c:pt>
                <c:pt idx="1141">
                  <c:v>24.79</c:v>
                </c:pt>
                <c:pt idx="1142">
                  <c:v>28.15</c:v>
                </c:pt>
                <c:pt idx="1143">
                  <c:v>28.98</c:v>
                </c:pt>
                <c:pt idx="1144">
                  <c:v>29.8</c:v>
                </c:pt>
                <c:pt idx="1145">
                  <c:v>28.44</c:v>
                </c:pt>
                <c:pt idx="1146">
                  <c:v>27</c:v>
                </c:pt>
                <c:pt idx="1147">
                  <c:v>27.5</c:v>
                </c:pt>
                <c:pt idx="1148">
                  <c:v>26.93</c:v>
                </c:pt>
                <c:pt idx="1149">
                  <c:v>26.61</c:v>
                </c:pt>
                <c:pt idx="1150">
                  <c:v>27.73</c:v>
                </c:pt>
                <c:pt idx="1151">
                  <c:v>28.72</c:v>
                </c:pt>
                <c:pt idx="1152">
                  <c:v>28.75</c:v>
                </c:pt>
                <c:pt idx="1153">
                  <c:v>28.27</c:v>
                </c:pt>
                <c:pt idx="1154">
                  <c:v>27.59</c:v>
                </c:pt>
                <c:pt idx="1155">
                  <c:v>26.81</c:v>
                </c:pt>
                <c:pt idx="1156">
                  <c:v>25.76</c:v>
                </c:pt>
                <c:pt idx="1157">
                  <c:v>24.37</c:v>
                </c:pt>
                <c:pt idx="1158">
                  <c:v>24.97</c:v>
                </c:pt>
                <c:pt idx="1159">
                  <c:v>25.13</c:v>
                </c:pt>
                <c:pt idx="1160">
                  <c:v>23.88</c:v>
                </c:pt>
                <c:pt idx="1161">
                  <c:v>26.04</c:v>
                </c:pt>
                <c:pt idx="1162">
                  <c:v>26.49</c:v>
                </c:pt>
                <c:pt idx="1163">
                  <c:v>26.07</c:v>
                </c:pt>
                <c:pt idx="1164">
                  <c:v>27.88</c:v>
                </c:pt>
                <c:pt idx="1165">
                  <c:v>27.91</c:v>
                </c:pt>
                <c:pt idx="1166">
                  <c:v>24.46</c:v>
                </c:pt>
                <c:pt idx="1167">
                  <c:v>23.79</c:v>
                </c:pt>
                <c:pt idx="1168">
                  <c:v>25.07</c:v>
                </c:pt>
                <c:pt idx="1169">
                  <c:v>26</c:v>
                </c:pt>
                <c:pt idx="1170">
                  <c:v>24.3</c:v>
                </c:pt>
                <c:pt idx="1171">
                  <c:v>23.83</c:v>
                </c:pt>
                <c:pt idx="1172">
                  <c:v>25.44</c:v>
                </c:pt>
                <c:pt idx="1173">
                  <c:v>22.49</c:v>
                </c:pt>
                <c:pt idx="1174">
                  <c:v>22.71</c:v>
                </c:pt>
                <c:pt idx="1175">
                  <c:v>22.51</c:v>
                </c:pt>
                <c:pt idx="1176">
                  <c:v>22.68</c:v>
                </c:pt>
                <c:pt idx="1177">
                  <c:v>22.63</c:v>
                </c:pt>
                <c:pt idx="1178">
                  <c:v>22.45</c:v>
                </c:pt>
                <c:pt idx="1179">
                  <c:v>20.75</c:v>
                </c:pt>
                <c:pt idx="1180">
                  <c:v>21.37</c:v>
                </c:pt>
                <c:pt idx="1181">
                  <c:v>22.38</c:v>
                </c:pt>
                <c:pt idx="1182">
                  <c:v>20.97</c:v>
                </c:pt>
                <c:pt idx="1183">
                  <c:v>22.34</c:v>
                </c:pt>
                <c:pt idx="1184">
                  <c:v>23.16</c:v>
                </c:pt>
                <c:pt idx="1185">
                  <c:v>23.24</c:v>
                </c:pt>
                <c:pt idx="1186">
                  <c:v>24.41</c:v>
                </c:pt>
                <c:pt idx="1187">
                  <c:v>22.52</c:v>
                </c:pt>
                <c:pt idx="1188">
                  <c:v>24.18</c:v>
                </c:pt>
                <c:pt idx="1189">
                  <c:v>24.34</c:v>
                </c:pt>
                <c:pt idx="1190">
                  <c:v>24.58</c:v>
                </c:pt>
                <c:pt idx="1191">
                  <c:v>24.81</c:v>
                </c:pt>
                <c:pt idx="1192">
                  <c:v>24.66</c:v>
                </c:pt>
                <c:pt idx="1193">
                  <c:v>24.2</c:v>
                </c:pt>
                <c:pt idx="1194">
                  <c:v>26.79</c:v>
                </c:pt>
                <c:pt idx="1195">
                  <c:v>24.9</c:v>
                </c:pt>
                <c:pt idx="1196">
                  <c:v>26.28</c:v>
                </c:pt>
                <c:pt idx="1197">
                  <c:v>25.67</c:v>
                </c:pt>
                <c:pt idx="1198">
                  <c:v>27.54</c:v>
                </c:pt>
                <c:pt idx="1199">
                  <c:v>28.81</c:v>
                </c:pt>
                <c:pt idx="1200">
                  <c:v>27.99</c:v>
                </c:pt>
                <c:pt idx="1201">
                  <c:v>27.93</c:v>
                </c:pt>
                <c:pt idx="1202">
                  <c:v>27.3</c:v>
                </c:pt>
                <c:pt idx="1203">
                  <c:v>28.06</c:v>
                </c:pt>
                <c:pt idx="1204">
                  <c:v>28.15</c:v>
                </c:pt>
                <c:pt idx="1205">
                  <c:v>29.53</c:v>
                </c:pt>
                <c:pt idx="1206">
                  <c:v>27.89</c:v>
                </c:pt>
                <c:pt idx="1207">
                  <c:v>27.41</c:v>
                </c:pt>
                <c:pt idx="1208">
                  <c:v>29.52</c:v>
                </c:pt>
                <c:pt idx="1209">
                  <c:v>29.5</c:v>
                </c:pt>
                <c:pt idx="1210">
                  <c:v>28.51</c:v>
                </c:pt>
                <c:pt idx="1211">
                  <c:v>27.33</c:v>
                </c:pt>
                <c:pt idx="1212">
                  <c:v>27.12</c:v>
                </c:pt>
                <c:pt idx="1213">
                  <c:v>27.1</c:v>
                </c:pt>
                <c:pt idx="1214">
                  <c:v>27.53</c:v>
                </c:pt>
                <c:pt idx="1215">
                  <c:v>27.15</c:v>
                </c:pt>
                <c:pt idx="1216">
                  <c:v>27.01</c:v>
                </c:pt>
                <c:pt idx="1217">
                  <c:v>27.16</c:v>
                </c:pt>
                <c:pt idx="1218">
                  <c:v>27.29</c:v>
                </c:pt>
                <c:pt idx="1219">
                  <c:v>28.39</c:v>
                </c:pt>
                <c:pt idx="1220">
                  <c:v>30.2</c:v>
                </c:pt>
                <c:pt idx="1221">
                  <c:v>28.48</c:v>
                </c:pt>
                <c:pt idx="1222">
                  <c:v>29.18</c:v>
                </c:pt>
                <c:pt idx="1223">
                  <c:v>29.77</c:v>
                </c:pt>
                <c:pt idx="1224">
                  <c:v>30.87</c:v>
                </c:pt>
                <c:pt idx="1225">
                  <c:v>30.15</c:v>
                </c:pt>
                <c:pt idx="1226">
                  <c:v>30.02</c:v>
                </c:pt>
                <c:pt idx="1227">
                  <c:v>31.78</c:v>
                </c:pt>
                <c:pt idx="1228">
                  <c:v>33.76</c:v>
                </c:pt>
                <c:pt idx="1229">
                  <c:v>31.95</c:v>
                </c:pt>
                <c:pt idx="1230">
                  <c:v>31.64</c:v>
                </c:pt>
                <c:pt idx="1231">
                  <c:v>30.81</c:v>
                </c:pt>
                <c:pt idx="1232">
                  <c:v>30.14</c:v>
                </c:pt>
                <c:pt idx="1233">
                  <c:v>30.01</c:v>
                </c:pt>
                <c:pt idx="1234">
                  <c:v>29.07</c:v>
                </c:pt>
                <c:pt idx="1235">
                  <c:v>28.19</c:v>
                </c:pt>
                <c:pt idx="1236">
                  <c:v>27.42</c:v>
                </c:pt>
                <c:pt idx="1237">
                  <c:v>27.74</c:v>
                </c:pt>
                <c:pt idx="1238">
                  <c:v>27.82</c:v>
                </c:pt>
                <c:pt idx="1239">
                  <c:v>26.94</c:v>
                </c:pt>
                <c:pt idx="1240">
                  <c:v>27.22</c:v>
                </c:pt>
                <c:pt idx="1241">
                  <c:v>27.2</c:v>
                </c:pt>
                <c:pt idx="1242">
                  <c:v>25.53</c:v>
                </c:pt>
                <c:pt idx="1243">
                  <c:v>25.54</c:v>
                </c:pt>
                <c:pt idx="1244">
                  <c:v>26.29</c:v>
                </c:pt>
                <c:pt idx="1245">
                  <c:v>26.62</c:v>
                </c:pt>
                <c:pt idx="1246">
                  <c:v>28.87</c:v>
                </c:pt>
                <c:pt idx="1247">
                  <c:v>29.55</c:v>
                </c:pt>
                <c:pt idx="1248">
                  <c:v>29.14</c:v>
                </c:pt>
                <c:pt idx="1249">
                  <c:v>28.64</c:v>
                </c:pt>
                <c:pt idx="1250">
                  <c:v>27.87</c:v>
                </c:pt>
                <c:pt idx="1251">
                  <c:v>28.91</c:v>
                </c:pt>
                <c:pt idx="1252">
                  <c:v>29.98</c:v>
                </c:pt>
                <c:pt idx="1253">
                  <c:v>31.25</c:v>
                </c:pt>
                <c:pt idx="1254">
                  <c:v>31.71</c:v>
                </c:pt>
                <c:pt idx="1255">
                  <c:v>32</c:v>
                </c:pt>
                <c:pt idx="1256">
                  <c:v>31.58</c:v>
                </c:pt>
                <c:pt idx="1257">
                  <c:v>30.08</c:v>
                </c:pt>
                <c:pt idx="1258">
                  <c:v>30</c:v>
                </c:pt>
                <c:pt idx="1259">
                  <c:v>30.11</c:v>
                </c:pt>
                <c:pt idx="1260">
                  <c:v>30.27</c:v>
                </c:pt>
                <c:pt idx="1261">
                  <c:v>30.49</c:v>
                </c:pt>
                <c:pt idx="1262">
                  <c:v>30.24</c:v>
                </c:pt>
                <c:pt idx="1263">
                  <c:v>29.86</c:v>
                </c:pt>
                <c:pt idx="1264">
                  <c:v>30.01</c:v>
                </c:pt>
                <c:pt idx="1265">
                  <c:v>31.77</c:v>
                </c:pt>
                <c:pt idx="1266">
                  <c:v>30.19</c:v>
                </c:pt>
                <c:pt idx="1267">
                  <c:v>29.2</c:v>
                </c:pt>
                <c:pt idx="1268">
                  <c:v>28.06</c:v>
                </c:pt>
                <c:pt idx="1269">
                  <c:v>28.28</c:v>
                </c:pt>
                <c:pt idx="1270">
                  <c:v>27.11</c:v>
                </c:pt>
                <c:pt idx="1271">
                  <c:v>26.61</c:v>
                </c:pt>
                <c:pt idx="1272">
                  <c:v>26.74</c:v>
                </c:pt>
                <c:pt idx="1273">
                  <c:v>25.79</c:v>
                </c:pt>
                <c:pt idx="1274">
                  <c:v>25.62</c:v>
                </c:pt>
                <c:pt idx="1275">
                  <c:v>25.69</c:v>
                </c:pt>
                <c:pt idx="1276">
                  <c:v>25.04</c:v>
                </c:pt>
                <c:pt idx="1277">
                  <c:v>25.24</c:v>
                </c:pt>
                <c:pt idx="1278">
                  <c:v>25.16</c:v>
                </c:pt>
                <c:pt idx="1279">
                  <c:v>24.26</c:v>
                </c:pt>
                <c:pt idx="1280">
                  <c:v>22.99</c:v>
                </c:pt>
                <c:pt idx="1281">
                  <c:v>22.96</c:v>
                </c:pt>
                <c:pt idx="1282">
                  <c:v>23.43</c:v>
                </c:pt>
                <c:pt idx="1283">
                  <c:v>23.1</c:v>
                </c:pt>
                <c:pt idx="1284">
                  <c:v>22.41</c:v>
                </c:pt>
                <c:pt idx="1285">
                  <c:v>22.02</c:v>
                </c:pt>
                <c:pt idx="1286">
                  <c:v>21.56</c:v>
                </c:pt>
                <c:pt idx="1287">
                  <c:v>21.76</c:v>
                </c:pt>
                <c:pt idx="1288">
                  <c:v>21.73</c:v>
                </c:pt>
                <c:pt idx="1289">
                  <c:v>22.62</c:v>
                </c:pt>
                <c:pt idx="1290">
                  <c:v>21.83</c:v>
                </c:pt>
                <c:pt idx="1291">
                  <c:v>21.99</c:v>
                </c:pt>
                <c:pt idx="1292">
                  <c:v>21.5</c:v>
                </c:pt>
                <c:pt idx="1293">
                  <c:v>21.28</c:v>
                </c:pt>
                <c:pt idx="1294">
                  <c:v>19.61</c:v>
                </c:pt>
                <c:pt idx="1295">
                  <c:v>18.43</c:v>
                </c:pt>
                <c:pt idx="1296">
                  <c:v>17.72</c:v>
                </c:pt>
                <c:pt idx="1297">
                  <c:v>18.190000000000001</c:v>
                </c:pt>
                <c:pt idx="1298">
                  <c:v>18.829999999999998</c:v>
                </c:pt>
                <c:pt idx="1299">
                  <c:v>24.51</c:v>
                </c:pt>
                <c:pt idx="1300">
                  <c:v>17.920000000000002</c:v>
                </c:pt>
                <c:pt idx="1301">
                  <c:v>18.37</c:v>
                </c:pt>
                <c:pt idx="1302">
                  <c:v>17.670000000000002</c:v>
                </c:pt>
                <c:pt idx="1303">
                  <c:v>16.649999999999999</c:v>
                </c:pt>
                <c:pt idx="1304">
                  <c:v>15.88</c:v>
                </c:pt>
                <c:pt idx="1305">
                  <c:v>16.03</c:v>
                </c:pt>
                <c:pt idx="1306">
                  <c:v>14.57</c:v>
                </c:pt>
                <c:pt idx="1307">
                  <c:v>14.01</c:v>
                </c:pt>
                <c:pt idx="1308">
                  <c:v>16.13</c:v>
                </c:pt>
                <c:pt idx="1309">
                  <c:v>15.14</c:v>
                </c:pt>
                <c:pt idx="1310">
                  <c:v>14.99</c:v>
                </c:pt>
                <c:pt idx="1311">
                  <c:v>15.58</c:v>
                </c:pt>
                <c:pt idx="1312">
                  <c:v>16.3</c:v>
                </c:pt>
                <c:pt idx="1313">
                  <c:v>16.02</c:v>
                </c:pt>
                <c:pt idx="1314">
                  <c:v>15.9</c:v>
                </c:pt>
                <c:pt idx="1315">
                  <c:v>15.76</c:v>
                </c:pt>
                <c:pt idx="1316">
                  <c:v>16.329999999999998</c:v>
                </c:pt>
                <c:pt idx="1317">
                  <c:v>16.309999999999999</c:v>
                </c:pt>
                <c:pt idx="1318">
                  <c:v>15.7</c:v>
                </c:pt>
                <c:pt idx="1319">
                  <c:v>16.64</c:v>
                </c:pt>
                <c:pt idx="1320">
                  <c:v>16.62</c:v>
                </c:pt>
                <c:pt idx="1321">
                  <c:v>16.28</c:v>
                </c:pt>
                <c:pt idx="1322">
                  <c:v>15.94</c:v>
                </c:pt>
                <c:pt idx="1323">
                  <c:v>17.809999999999999</c:v>
                </c:pt>
                <c:pt idx="1324">
                  <c:v>16</c:v>
                </c:pt>
                <c:pt idx="1325">
                  <c:v>15.02</c:v>
                </c:pt>
                <c:pt idx="1326">
                  <c:v>14.45</c:v>
                </c:pt>
                <c:pt idx="1327">
                  <c:v>12.01</c:v>
                </c:pt>
                <c:pt idx="1328">
                  <c:v>12.01</c:v>
                </c:pt>
                <c:pt idx="1329">
                  <c:v>10.7</c:v>
                </c:pt>
                <c:pt idx="1330">
                  <c:v>11.18</c:v>
                </c:pt>
                <c:pt idx="1331">
                  <c:v>11.05</c:v>
                </c:pt>
                <c:pt idx="1332">
                  <c:v>11.59</c:v>
                </c:pt>
                <c:pt idx="1333">
                  <c:v>11</c:v>
                </c:pt>
                <c:pt idx="1334">
                  <c:v>10.91</c:v>
                </c:pt>
                <c:pt idx="1335">
                  <c:v>10.63</c:v>
                </c:pt>
                <c:pt idx="1336">
                  <c:v>11.2</c:v>
                </c:pt>
                <c:pt idx="1337">
                  <c:v>11.29</c:v>
                </c:pt>
                <c:pt idx="1338">
                  <c:v>10.14</c:v>
                </c:pt>
                <c:pt idx="1339">
                  <c:v>11.4</c:v>
                </c:pt>
                <c:pt idx="1340">
                  <c:v>10.27</c:v>
                </c:pt>
                <c:pt idx="1341" formatCode="General">
                  <c:v>11.3</c:v>
                </c:pt>
                <c:pt idx="1342" formatCode="General">
                  <c:v>10.82</c:v>
                </c:pt>
                <c:pt idx="1343" formatCode="General">
                  <c:v>12.97</c:v>
                </c:pt>
                <c:pt idx="1344" formatCode="General">
                  <c:v>12.41</c:v>
                </c:pt>
                <c:pt idx="1345" formatCode="General">
                  <c:v>14.74</c:v>
                </c:pt>
                <c:pt idx="1346" formatCode="General">
                  <c:v>13.81</c:v>
                </c:pt>
                <c:pt idx="1347" formatCode="General">
                  <c:v>13.95</c:v>
                </c:pt>
                <c:pt idx="1348" formatCode="General">
                  <c:v>14.09</c:v>
                </c:pt>
                <c:pt idx="1349" formatCode="General">
                  <c:v>17.07</c:v>
                </c:pt>
                <c:pt idx="1350" formatCode="General">
                  <c:v>14.28</c:v>
                </c:pt>
                <c:pt idx="1351" formatCode="General">
                  <c:v>13.57</c:v>
                </c:pt>
                <c:pt idx="1352" formatCode="General">
                  <c:v>14.6</c:v>
                </c:pt>
                <c:pt idx="1353" formatCode="General">
                  <c:v>14.14</c:v>
                </c:pt>
                <c:pt idx="1354" formatCode="General">
                  <c:v>13.55</c:v>
                </c:pt>
                <c:pt idx="1355" formatCode="General">
                  <c:v>12.9</c:v>
                </c:pt>
                <c:pt idx="1356" formatCode="General">
                  <c:v>11.78</c:v>
                </c:pt>
                <c:pt idx="1357" formatCode="General">
                  <c:v>11.81</c:v>
                </c:pt>
                <c:pt idx="1358" formatCode="General">
                  <c:v>12.59</c:v>
                </c:pt>
                <c:pt idx="1359" formatCode="General">
                  <c:v>11.94</c:v>
                </c:pt>
                <c:pt idx="1360" formatCode="General">
                  <c:v>12.79</c:v>
                </c:pt>
                <c:pt idx="1361" formatCode="General">
                  <c:v>11.43</c:v>
                </c:pt>
                <c:pt idx="1362" formatCode="General">
                  <c:v>11.34</c:v>
                </c:pt>
                <c:pt idx="1363" formatCode="General">
                  <c:v>12.18</c:v>
                </c:pt>
                <c:pt idx="1364" formatCode="General">
                  <c:v>12.41</c:v>
                </c:pt>
                <c:pt idx="1365" formatCode="General">
                  <c:v>12.31</c:v>
                </c:pt>
                <c:pt idx="1366" formatCode="General">
                  <c:v>10.88</c:v>
                </c:pt>
                <c:pt idx="1367" formatCode="General">
                  <c:v>12.39</c:v>
                </c:pt>
                <c:pt idx="1368" formatCode="General">
                  <c:v>12.62</c:v>
                </c:pt>
                <c:pt idx="1369" formatCode="General">
                  <c:v>12.65</c:v>
                </c:pt>
                <c:pt idx="1370" formatCode="General">
                  <c:v>13.06</c:v>
                </c:pt>
                <c:pt idx="1371" formatCode="General">
                  <c:v>12.89</c:v>
                </c:pt>
                <c:pt idx="1372" formatCode="General">
                  <c:v>12.47</c:v>
                </c:pt>
                <c:pt idx="1373" formatCode="General">
                  <c:v>13.43</c:v>
                </c:pt>
                <c:pt idx="1374" formatCode="General">
                  <c:v>13.42</c:v>
                </c:pt>
                <c:pt idx="1375" formatCode="General">
                  <c:v>13.45</c:v>
                </c:pt>
                <c:pt idx="1376" formatCode="General">
                  <c:v>16.12</c:v>
                </c:pt>
                <c:pt idx="1377" formatCode="General">
                  <c:v>16.170000000000002</c:v>
                </c:pt>
                <c:pt idx="1378" formatCode="General">
                  <c:v>15.39</c:v>
                </c:pt>
                <c:pt idx="1379" formatCode="General">
                  <c:v>14.92</c:v>
                </c:pt>
                <c:pt idx="1380" formatCode="General">
                  <c:v>15.8</c:v>
                </c:pt>
                <c:pt idx="1381" formatCode="General">
                  <c:v>14.87</c:v>
                </c:pt>
                <c:pt idx="1382" formatCode="General">
                  <c:v>14.18</c:v>
                </c:pt>
                <c:pt idx="1384" formatCode="General">
                  <c:v>15.35</c:v>
                </c:pt>
                <c:pt idx="1385" formatCode="General">
                  <c:v>15.21</c:v>
                </c:pt>
                <c:pt idx="1386" formatCode="General">
                  <c:v>14.92</c:v>
                </c:pt>
                <c:pt idx="1387" formatCode="General">
                  <c:v>14.81</c:v>
                </c:pt>
                <c:pt idx="1388" formatCode="General">
                  <c:v>14.25</c:v>
                </c:pt>
                <c:pt idx="1389" formatCode="General">
                  <c:v>13.26</c:v>
                </c:pt>
                <c:pt idx="1390" formatCode="General">
                  <c:v>13.63</c:v>
                </c:pt>
                <c:pt idx="1391" formatCode="General">
                  <c:v>12.61</c:v>
                </c:pt>
                <c:pt idx="1392" formatCode="General">
                  <c:v>14.54</c:v>
                </c:pt>
                <c:pt idx="1393" formatCode="General">
                  <c:v>13.79</c:v>
                </c:pt>
                <c:pt idx="1394" formatCode="General">
                  <c:v>13.36</c:v>
                </c:pt>
                <c:pt idx="1395" formatCode="General">
                  <c:v>12.28</c:v>
                </c:pt>
                <c:pt idx="1396" formatCode="General">
                  <c:v>13.22</c:v>
                </c:pt>
                <c:pt idx="1397" formatCode="General">
                  <c:v>13.44</c:v>
                </c:pt>
                <c:pt idx="1398" formatCode="General">
                  <c:v>14.47</c:v>
                </c:pt>
                <c:pt idx="1399" formatCode="General">
                  <c:v>14.45</c:v>
                </c:pt>
                <c:pt idx="1400" formatCode="General">
                  <c:v>14.7</c:v>
                </c:pt>
                <c:pt idx="1401" formatCode="General">
                  <c:v>13.21</c:v>
                </c:pt>
                <c:pt idx="1402" formatCode="General">
                  <c:v>13.85</c:v>
                </c:pt>
                <c:pt idx="1403" formatCode="General">
                  <c:v>12.09</c:v>
                </c:pt>
                <c:pt idx="1404" formatCode="General">
                  <c:v>11.57</c:v>
                </c:pt>
                <c:pt idx="1405" formatCode="General">
                  <c:v>12.18</c:v>
                </c:pt>
                <c:pt idx="1406" formatCode="General">
                  <c:v>11.68</c:v>
                </c:pt>
                <c:pt idx="1407" formatCode="General">
                  <c:v>12.19</c:v>
                </c:pt>
                <c:pt idx="1408" formatCode="General">
                  <c:v>11.71</c:v>
                </c:pt>
                <c:pt idx="1409" formatCode="General">
                  <c:v>13.41</c:v>
                </c:pt>
                <c:pt idx="1410" formatCode="General">
                  <c:v>11.19</c:v>
                </c:pt>
                <c:pt idx="1411" formatCode="General">
                  <c:v>11.25</c:v>
                </c:pt>
                <c:pt idx="1412" formatCode="General">
                  <c:v>11.51</c:v>
                </c:pt>
                <c:pt idx="1413" formatCode="General">
                  <c:v>11.2</c:v>
                </c:pt>
                <c:pt idx="1414" formatCode="General">
                  <c:v>12.01</c:v>
                </c:pt>
                <c:pt idx="1415" formatCode="General">
                  <c:v>11.66</c:v>
                </c:pt>
                <c:pt idx="1416" formatCode="General">
                  <c:v>11.72</c:v>
                </c:pt>
                <c:pt idx="1417" formatCode="General">
                  <c:v>10.7</c:v>
                </c:pt>
                <c:pt idx="1419" formatCode="General">
                  <c:v>10.23</c:v>
                </c:pt>
                <c:pt idx="1420" formatCode="General">
                  <c:v>9.3000000000000007</c:v>
                </c:pt>
                <c:pt idx="1421" formatCode="General">
                  <c:v>8.1300000000000008</c:v>
                </c:pt>
                <c:pt idx="1422" formatCode="General">
                  <c:v>8.41</c:v>
                </c:pt>
                <c:pt idx="1423" formatCode="General">
                  <c:v>8.61</c:v>
                </c:pt>
                <c:pt idx="1425" formatCode="General">
                  <c:v>15.21</c:v>
                </c:pt>
                <c:pt idx="1426" formatCode="General">
                  <c:v>11.41</c:v>
                </c:pt>
                <c:pt idx="1427" formatCode="General">
                  <c:v>10.92</c:v>
                </c:pt>
                <c:pt idx="1428" formatCode="General">
                  <c:v>15.14</c:v>
                </c:pt>
                <c:pt idx="1429" formatCode="General">
                  <c:v>13.2</c:v>
                </c:pt>
                <c:pt idx="1430" formatCode="General">
                  <c:v>12.74</c:v>
                </c:pt>
                <c:pt idx="1431" formatCode="General">
                  <c:v>12.4</c:v>
                </c:pt>
                <c:pt idx="1432" formatCode="General">
                  <c:v>14.54</c:v>
                </c:pt>
                <c:pt idx="1433" formatCode="General">
                  <c:v>13.92</c:v>
                </c:pt>
                <c:pt idx="1434" formatCode="General">
                  <c:v>14.52</c:v>
                </c:pt>
                <c:pt idx="1435" formatCode="General">
                  <c:v>16.05</c:v>
                </c:pt>
                <c:pt idx="1436" formatCode="General">
                  <c:v>15.1</c:v>
                </c:pt>
                <c:pt idx="1437" formatCode="General">
                  <c:v>16.05</c:v>
                </c:pt>
                <c:pt idx="1438" formatCode="General">
                  <c:v>13.82</c:v>
                </c:pt>
                <c:pt idx="1439" formatCode="General">
                  <c:v>13.96</c:v>
                </c:pt>
                <c:pt idx="1440" formatCode="General">
                  <c:v>15.44</c:v>
                </c:pt>
                <c:pt idx="1441" formatCode="General">
                  <c:v>14.48</c:v>
                </c:pt>
                <c:pt idx="1442" formatCode="General">
                  <c:v>14.34</c:v>
                </c:pt>
                <c:pt idx="1443" formatCode="General">
                  <c:v>15.05</c:v>
                </c:pt>
                <c:pt idx="1444" formatCode="General">
                  <c:v>14.87</c:v>
                </c:pt>
                <c:pt idx="1445" formatCode="General">
                  <c:v>15.4</c:v>
                </c:pt>
                <c:pt idx="1446" formatCode="General">
                  <c:v>14.47</c:v>
                </c:pt>
                <c:pt idx="1447" formatCode="General">
                  <c:v>15.17</c:v>
                </c:pt>
                <c:pt idx="1448" formatCode="General">
                  <c:v>14.72</c:v>
                </c:pt>
                <c:pt idx="1449" formatCode="General">
                  <c:v>15.65</c:v>
                </c:pt>
                <c:pt idx="1450" formatCode="General">
                  <c:v>15.53</c:v>
                </c:pt>
                <c:pt idx="1451" formatCode="General">
                  <c:v>13.89</c:v>
                </c:pt>
                <c:pt idx="1452" formatCode="General">
                  <c:v>13.72</c:v>
                </c:pt>
                <c:pt idx="1453" formatCode="General">
                  <c:v>14.43</c:v>
                </c:pt>
                <c:pt idx="1454" formatCode="General">
                  <c:v>14.24</c:v>
                </c:pt>
                <c:pt idx="1455" formatCode="General">
                  <c:v>16.22</c:v>
                </c:pt>
                <c:pt idx="1456" formatCode="General">
                  <c:v>15.49</c:v>
                </c:pt>
                <c:pt idx="1457" formatCode="General">
                  <c:v>15.9</c:v>
                </c:pt>
                <c:pt idx="1458" formatCode="General">
                  <c:v>12.7</c:v>
                </c:pt>
                <c:pt idx="1459" formatCode="General">
                  <c:v>13.74</c:v>
                </c:pt>
                <c:pt idx="1460" formatCode="General">
                  <c:v>13.3</c:v>
                </c:pt>
                <c:pt idx="1461" formatCode="General">
                  <c:v>12.77</c:v>
                </c:pt>
                <c:pt idx="1462" formatCode="General">
                  <c:v>11.34</c:v>
                </c:pt>
                <c:pt idx="1463" formatCode="General">
                  <c:v>16.309999999999999</c:v>
                </c:pt>
                <c:pt idx="1464" formatCode="General">
                  <c:v>14.57</c:v>
                </c:pt>
                <c:pt idx="1465" formatCode="General">
                  <c:v>13.37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558-4512-ADC3-DD01AEBB4DC2}"/>
            </c:ext>
          </c:extLst>
        </c:ser>
        <c:ser>
          <c:idx val="1"/>
          <c:order val="1"/>
          <c:tx>
            <c:strRef>
              <c:f>'[appendix-to-financial-stability-report-2019_2-data.xlsx]A6'!$C$8</c:f>
              <c:strCache>
                <c:ptCount val="1"/>
                <c:pt idx="0">
                  <c:v>Corporate bonds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'[appendix-to-financial-stability-report-2019_2-data.xlsx]A6'!$A$9:$A$1474</c:f>
              <c:numCache>
                <c:formatCode>m/d/yyyy</c:formatCode>
                <c:ptCount val="1466"/>
                <c:pt idx="0">
                  <c:v>41640</c:v>
                </c:pt>
                <c:pt idx="1">
                  <c:v>41641</c:v>
                </c:pt>
                <c:pt idx="2">
                  <c:v>41642</c:v>
                </c:pt>
                <c:pt idx="3">
                  <c:v>41645</c:v>
                </c:pt>
                <c:pt idx="4">
                  <c:v>41646</c:v>
                </c:pt>
                <c:pt idx="5">
                  <c:v>41647</c:v>
                </c:pt>
                <c:pt idx="6">
                  <c:v>41648</c:v>
                </c:pt>
                <c:pt idx="7">
                  <c:v>41649</c:v>
                </c:pt>
                <c:pt idx="8">
                  <c:v>41652</c:v>
                </c:pt>
                <c:pt idx="9">
                  <c:v>41653</c:v>
                </c:pt>
                <c:pt idx="10">
                  <c:v>41654</c:v>
                </c:pt>
                <c:pt idx="11">
                  <c:v>41655</c:v>
                </c:pt>
                <c:pt idx="12">
                  <c:v>41656</c:v>
                </c:pt>
                <c:pt idx="13">
                  <c:v>41659</c:v>
                </c:pt>
                <c:pt idx="14">
                  <c:v>41660</c:v>
                </c:pt>
                <c:pt idx="15">
                  <c:v>41661</c:v>
                </c:pt>
                <c:pt idx="16">
                  <c:v>41662</c:v>
                </c:pt>
                <c:pt idx="17">
                  <c:v>41663</c:v>
                </c:pt>
                <c:pt idx="18">
                  <c:v>41666</c:v>
                </c:pt>
                <c:pt idx="19">
                  <c:v>41667</c:v>
                </c:pt>
                <c:pt idx="20">
                  <c:v>41668</c:v>
                </c:pt>
                <c:pt idx="21">
                  <c:v>41669</c:v>
                </c:pt>
                <c:pt idx="22">
                  <c:v>41670</c:v>
                </c:pt>
                <c:pt idx="23">
                  <c:v>41673</c:v>
                </c:pt>
                <c:pt idx="24">
                  <c:v>41674</c:v>
                </c:pt>
                <c:pt idx="25">
                  <c:v>41675</c:v>
                </c:pt>
                <c:pt idx="26">
                  <c:v>41676</c:v>
                </c:pt>
                <c:pt idx="27">
                  <c:v>41677</c:v>
                </c:pt>
                <c:pt idx="28">
                  <c:v>41680</c:v>
                </c:pt>
                <c:pt idx="29">
                  <c:v>41681</c:v>
                </c:pt>
                <c:pt idx="30">
                  <c:v>41682</c:v>
                </c:pt>
                <c:pt idx="31">
                  <c:v>41683</c:v>
                </c:pt>
                <c:pt idx="32">
                  <c:v>41684</c:v>
                </c:pt>
                <c:pt idx="33">
                  <c:v>41687</c:v>
                </c:pt>
                <c:pt idx="34">
                  <c:v>41688</c:v>
                </c:pt>
                <c:pt idx="35">
                  <c:v>41689</c:v>
                </c:pt>
                <c:pt idx="36">
                  <c:v>41690</c:v>
                </c:pt>
                <c:pt idx="37">
                  <c:v>41691</c:v>
                </c:pt>
                <c:pt idx="38">
                  <c:v>41694</c:v>
                </c:pt>
                <c:pt idx="39">
                  <c:v>41696</c:v>
                </c:pt>
                <c:pt idx="40">
                  <c:v>41697</c:v>
                </c:pt>
                <c:pt idx="41">
                  <c:v>41698</c:v>
                </c:pt>
                <c:pt idx="42">
                  <c:v>41701</c:v>
                </c:pt>
                <c:pt idx="43">
                  <c:v>41702</c:v>
                </c:pt>
                <c:pt idx="44">
                  <c:v>41703</c:v>
                </c:pt>
                <c:pt idx="45">
                  <c:v>41704</c:v>
                </c:pt>
                <c:pt idx="46">
                  <c:v>41705</c:v>
                </c:pt>
                <c:pt idx="47">
                  <c:v>41708</c:v>
                </c:pt>
                <c:pt idx="48">
                  <c:v>41709</c:v>
                </c:pt>
                <c:pt idx="49">
                  <c:v>41710</c:v>
                </c:pt>
                <c:pt idx="50">
                  <c:v>41711</c:v>
                </c:pt>
                <c:pt idx="51">
                  <c:v>41712</c:v>
                </c:pt>
                <c:pt idx="52">
                  <c:v>41715</c:v>
                </c:pt>
                <c:pt idx="53">
                  <c:v>41716</c:v>
                </c:pt>
                <c:pt idx="54">
                  <c:v>41717</c:v>
                </c:pt>
                <c:pt idx="55">
                  <c:v>41718</c:v>
                </c:pt>
                <c:pt idx="56">
                  <c:v>41719</c:v>
                </c:pt>
                <c:pt idx="57">
                  <c:v>41722</c:v>
                </c:pt>
                <c:pt idx="58">
                  <c:v>41723</c:v>
                </c:pt>
                <c:pt idx="59">
                  <c:v>41724</c:v>
                </c:pt>
                <c:pt idx="60">
                  <c:v>41725</c:v>
                </c:pt>
                <c:pt idx="61">
                  <c:v>41726</c:v>
                </c:pt>
                <c:pt idx="62">
                  <c:v>41729</c:v>
                </c:pt>
                <c:pt idx="63">
                  <c:v>41730</c:v>
                </c:pt>
                <c:pt idx="64">
                  <c:v>41731</c:v>
                </c:pt>
                <c:pt idx="65">
                  <c:v>41732</c:v>
                </c:pt>
                <c:pt idx="66">
                  <c:v>41733</c:v>
                </c:pt>
                <c:pt idx="67">
                  <c:v>41736</c:v>
                </c:pt>
                <c:pt idx="68">
                  <c:v>41737</c:v>
                </c:pt>
                <c:pt idx="69">
                  <c:v>41738</c:v>
                </c:pt>
                <c:pt idx="70">
                  <c:v>41739</c:v>
                </c:pt>
                <c:pt idx="71">
                  <c:v>41740</c:v>
                </c:pt>
                <c:pt idx="72">
                  <c:v>41743</c:v>
                </c:pt>
                <c:pt idx="73">
                  <c:v>41744</c:v>
                </c:pt>
                <c:pt idx="74">
                  <c:v>41745</c:v>
                </c:pt>
                <c:pt idx="75">
                  <c:v>41746</c:v>
                </c:pt>
                <c:pt idx="76">
                  <c:v>41751</c:v>
                </c:pt>
                <c:pt idx="77">
                  <c:v>41752</c:v>
                </c:pt>
                <c:pt idx="78">
                  <c:v>41753</c:v>
                </c:pt>
                <c:pt idx="79">
                  <c:v>41754</c:v>
                </c:pt>
                <c:pt idx="80">
                  <c:v>41757</c:v>
                </c:pt>
                <c:pt idx="81">
                  <c:v>41758</c:v>
                </c:pt>
                <c:pt idx="82">
                  <c:v>41759</c:v>
                </c:pt>
                <c:pt idx="83">
                  <c:v>41761</c:v>
                </c:pt>
                <c:pt idx="84">
                  <c:v>41764</c:v>
                </c:pt>
                <c:pt idx="85">
                  <c:v>41765</c:v>
                </c:pt>
                <c:pt idx="86">
                  <c:v>41766</c:v>
                </c:pt>
                <c:pt idx="87">
                  <c:v>41767</c:v>
                </c:pt>
                <c:pt idx="88">
                  <c:v>41768</c:v>
                </c:pt>
                <c:pt idx="89">
                  <c:v>41771</c:v>
                </c:pt>
                <c:pt idx="90">
                  <c:v>41772</c:v>
                </c:pt>
                <c:pt idx="91">
                  <c:v>41773</c:v>
                </c:pt>
                <c:pt idx="92">
                  <c:v>41774</c:v>
                </c:pt>
                <c:pt idx="93">
                  <c:v>41775</c:v>
                </c:pt>
                <c:pt idx="94">
                  <c:v>41778</c:v>
                </c:pt>
                <c:pt idx="95">
                  <c:v>41779</c:v>
                </c:pt>
                <c:pt idx="96">
                  <c:v>41780</c:v>
                </c:pt>
                <c:pt idx="97">
                  <c:v>41781</c:v>
                </c:pt>
                <c:pt idx="98">
                  <c:v>41782</c:v>
                </c:pt>
                <c:pt idx="99">
                  <c:v>41785</c:v>
                </c:pt>
                <c:pt idx="100">
                  <c:v>41786</c:v>
                </c:pt>
                <c:pt idx="101">
                  <c:v>41787</c:v>
                </c:pt>
                <c:pt idx="102">
                  <c:v>41789</c:v>
                </c:pt>
                <c:pt idx="103">
                  <c:v>41792</c:v>
                </c:pt>
                <c:pt idx="104">
                  <c:v>41793</c:v>
                </c:pt>
                <c:pt idx="105">
                  <c:v>41794</c:v>
                </c:pt>
                <c:pt idx="106">
                  <c:v>41795</c:v>
                </c:pt>
                <c:pt idx="107">
                  <c:v>41799</c:v>
                </c:pt>
                <c:pt idx="108">
                  <c:v>41800</c:v>
                </c:pt>
                <c:pt idx="109">
                  <c:v>41801</c:v>
                </c:pt>
                <c:pt idx="110">
                  <c:v>41802</c:v>
                </c:pt>
                <c:pt idx="111">
                  <c:v>41803</c:v>
                </c:pt>
                <c:pt idx="112">
                  <c:v>41806</c:v>
                </c:pt>
                <c:pt idx="113">
                  <c:v>41807</c:v>
                </c:pt>
                <c:pt idx="114">
                  <c:v>41808</c:v>
                </c:pt>
                <c:pt idx="115">
                  <c:v>41809</c:v>
                </c:pt>
                <c:pt idx="116">
                  <c:v>41813</c:v>
                </c:pt>
                <c:pt idx="117">
                  <c:v>41814</c:v>
                </c:pt>
                <c:pt idx="118">
                  <c:v>41815</c:v>
                </c:pt>
                <c:pt idx="119">
                  <c:v>41816</c:v>
                </c:pt>
                <c:pt idx="120">
                  <c:v>41817</c:v>
                </c:pt>
                <c:pt idx="121">
                  <c:v>41820</c:v>
                </c:pt>
                <c:pt idx="122">
                  <c:v>41821</c:v>
                </c:pt>
                <c:pt idx="123">
                  <c:v>41822</c:v>
                </c:pt>
                <c:pt idx="124">
                  <c:v>41823</c:v>
                </c:pt>
                <c:pt idx="125">
                  <c:v>41824</c:v>
                </c:pt>
                <c:pt idx="126">
                  <c:v>41827</c:v>
                </c:pt>
                <c:pt idx="127">
                  <c:v>41828</c:v>
                </c:pt>
                <c:pt idx="128">
                  <c:v>41829</c:v>
                </c:pt>
                <c:pt idx="129">
                  <c:v>41830</c:v>
                </c:pt>
                <c:pt idx="130">
                  <c:v>41831</c:v>
                </c:pt>
                <c:pt idx="131">
                  <c:v>41834</c:v>
                </c:pt>
                <c:pt idx="132">
                  <c:v>41835</c:v>
                </c:pt>
                <c:pt idx="133">
                  <c:v>41836</c:v>
                </c:pt>
                <c:pt idx="134">
                  <c:v>41837</c:v>
                </c:pt>
                <c:pt idx="135">
                  <c:v>41838</c:v>
                </c:pt>
                <c:pt idx="136">
                  <c:v>41841</c:v>
                </c:pt>
                <c:pt idx="137">
                  <c:v>41842</c:v>
                </c:pt>
                <c:pt idx="138">
                  <c:v>41843</c:v>
                </c:pt>
                <c:pt idx="139">
                  <c:v>41844</c:v>
                </c:pt>
                <c:pt idx="140">
                  <c:v>41845</c:v>
                </c:pt>
                <c:pt idx="141">
                  <c:v>41848</c:v>
                </c:pt>
                <c:pt idx="142">
                  <c:v>41849</c:v>
                </c:pt>
                <c:pt idx="143">
                  <c:v>41850</c:v>
                </c:pt>
                <c:pt idx="144">
                  <c:v>41851</c:v>
                </c:pt>
                <c:pt idx="145">
                  <c:v>41852</c:v>
                </c:pt>
                <c:pt idx="146">
                  <c:v>41855</c:v>
                </c:pt>
                <c:pt idx="147">
                  <c:v>41856</c:v>
                </c:pt>
                <c:pt idx="148">
                  <c:v>41857</c:v>
                </c:pt>
                <c:pt idx="149">
                  <c:v>41858</c:v>
                </c:pt>
                <c:pt idx="150">
                  <c:v>41859</c:v>
                </c:pt>
                <c:pt idx="151">
                  <c:v>41862</c:v>
                </c:pt>
                <c:pt idx="152">
                  <c:v>41863</c:v>
                </c:pt>
                <c:pt idx="153">
                  <c:v>41864</c:v>
                </c:pt>
                <c:pt idx="154">
                  <c:v>41865</c:v>
                </c:pt>
                <c:pt idx="155">
                  <c:v>41866</c:v>
                </c:pt>
                <c:pt idx="156">
                  <c:v>41869</c:v>
                </c:pt>
                <c:pt idx="157">
                  <c:v>41870</c:v>
                </c:pt>
                <c:pt idx="158">
                  <c:v>41871</c:v>
                </c:pt>
                <c:pt idx="159">
                  <c:v>41872</c:v>
                </c:pt>
                <c:pt idx="160">
                  <c:v>41873</c:v>
                </c:pt>
                <c:pt idx="161">
                  <c:v>41876</c:v>
                </c:pt>
                <c:pt idx="162">
                  <c:v>41877</c:v>
                </c:pt>
                <c:pt idx="163">
                  <c:v>41878</c:v>
                </c:pt>
                <c:pt idx="164">
                  <c:v>41879</c:v>
                </c:pt>
                <c:pt idx="165">
                  <c:v>41880</c:v>
                </c:pt>
                <c:pt idx="166">
                  <c:v>41883</c:v>
                </c:pt>
                <c:pt idx="167">
                  <c:v>41884</c:v>
                </c:pt>
                <c:pt idx="168">
                  <c:v>41885</c:v>
                </c:pt>
                <c:pt idx="169">
                  <c:v>41886</c:v>
                </c:pt>
                <c:pt idx="170">
                  <c:v>41887</c:v>
                </c:pt>
                <c:pt idx="171">
                  <c:v>41890</c:v>
                </c:pt>
                <c:pt idx="172">
                  <c:v>41891</c:v>
                </c:pt>
                <c:pt idx="173">
                  <c:v>41892</c:v>
                </c:pt>
                <c:pt idx="174">
                  <c:v>41893</c:v>
                </c:pt>
                <c:pt idx="175">
                  <c:v>41894</c:v>
                </c:pt>
                <c:pt idx="176">
                  <c:v>41897</c:v>
                </c:pt>
                <c:pt idx="177">
                  <c:v>41898</c:v>
                </c:pt>
                <c:pt idx="178">
                  <c:v>41899</c:v>
                </c:pt>
                <c:pt idx="179">
                  <c:v>41900</c:v>
                </c:pt>
                <c:pt idx="180">
                  <c:v>41901</c:v>
                </c:pt>
                <c:pt idx="181">
                  <c:v>41904</c:v>
                </c:pt>
                <c:pt idx="182">
                  <c:v>41905</c:v>
                </c:pt>
                <c:pt idx="183">
                  <c:v>41906</c:v>
                </c:pt>
                <c:pt idx="184">
                  <c:v>41907</c:v>
                </c:pt>
                <c:pt idx="185">
                  <c:v>41908</c:v>
                </c:pt>
                <c:pt idx="186">
                  <c:v>41911</c:v>
                </c:pt>
                <c:pt idx="187">
                  <c:v>41912</c:v>
                </c:pt>
                <c:pt idx="188">
                  <c:v>41913</c:v>
                </c:pt>
                <c:pt idx="189">
                  <c:v>41914</c:v>
                </c:pt>
                <c:pt idx="190">
                  <c:v>41915</c:v>
                </c:pt>
                <c:pt idx="191">
                  <c:v>41918</c:v>
                </c:pt>
                <c:pt idx="192">
                  <c:v>41919</c:v>
                </c:pt>
                <c:pt idx="193">
                  <c:v>41920</c:v>
                </c:pt>
                <c:pt idx="194">
                  <c:v>41921</c:v>
                </c:pt>
                <c:pt idx="195">
                  <c:v>41922</c:v>
                </c:pt>
                <c:pt idx="196">
                  <c:v>41925</c:v>
                </c:pt>
                <c:pt idx="197">
                  <c:v>41926</c:v>
                </c:pt>
                <c:pt idx="198">
                  <c:v>41927</c:v>
                </c:pt>
                <c:pt idx="199">
                  <c:v>41928</c:v>
                </c:pt>
                <c:pt idx="200">
                  <c:v>41929</c:v>
                </c:pt>
                <c:pt idx="201">
                  <c:v>41932</c:v>
                </c:pt>
                <c:pt idx="202">
                  <c:v>41933</c:v>
                </c:pt>
                <c:pt idx="203">
                  <c:v>41934</c:v>
                </c:pt>
                <c:pt idx="204">
                  <c:v>41935</c:v>
                </c:pt>
                <c:pt idx="205">
                  <c:v>41936</c:v>
                </c:pt>
                <c:pt idx="206">
                  <c:v>41939</c:v>
                </c:pt>
                <c:pt idx="207">
                  <c:v>41940</c:v>
                </c:pt>
                <c:pt idx="208">
                  <c:v>41941</c:v>
                </c:pt>
                <c:pt idx="209">
                  <c:v>41942</c:v>
                </c:pt>
                <c:pt idx="210">
                  <c:v>41943</c:v>
                </c:pt>
                <c:pt idx="211">
                  <c:v>41946</c:v>
                </c:pt>
                <c:pt idx="212">
                  <c:v>41947</c:v>
                </c:pt>
                <c:pt idx="213">
                  <c:v>41948</c:v>
                </c:pt>
                <c:pt idx="214">
                  <c:v>41949</c:v>
                </c:pt>
                <c:pt idx="215">
                  <c:v>41950</c:v>
                </c:pt>
                <c:pt idx="216">
                  <c:v>41953</c:v>
                </c:pt>
                <c:pt idx="217">
                  <c:v>41954</c:v>
                </c:pt>
                <c:pt idx="218">
                  <c:v>41955</c:v>
                </c:pt>
                <c:pt idx="219">
                  <c:v>41956</c:v>
                </c:pt>
                <c:pt idx="220">
                  <c:v>41957</c:v>
                </c:pt>
                <c:pt idx="221">
                  <c:v>41960</c:v>
                </c:pt>
                <c:pt idx="222">
                  <c:v>41961</c:v>
                </c:pt>
                <c:pt idx="223">
                  <c:v>41962</c:v>
                </c:pt>
                <c:pt idx="224">
                  <c:v>41963</c:v>
                </c:pt>
                <c:pt idx="225">
                  <c:v>41964</c:v>
                </c:pt>
                <c:pt idx="226">
                  <c:v>41967</c:v>
                </c:pt>
                <c:pt idx="227">
                  <c:v>41968</c:v>
                </c:pt>
                <c:pt idx="228">
                  <c:v>41969</c:v>
                </c:pt>
                <c:pt idx="229">
                  <c:v>41970</c:v>
                </c:pt>
                <c:pt idx="230">
                  <c:v>41971</c:v>
                </c:pt>
                <c:pt idx="231">
                  <c:v>41974</c:v>
                </c:pt>
                <c:pt idx="232">
                  <c:v>41975</c:v>
                </c:pt>
                <c:pt idx="233">
                  <c:v>41976</c:v>
                </c:pt>
                <c:pt idx="234">
                  <c:v>41977</c:v>
                </c:pt>
                <c:pt idx="235">
                  <c:v>41978</c:v>
                </c:pt>
                <c:pt idx="236">
                  <c:v>41981</c:v>
                </c:pt>
                <c:pt idx="237">
                  <c:v>41982</c:v>
                </c:pt>
                <c:pt idx="238">
                  <c:v>41983</c:v>
                </c:pt>
                <c:pt idx="239">
                  <c:v>41984</c:v>
                </c:pt>
                <c:pt idx="240">
                  <c:v>41985</c:v>
                </c:pt>
                <c:pt idx="241">
                  <c:v>41988</c:v>
                </c:pt>
                <c:pt idx="242">
                  <c:v>41989</c:v>
                </c:pt>
                <c:pt idx="243">
                  <c:v>41990</c:v>
                </c:pt>
                <c:pt idx="244">
                  <c:v>41991</c:v>
                </c:pt>
                <c:pt idx="245">
                  <c:v>41992</c:v>
                </c:pt>
                <c:pt idx="246">
                  <c:v>41995</c:v>
                </c:pt>
                <c:pt idx="247">
                  <c:v>41996</c:v>
                </c:pt>
                <c:pt idx="248">
                  <c:v>42002</c:v>
                </c:pt>
                <c:pt idx="249">
                  <c:v>42003</c:v>
                </c:pt>
                <c:pt idx="250">
                  <c:v>42006</c:v>
                </c:pt>
                <c:pt idx="251">
                  <c:v>42009</c:v>
                </c:pt>
                <c:pt idx="252">
                  <c:v>42011</c:v>
                </c:pt>
                <c:pt idx="253">
                  <c:v>42012</c:v>
                </c:pt>
                <c:pt idx="254">
                  <c:v>42013</c:v>
                </c:pt>
                <c:pt idx="255">
                  <c:v>42016</c:v>
                </c:pt>
                <c:pt idx="256">
                  <c:v>42017</c:v>
                </c:pt>
                <c:pt idx="257">
                  <c:v>42018</c:v>
                </c:pt>
                <c:pt idx="258">
                  <c:v>42019</c:v>
                </c:pt>
                <c:pt idx="259">
                  <c:v>42020</c:v>
                </c:pt>
                <c:pt idx="260">
                  <c:v>42023</c:v>
                </c:pt>
                <c:pt idx="261">
                  <c:v>42024</c:v>
                </c:pt>
                <c:pt idx="262">
                  <c:v>42025</c:v>
                </c:pt>
                <c:pt idx="263">
                  <c:v>42026</c:v>
                </c:pt>
                <c:pt idx="264">
                  <c:v>42027</c:v>
                </c:pt>
                <c:pt idx="265">
                  <c:v>42030</c:v>
                </c:pt>
                <c:pt idx="266">
                  <c:v>42031</c:v>
                </c:pt>
                <c:pt idx="267">
                  <c:v>42032</c:v>
                </c:pt>
                <c:pt idx="268">
                  <c:v>42033</c:v>
                </c:pt>
                <c:pt idx="269">
                  <c:v>42034</c:v>
                </c:pt>
                <c:pt idx="270">
                  <c:v>42037</c:v>
                </c:pt>
                <c:pt idx="271">
                  <c:v>42038</c:v>
                </c:pt>
                <c:pt idx="272">
                  <c:v>42039</c:v>
                </c:pt>
                <c:pt idx="273">
                  <c:v>42040</c:v>
                </c:pt>
                <c:pt idx="274">
                  <c:v>42041</c:v>
                </c:pt>
                <c:pt idx="275">
                  <c:v>42044</c:v>
                </c:pt>
                <c:pt idx="276">
                  <c:v>42045</c:v>
                </c:pt>
                <c:pt idx="277">
                  <c:v>42046</c:v>
                </c:pt>
                <c:pt idx="278">
                  <c:v>42047</c:v>
                </c:pt>
                <c:pt idx="279">
                  <c:v>42048</c:v>
                </c:pt>
                <c:pt idx="280">
                  <c:v>42051</c:v>
                </c:pt>
                <c:pt idx="281">
                  <c:v>42052</c:v>
                </c:pt>
                <c:pt idx="282">
                  <c:v>42053</c:v>
                </c:pt>
                <c:pt idx="283">
                  <c:v>42054</c:v>
                </c:pt>
                <c:pt idx="284">
                  <c:v>42055</c:v>
                </c:pt>
                <c:pt idx="285">
                  <c:v>42058</c:v>
                </c:pt>
                <c:pt idx="286">
                  <c:v>42059</c:v>
                </c:pt>
                <c:pt idx="287">
                  <c:v>42060</c:v>
                </c:pt>
                <c:pt idx="288">
                  <c:v>42061</c:v>
                </c:pt>
                <c:pt idx="289">
                  <c:v>42062</c:v>
                </c:pt>
                <c:pt idx="290">
                  <c:v>42065</c:v>
                </c:pt>
                <c:pt idx="291">
                  <c:v>42066</c:v>
                </c:pt>
                <c:pt idx="292">
                  <c:v>42067</c:v>
                </c:pt>
                <c:pt idx="293">
                  <c:v>42068</c:v>
                </c:pt>
                <c:pt idx="294">
                  <c:v>42069</c:v>
                </c:pt>
                <c:pt idx="295">
                  <c:v>42072</c:v>
                </c:pt>
                <c:pt idx="296">
                  <c:v>42073</c:v>
                </c:pt>
                <c:pt idx="297">
                  <c:v>42074</c:v>
                </c:pt>
                <c:pt idx="298">
                  <c:v>42075</c:v>
                </c:pt>
                <c:pt idx="299">
                  <c:v>42076</c:v>
                </c:pt>
                <c:pt idx="300">
                  <c:v>42079</c:v>
                </c:pt>
                <c:pt idx="301">
                  <c:v>42080</c:v>
                </c:pt>
                <c:pt idx="302">
                  <c:v>42081</c:v>
                </c:pt>
                <c:pt idx="303">
                  <c:v>42082</c:v>
                </c:pt>
                <c:pt idx="304">
                  <c:v>42083</c:v>
                </c:pt>
                <c:pt idx="305">
                  <c:v>42086</c:v>
                </c:pt>
                <c:pt idx="306">
                  <c:v>42087</c:v>
                </c:pt>
                <c:pt idx="307">
                  <c:v>42088</c:v>
                </c:pt>
                <c:pt idx="308">
                  <c:v>42089</c:v>
                </c:pt>
                <c:pt idx="309">
                  <c:v>42090</c:v>
                </c:pt>
                <c:pt idx="310">
                  <c:v>42093</c:v>
                </c:pt>
                <c:pt idx="311">
                  <c:v>42094</c:v>
                </c:pt>
                <c:pt idx="312">
                  <c:v>42095</c:v>
                </c:pt>
                <c:pt idx="313">
                  <c:v>42096</c:v>
                </c:pt>
                <c:pt idx="314">
                  <c:v>42101</c:v>
                </c:pt>
                <c:pt idx="315">
                  <c:v>42102</c:v>
                </c:pt>
                <c:pt idx="316">
                  <c:v>42103</c:v>
                </c:pt>
                <c:pt idx="317">
                  <c:v>42104</c:v>
                </c:pt>
                <c:pt idx="318">
                  <c:v>42107</c:v>
                </c:pt>
                <c:pt idx="319">
                  <c:v>42108</c:v>
                </c:pt>
                <c:pt idx="320">
                  <c:v>42109</c:v>
                </c:pt>
                <c:pt idx="321">
                  <c:v>42110</c:v>
                </c:pt>
                <c:pt idx="322">
                  <c:v>42111</c:v>
                </c:pt>
                <c:pt idx="323">
                  <c:v>42114</c:v>
                </c:pt>
                <c:pt idx="324">
                  <c:v>42115</c:v>
                </c:pt>
                <c:pt idx="325">
                  <c:v>42116</c:v>
                </c:pt>
                <c:pt idx="326">
                  <c:v>42117</c:v>
                </c:pt>
                <c:pt idx="327">
                  <c:v>42118</c:v>
                </c:pt>
                <c:pt idx="328">
                  <c:v>42121</c:v>
                </c:pt>
                <c:pt idx="329">
                  <c:v>42122</c:v>
                </c:pt>
                <c:pt idx="330">
                  <c:v>42123</c:v>
                </c:pt>
                <c:pt idx="331">
                  <c:v>42124</c:v>
                </c:pt>
                <c:pt idx="332">
                  <c:v>42128</c:v>
                </c:pt>
                <c:pt idx="333">
                  <c:v>42129</c:v>
                </c:pt>
                <c:pt idx="334">
                  <c:v>42130</c:v>
                </c:pt>
                <c:pt idx="335">
                  <c:v>42131</c:v>
                </c:pt>
                <c:pt idx="336">
                  <c:v>42132</c:v>
                </c:pt>
                <c:pt idx="337">
                  <c:v>42135</c:v>
                </c:pt>
                <c:pt idx="338">
                  <c:v>42136</c:v>
                </c:pt>
                <c:pt idx="339">
                  <c:v>42137</c:v>
                </c:pt>
                <c:pt idx="340">
                  <c:v>42139</c:v>
                </c:pt>
                <c:pt idx="341">
                  <c:v>42142</c:v>
                </c:pt>
                <c:pt idx="342">
                  <c:v>42143</c:v>
                </c:pt>
                <c:pt idx="343">
                  <c:v>42144</c:v>
                </c:pt>
                <c:pt idx="344">
                  <c:v>42145</c:v>
                </c:pt>
                <c:pt idx="345">
                  <c:v>42146</c:v>
                </c:pt>
                <c:pt idx="346">
                  <c:v>42149</c:v>
                </c:pt>
                <c:pt idx="347">
                  <c:v>42150</c:v>
                </c:pt>
                <c:pt idx="348">
                  <c:v>42151</c:v>
                </c:pt>
                <c:pt idx="349">
                  <c:v>42152</c:v>
                </c:pt>
                <c:pt idx="350">
                  <c:v>42153</c:v>
                </c:pt>
                <c:pt idx="351">
                  <c:v>42156</c:v>
                </c:pt>
                <c:pt idx="352">
                  <c:v>42157</c:v>
                </c:pt>
                <c:pt idx="353">
                  <c:v>42158</c:v>
                </c:pt>
                <c:pt idx="354">
                  <c:v>42159</c:v>
                </c:pt>
                <c:pt idx="355">
                  <c:v>42160</c:v>
                </c:pt>
                <c:pt idx="356">
                  <c:v>42163</c:v>
                </c:pt>
                <c:pt idx="357">
                  <c:v>42164</c:v>
                </c:pt>
                <c:pt idx="358">
                  <c:v>42165</c:v>
                </c:pt>
                <c:pt idx="359">
                  <c:v>42166</c:v>
                </c:pt>
                <c:pt idx="360">
                  <c:v>42167</c:v>
                </c:pt>
                <c:pt idx="361">
                  <c:v>42170</c:v>
                </c:pt>
                <c:pt idx="362">
                  <c:v>42171</c:v>
                </c:pt>
                <c:pt idx="363">
                  <c:v>42172</c:v>
                </c:pt>
                <c:pt idx="364">
                  <c:v>42173</c:v>
                </c:pt>
                <c:pt idx="365">
                  <c:v>42177</c:v>
                </c:pt>
                <c:pt idx="366">
                  <c:v>42178</c:v>
                </c:pt>
                <c:pt idx="367">
                  <c:v>42179</c:v>
                </c:pt>
                <c:pt idx="368">
                  <c:v>42180</c:v>
                </c:pt>
                <c:pt idx="369">
                  <c:v>42181</c:v>
                </c:pt>
                <c:pt idx="370">
                  <c:v>42184</c:v>
                </c:pt>
                <c:pt idx="371">
                  <c:v>42185</c:v>
                </c:pt>
                <c:pt idx="372">
                  <c:v>42186</c:v>
                </c:pt>
                <c:pt idx="373">
                  <c:v>42187</c:v>
                </c:pt>
                <c:pt idx="374">
                  <c:v>42188</c:v>
                </c:pt>
                <c:pt idx="375">
                  <c:v>42191</c:v>
                </c:pt>
                <c:pt idx="376">
                  <c:v>42192</c:v>
                </c:pt>
                <c:pt idx="377">
                  <c:v>42193</c:v>
                </c:pt>
                <c:pt idx="378">
                  <c:v>42194</c:v>
                </c:pt>
                <c:pt idx="379">
                  <c:v>42195</c:v>
                </c:pt>
                <c:pt idx="380">
                  <c:v>42198</c:v>
                </c:pt>
                <c:pt idx="381">
                  <c:v>42199</c:v>
                </c:pt>
                <c:pt idx="382">
                  <c:v>42200</c:v>
                </c:pt>
                <c:pt idx="383">
                  <c:v>42201</c:v>
                </c:pt>
                <c:pt idx="384">
                  <c:v>42202</c:v>
                </c:pt>
                <c:pt idx="385">
                  <c:v>42205</c:v>
                </c:pt>
                <c:pt idx="386">
                  <c:v>42206</c:v>
                </c:pt>
                <c:pt idx="387">
                  <c:v>42207</c:v>
                </c:pt>
                <c:pt idx="388">
                  <c:v>42208</c:v>
                </c:pt>
                <c:pt idx="389">
                  <c:v>42209</c:v>
                </c:pt>
                <c:pt idx="390">
                  <c:v>42212</c:v>
                </c:pt>
                <c:pt idx="391">
                  <c:v>42213</c:v>
                </c:pt>
                <c:pt idx="392">
                  <c:v>42214</c:v>
                </c:pt>
                <c:pt idx="393">
                  <c:v>42215</c:v>
                </c:pt>
                <c:pt idx="394">
                  <c:v>42216</c:v>
                </c:pt>
                <c:pt idx="395">
                  <c:v>42219</c:v>
                </c:pt>
                <c:pt idx="396">
                  <c:v>42220</c:v>
                </c:pt>
                <c:pt idx="397">
                  <c:v>42221</c:v>
                </c:pt>
                <c:pt idx="398">
                  <c:v>42222</c:v>
                </c:pt>
                <c:pt idx="399">
                  <c:v>42223</c:v>
                </c:pt>
                <c:pt idx="400">
                  <c:v>42226</c:v>
                </c:pt>
                <c:pt idx="401">
                  <c:v>42227</c:v>
                </c:pt>
                <c:pt idx="402">
                  <c:v>42228</c:v>
                </c:pt>
                <c:pt idx="403">
                  <c:v>42229</c:v>
                </c:pt>
                <c:pt idx="404">
                  <c:v>42230</c:v>
                </c:pt>
                <c:pt idx="405">
                  <c:v>42233</c:v>
                </c:pt>
                <c:pt idx="406">
                  <c:v>42234</c:v>
                </c:pt>
                <c:pt idx="407">
                  <c:v>42235</c:v>
                </c:pt>
                <c:pt idx="408">
                  <c:v>42236</c:v>
                </c:pt>
                <c:pt idx="409">
                  <c:v>42237</c:v>
                </c:pt>
                <c:pt idx="410">
                  <c:v>42240</c:v>
                </c:pt>
                <c:pt idx="411">
                  <c:v>42241</c:v>
                </c:pt>
                <c:pt idx="412">
                  <c:v>42242</c:v>
                </c:pt>
                <c:pt idx="413">
                  <c:v>42243</c:v>
                </c:pt>
                <c:pt idx="414">
                  <c:v>42244</c:v>
                </c:pt>
                <c:pt idx="415">
                  <c:v>42247</c:v>
                </c:pt>
                <c:pt idx="416">
                  <c:v>42248</c:v>
                </c:pt>
                <c:pt idx="417">
                  <c:v>42249</c:v>
                </c:pt>
                <c:pt idx="418">
                  <c:v>42250</c:v>
                </c:pt>
                <c:pt idx="419">
                  <c:v>42251</c:v>
                </c:pt>
                <c:pt idx="420">
                  <c:v>42254</c:v>
                </c:pt>
                <c:pt idx="421">
                  <c:v>42255</c:v>
                </c:pt>
                <c:pt idx="422">
                  <c:v>42256</c:v>
                </c:pt>
                <c:pt idx="423">
                  <c:v>42257</c:v>
                </c:pt>
                <c:pt idx="424">
                  <c:v>42258</c:v>
                </c:pt>
                <c:pt idx="425">
                  <c:v>42261</c:v>
                </c:pt>
                <c:pt idx="426">
                  <c:v>42262</c:v>
                </c:pt>
                <c:pt idx="427">
                  <c:v>42263</c:v>
                </c:pt>
                <c:pt idx="428">
                  <c:v>42264</c:v>
                </c:pt>
                <c:pt idx="429">
                  <c:v>42265</c:v>
                </c:pt>
                <c:pt idx="430">
                  <c:v>42268</c:v>
                </c:pt>
                <c:pt idx="431">
                  <c:v>42269</c:v>
                </c:pt>
                <c:pt idx="432">
                  <c:v>42270</c:v>
                </c:pt>
                <c:pt idx="433">
                  <c:v>42271</c:v>
                </c:pt>
                <c:pt idx="434">
                  <c:v>42272</c:v>
                </c:pt>
                <c:pt idx="435">
                  <c:v>42275</c:v>
                </c:pt>
                <c:pt idx="436">
                  <c:v>42276</c:v>
                </c:pt>
                <c:pt idx="437">
                  <c:v>42277</c:v>
                </c:pt>
                <c:pt idx="438">
                  <c:v>42278</c:v>
                </c:pt>
                <c:pt idx="439">
                  <c:v>42279</c:v>
                </c:pt>
                <c:pt idx="440">
                  <c:v>42282</c:v>
                </c:pt>
                <c:pt idx="441">
                  <c:v>42283</c:v>
                </c:pt>
                <c:pt idx="442">
                  <c:v>42284</c:v>
                </c:pt>
                <c:pt idx="443">
                  <c:v>42285</c:v>
                </c:pt>
                <c:pt idx="444">
                  <c:v>42286</c:v>
                </c:pt>
                <c:pt idx="445">
                  <c:v>42289</c:v>
                </c:pt>
                <c:pt idx="446">
                  <c:v>42290</c:v>
                </c:pt>
                <c:pt idx="447">
                  <c:v>42291</c:v>
                </c:pt>
                <c:pt idx="448">
                  <c:v>42292</c:v>
                </c:pt>
                <c:pt idx="449">
                  <c:v>42293</c:v>
                </c:pt>
                <c:pt idx="450">
                  <c:v>42296</c:v>
                </c:pt>
                <c:pt idx="451">
                  <c:v>42297</c:v>
                </c:pt>
                <c:pt idx="452">
                  <c:v>42298</c:v>
                </c:pt>
                <c:pt idx="453">
                  <c:v>42299</c:v>
                </c:pt>
                <c:pt idx="454">
                  <c:v>42300</c:v>
                </c:pt>
                <c:pt idx="455">
                  <c:v>42303</c:v>
                </c:pt>
                <c:pt idx="456">
                  <c:v>42304</c:v>
                </c:pt>
                <c:pt idx="457">
                  <c:v>42305</c:v>
                </c:pt>
                <c:pt idx="458">
                  <c:v>42306</c:v>
                </c:pt>
                <c:pt idx="459">
                  <c:v>42307</c:v>
                </c:pt>
                <c:pt idx="460">
                  <c:v>42310</c:v>
                </c:pt>
                <c:pt idx="461">
                  <c:v>42311</c:v>
                </c:pt>
                <c:pt idx="462">
                  <c:v>42312</c:v>
                </c:pt>
                <c:pt idx="463">
                  <c:v>42313</c:v>
                </c:pt>
                <c:pt idx="464">
                  <c:v>42314</c:v>
                </c:pt>
                <c:pt idx="465">
                  <c:v>42317</c:v>
                </c:pt>
                <c:pt idx="466">
                  <c:v>42318</c:v>
                </c:pt>
                <c:pt idx="467">
                  <c:v>42319</c:v>
                </c:pt>
                <c:pt idx="468">
                  <c:v>42320</c:v>
                </c:pt>
                <c:pt idx="469">
                  <c:v>42321</c:v>
                </c:pt>
                <c:pt idx="470">
                  <c:v>42324</c:v>
                </c:pt>
                <c:pt idx="471">
                  <c:v>42325</c:v>
                </c:pt>
                <c:pt idx="472">
                  <c:v>42326</c:v>
                </c:pt>
                <c:pt idx="473">
                  <c:v>42328</c:v>
                </c:pt>
                <c:pt idx="474">
                  <c:v>42331</c:v>
                </c:pt>
                <c:pt idx="475">
                  <c:v>42332</c:v>
                </c:pt>
                <c:pt idx="476">
                  <c:v>42333</c:v>
                </c:pt>
                <c:pt idx="477">
                  <c:v>42334</c:v>
                </c:pt>
                <c:pt idx="478">
                  <c:v>42335</c:v>
                </c:pt>
                <c:pt idx="479">
                  <c:v>42338</c:v>
                </c:pt>
                <c:pt idx="480">
                  <c:v>42339</c:v>
                </c:pt>
                <c:pt idx="481">
                  <c:v>42340</c:v>
                </c:pt>
                <c:pt idx="482">
                  <c:v>42341</c:v>
                </c:pt>
                <c:pt idx="483">
                  <c:v>42342</c:v>
                </c:pt>
                <c:pt idx="484">
                  <c:v>42345</c:v>
                </c:pt>
                <c:pt idx="485">
                  <c:v>42346</c:v>
                </c:pt>
                <c:pt idx="486">
                  <c:v>42347</c:v>
                </c:pt>
                <c:pt idx="487">
                  <c:v>42348</c:v>
                </c:pt>
                <c:pt idx="488">
                  <c:v>42349</c:v>
                </c:pt>
                <c:pt idx="489">
                  <c:v>42352</c:v>
                </c:pt>
                <c:pt idx="490">
                  <c:v>42353</c:v>
                </c:pt>
                <c:pt idx="491">
                  <c:v>42354</c:v>
                </c:pt>
                <c:pt idx="492">
                  <c:v>42355</c:v>
                </c:pt>
                <c:pt idx="493">
                  <c:v>42356</c:v>
                </c:pt>
                <c:pt idx="494">
                  <c:v>42359</c:v>
                </c:pt>
                <c:pt idx="495">
                  <c:v>42360</c:v>
                </c:pt>
                <c:pt idx="496">
                  <c:v>42361</c:v>
                </c:pt>
                <c:pt idx="497">
                  <c:v>42366</c:v>
                </c:pt>
                <c:pt idx="498">
                  <c:v>42367</c:v>
                </c:pt>
                <c:pt idx="499">
                  <c:v>42368</c:v>
                </c:pt>
                <c:pt idx="500">
                  <c:v>42373</c:v>
                </c:pt>
                <c:pt idx="501">
                  <c:v>42374</c:v>
                </c:pt>
                <c:pt idx="502">
                  <c:v>42376</c:v>
                </c:pt>
                <c:pt idx="503">
                  <c:v>42377</c:v>
                </c:pt>
                <c:pt idx="504">
                  <c:v>42380</c:v>
                </c:pt>
                <c:pt idx="505">
                  <c:v>42381</c:v>
                </c:pt>
                <c:pt idx="506">
                  <c:v>42382</c:v>
                </c:pt>
                <c:pt idx="507">
                  <c:v>42383</c:v>
                </c:pt>
                <c:pt idx="508">
                  <c:v>42384</c:v>
                </c:pt>
                <c:pt idx="509">
                  <c:v>42387</c:v>
                </c:pt>
                <c:pt idx="510">
                  <c:v>42388</c:v>
                </c:pt>
                <c:pt idx="511">
                  <c:v>42389</c:v>
                </c:pt>
                <c:pt idx="512">
                  <c:v>42390</c:v>
                </c:pt>
                <c:pt idx="513">
                  <c:v>42391</c:v>
                </c:pt>
                <c:pt idx="514">
                  <c:v>42394</c:v>
                </c:pt>
                <c:pt idx="515">
                  <c:v>42395</c:v>
                </c:pt>
                <c:pt idx="516">
                  <c:v>42396</c:v>
                </c:pt>
                <c:pt idx="517">
                  <c:v>42397</c:v>
                </c:pt>
                <c:pt idx="518">
                  <c:v>42398</c:v>
                </c:pt>
                <c:pt idx="519">
                  <c:v>42401</c:v>
                </c:pt>
                <c:pt idx="520">
                  <c:v>42402</c:v>
                </c:pt>
                <c:pt idx="521">
                  <c:v>42403</c:v>
                </c:pt>
                <c:pt idx="522">
                  <c:v>42404</c:v>
                </c:pt>
                <c:pt idx="523">
                  <c:v>42405</c:v>
                </c:pt>
                <c:pt idx="524">
                  <c:v>42408</c:v>
                </c:pt>
                <c:pt idx="525">
                  <c:v>42409</c:v>
                </c:pt>
                <c:pt idx="526">
                  <c:v>42410</c:v>
                </c:pt>
                <c:pt idx="527">
                  <c:v>42411</c:v>
                </c:pt>
                <c:pt idx="528">
                  <c:v>42412</c:v>
                </c:pt>
                <c:pt idx="529">
                  <c:v>42415</c:v>
                </c:pt>
                <c:pt idx="530">
                  <c:v>42416</c:v>
                </c:pt>
                <c:pt idx="531">
                  <c:v>42417</c:v>
                </c:pt>
                <c:pt idx="532">
                  <c:v>42418</c:v>
                </c:pt>
                <c:pt idx="533">
                  <c:v>42419</c:v>
                </c:pt>
                <c:pt idx="534">
                  <c:v>42422</c:v>
                </c:pt>
                <c:pt idx="535">
                  <c:v>42423</c:v>
                </c:pt>
                <c:pt idx="536">
                  <c:v>42424</c:v>
                </c:pt>
                <c:pt idx="537">
                  <c:v>42425</c:v>
                </c:pt>
                <c:pt idx="538">
                  <c:v>42426</c:v>
                </c:pt>
                <c:pt idx="539">
                  <c:v>42429</c:v>
                </c:pt>
                <c:pt idx="540">
                  <c:v>42430</c:v>
                </c:pt>
                <c:pt idx="541">
                  <c:v>42431</c:v>
                </c:pt>
                <c:pt idx="542">
                  <c:v>42433</c:v>
                </c:pt>
                <c:pt idx="543">
                  <c:v>42436</c:v>
                </c:pt>
                <c:pt idx="544">
                  <c:v>42437</c:v>
                </c:pt>
                <c:pt idx="545">
                  <c:v>42438</c:v>
                </c:pt>
                <c:pt idx="546">
                  <c:v>42439</c:v>
                </c:pt>
                <c:pt idx="547">
                  <c:v>42440</c:v>
                </c:pt>
                <c:pt idx="548">
                  <c:v>42443</c:v>
                </c:pt>
                <c:pt idx="549">
                  <c:v>42444</c:v>
                </c:pt>
                <c:pt idx="550">
                  <c:v>42445</c:v>
                </c:pt>
                <c:pt idx="551">
                  <c:v>42446</c:v>
                </c:pt>
                <c:pt idx="552">
                  <c:v>42447</c:v>
                </c:pt>
                <c:pt idx="553">
                  <c:v>42450</c:v>
                </c:pt>
                <c:pt idx="554">
                  <c:v>42451</c:v>
                </c:pt>
                <c:pt idx="555">
                  <c:v>42452</c:v>
                </c:pt>
                <c:pt idx="556">
                  <c:v>42458</c:v>
                </c:pt>
                <c:pt idx="557">
                  <c:v>42459</c:v>
                </c:pt>
                <c:pt idx="558">
                  <c:v>42460</c:v>
                </c:pt>
                <c:pt idx="559">
                  <c:v>42461</c:v>
                </c:pt>
                <c:pt idx="560">
                  <c:v>42464</c:v>
                </c:pt>
                <c:pt idx="561">
                  <c:v>42465</c:v>
                </c:pt>
                <c:pt idx="562">
                  <c:v>42466</c:v>
                </c:pt>
                <c:pt idx="563">
                  <c:v>42467</c:v>
                </c:pt>
                <c:pt idx="564">
                  <c:v>42468</c:v>
                </c:pt>
                <c:pt idx="565">
                  <c:v>42471</c:v>
                </c:pt>
                <c:pt idx="566">
                  <c:v>42472</c:v>
                </c:pt>
                <c:pt idx="567">
                  <c:v>42473</c:v>
                </c:pt>
                <c:pt idx="568">
                  <c:v>42474</c:v>
                </c:pt>
                <c:pt idx="569">
                  <c:v>42475</c:v>
                </c:pt>
                <c:pt idx="570">
                  <c:v>42478</c:v>
                </c:pt>
                <c:pt idx="571">
                  <c:v>42479</c:v>
                </c:pt>
                <c:pt idx="572">
                  <c:v>42480</c:v>
                </c:pt>
                <c:pt idx="573">
                  <c:v>42481</c:v>
                </c:pt>
                <c:pt idx="574">
                  <c:v>42482</c:v>
                </c:pt>
                <c:pt idx="575">
                  <c:v>42485</c:v>
                </c:pt>
                <c:pt idx="576">
                  <c:v>42486</c:v>
                </c:pt>
                <c:pt idx="577">
                  <c:v>42487</c:v>
                </c:pt>
                <c:pt idx="578">
                  <c:v>42488</c:v>
                </c:pt>
                <c:pt idx="579">
                  <c:v>42489</c:v>
                </c:pt>
                <c:pt idx="580">
                  <c:v>42492</c:v>
                </c:pt>
                <c:pt idx="581">
                  <c:v>42493</c:v>
                </c:pt>
                <c:pt idx="582">
                  <c:v>42494</c:v>
                </c:pt>
                <c:pt idx="583">
                  <c:v>42495</c:v>
                </c:pt>
                <c:pt idx="584">
                  <c:v>42496</c:v>
                </c:pt>
                <c:pt idx="585">
                  <c:v>42499</c:v>
                </c:pt>
                <c:pt idx="586">
                  <c:v>42500</c:v>
                </c:pt>
                <c:pt idx="587">
                  <c:v>42501</c:v>
                </c:pt>
                <c:pt idx="588">
                  <c:v>42503</c:v>
                </c:pt>
                <c:pt idx="589">
                  <c:v>42506</c:v>
                </c:pt>
                <c:pt idx="590">
                  <c:v>42507</c:v>
                </c:pt>
                <c:pt idx="591">
                  <c:v>42508</c:v>
                </c:pt>
                <c:pt idx="592">
                  <c:v>42509</c:v>
                </c:pt>
                <c:pt idx="593">
                  <c:v>42510</c:v>
                </c:pt>
                <c:pt idx="594">
                  <c:v>42513</c:v>
                </c:pt>
                <c:pt idx="595">
                  <c:v>42514</c:v>
                </c:pt>
                <c:pt idx="596">
                  <c:v>42515</c:v>
                </c:pt>
                <c:pt idx="597">
                  <c:v>42516</c:v>
                </c:pt>
                <c:pt idx="598">
                  <c:v>42517</c:v>
                </c:pt>
                <c:pt idx="599">
                  <c:v>42520</c:v>
                </c:pt>
                <c:pt idx="600">
                  <c:v>42521</c:v>
                </c:pt>
                <c:pt idx="601">
                  <c:v>42522</c:v>
                </c:pt>
                <c:pt idx="602">
                  <c:v>42523</c:v>
                </c:pt>
                <c:pt idx="603">
                  <c:v>42524</c:v>
                </c:pt>
                <c:pt idx="604">
                  <c:v>42528</c:v>
                </c:pt>
                <c:pt idx="605">
                  <c:v>42529</c:v>
                </c:pt>
                <c:pt idx="606">
                  <c:v>42530</c:v>
                </c:pt>
                <c:pt idx="607">
                  <c:v>42531</c:v>
                </c:pt>
                <c:pt idx="608">
                  <c:v>42534</c:v>
                </c:pt>
                <c:pt idx="609">
                  <c:v>42535</c:v>
                </c:pt>
                <c:pt idx="610">
                  <c:v>42536</c:v>
                </c:pt>
                <c:pt idx="611">
                  <c:v>42537</c:v>
                </c:pt>
                <c:pt idx="612">
                  <c:v>42538</c:v>
                </c:pt>
                <c:pt idx="613">
                  <c:v>42541</c:v>
                </c:pt>
                <c:pt idx="614">
                  <c:v>42542</c:v>
                </c:pt>
                <c:pt idx="615">
                  <c:v>42543</c:v>
                </c:pt>
                <c:pt idx="616">
                  <c:v>42544</c:v>
                </c:pt>
                <c:pt idx="617">
                  <c:v>42545</c:v>
                </c:pt>
                <c:pt idx="618">
                  <c:v>42548</c:v>
                </c:pt>
                <c:pt idx="619">
                  <c:v>42549</c:v>
                </c:pt>
                <c:pt idx="620">
                  <c:v>42550</c:v>
                </c:pt>
                <c:pt idx="621">
                  <c:v>42551</c:v>
                </c:pt>
                <c:pt idx="622">
                  <c:v>42552</c:v>
                </c:pt>
                <c:pt idx="623">
                  <c:v>42555</c:v>
                </c:pt>
                <c:pt idx="624">
                  <c:v>42556</c:v>
                </c:pt>
                <c:pt idx="625">
                  <c:v>42557</c:v>
                </c:pt>
                <c:pt idx="626">
                  <c:v>42558</c:v>
                </c:pt>
                <c:pt idx="627">
                  <c:v>42559</c:v>
                </c:pt>
                <c:pt idx="628">
                  <c:v>42562</c:v>
                </c:pt>
                <c:pt idx="629">
                  <c:v>42563</c:v>
                </c:pt>
                <c:pt idx="630">
                  <c:v>42564</c:v>
                </c:pt>
                <c:pt idx="631">
                  <c:v>42565</c:v>
                </c:pt>
                <c:pt idx="632">
                  <c:v>42566</c:v>
                </c:pt>
                <c:pt idx="633">
                  <c:v>42569</c:v>
                </c:pt>
                <c:pt idx="634">
                  <c:v>42570</c:v>
                </c:pt>
                <c:pt idx="635">
                  <c:v>42571</c:v>
                </c:pt>
                <c:pt idx="636">
                  <c:v>42572</c:v>
                </c:pt>
                <c:pt idx="637">
                  <c:v>42573</c:v>
                </c:pt>
                <c:pt idx="638">
                  <c:v>42576</c:v>
                </c:pt>
                <c:pt idx="639">
                  <c:v>42577</c:v>
                </c:pt>
                <c:pt idx="640">
                  <c:v>42578</c:v>
                </c:pt>
                <c:pt idx="641">
                  <c:v>42579</c:v>
                </c:pt>
                <c:pt idx="642">
                  <c:v>42580</c:v>
                </c:pt>
                <c:pt idx="643">
                  <c:v>42583</c:v>
                </c:pt>
                <c:pt idx="644">
                  <c:v>42584</c:v>
                </c:pt>
                <c:pt idx="645">
                  <c:v>42585</c:v>
                </c:pt>
                <c:pt idx="646">
                  <c:v>42586</c:v>
                </c:pt>
                <c:pt idx="647">
                  <c:v>42587</c:v>
                </c:pt>
                <c:pt idx="648">
                  <c:v>42590</c:v>
                </c:pt>
                <c:pt idx="649">
                  <c:v>42592</c:v>
                </c:pt>
                <c:pt idx="650">
                  <c:v>42593</c:v>
                </c:pt>
                <c:pt idx="651">
                  <c:v>42594</c:v>
                </c:pt>
                <c:pt idx="652">
                  <c:v>42597</c:v>
                </c:pt>
                <c:pt idx="653">
                  <c:v>42598</c:v>
                </c:pt>
                <c:pt idx="654">
                  <c:v>42599</c:v>
                </c:pt>
                <c:pt idx="655">
                  <c:v>42600</c:v>
                </c:pt>
                <c:pt idx="656">
                  <c:v>42601</c:v>
                </c:pt>
                <c:pt idx="657">
                  <c:v>42604</c:v>
                </c:pt>
                <c:pt idx="658">
                  <c:v>42605</c:v>
                </c:pt>
                <c:pt idx="659">
                  <c:v>42606</c:v>
                </c:pt>
                <c:pt idx="660">
                  <c:v>42607</c:v>
                </c:pt>
                <c:pt idx="661">
                  <c:v>42608</c:v>
                </c:pt>
                <c:pt idx="662">
                  <c:v>42611</c:v>
                </c:pt>
                <c:pt idx="663">
                  <c:v>42612</c:v>
                </c:pt>
                <c:pt idx="664">
                  <c:v>42613</c:v>
                </c:pt>
                <c:pt idx="665">
                  <c:v>42614</c:v>
                </c:pt>
                <c:pt idx="666">
                  <c:v>42615</c:v>
                </c:pt>
                <c:pt idx="667">
                  <c:v>42618</c:v>
                </c:pt>
                <c:pt idx="668">
                  <c:v>42619</c:v>
                </c:pt>
                <c:pt idx="669">
                  <c:v>42620</c:v>
                </c:pt>
                <c:pt idx="670">
                  <c:v>42621</c:v>
                </c:pt>
                <c:pt idx="671">
                  <c:v>42622</c:v>
                </c:pt>
                <c:pt idx="672">
                  <c:v>42625</c:v>
                </c:pt>
                <c:pt idx="673">
                  <c:v>42626</c:v>
                </c:pt>
                <c:pt idx="674">
                  <c:v>42627</c:v>
                </c:pt>
                <c:pt idx="675">
                  <c:v>42628</c:v>
                </c:pt>
                <c:pt idx="676">
                  <c:v>42629</c:v>
                </c:pt>
                <c:pt idx="677">
                  <c:v>42632</c:v>
                </c:pt>
                <c:pt idx="678">
                  <c:v>42633</c:v>
                </c:pt>
                <c:pt idx="679">
                  <c:v>42634</c:v>
                </c:pt>
                <c:pt idx="680">
                  <c:v>42635</c:v>
                </c:pt>
                <c:pt idx="681">
                  <c:v>42636</c:v>
                </c:pt>
                <c:pt idx="682">
                  <c:v>42640</c:v>
                </c:pt>
                <c:pt idx="683">
                  <c:v>42641</c:v>
                </c:pt>
                <c:pt idx="684">
                  <c:v>42642</c:v>
                </c:pt>
                <c:pt idx="685">
                  <c:v>42643</c:v>
                </c:pt>
                <c:pt idx="686">
                  <c:v>42646</c:v>
                </c:pt>
                <c:pt idx="687">
                  <c:v>42647</c:v>
                </c:pt>
                <c:pt idx="688">
                  <c:v>42648</c:v>
                </c:pt>
                <c:pt idx="689">
                  <c:v>42649</c:v>
                </c:pt>
                <c:pt idx="690">
                  <c:v>42650</c:v>
                </c:pt>
                <c:pt idx="691">
                  <c:v>42653</c:v>
                </c:pt>
                <c:pt idx="692">
                  <c:v>42654</c:v>
                </c:pt>
                <c:pt idx="693">
                  <c:v>42655</c:v>
                </c:pt>
                <c:pt idx="694">
                  <c:v>42656</c:v>
                </c:pt>
                <c:pt idx="695">
                  <c:v>42657</c:v>
                </c:pt>
                <c:pt idx="696">
                  <c:v>42660</c:v>
                </c:pt>
                <c:pt idx="697">
                  <c:v>42661</c:v>
                </c:pt>
                <c:pt idx="698">
                  <c:v>42662</c:v>
                </c:pt>
                <c:pt idx="699">
                  <c:v>42663</c:v>
                </c:pt>
                <c:pt idx="700">
                  <c:v>42664</c:v>
                </c:pt>
                <c:pt idx="701">
                  <c:v>42667</c:v>
                </c:pt>
                <c:pt idx="702">
                  <c:v>42668</c:v>
                </c:pt>
                <c:pt idx="703">
                  <c:v>42669</c:v>
                </c:pt>
                <c:pt idx="704">
                  <c:v>42670</c:v>
                </c:pt>
                <c:pt idx="705">
                  <c:v>42671</c:v>
                </c:pt>
                <c:pt idx="706">
                  <c:v>42674</c:v>
                </c:pt>
                <c:pt idx="707">
                  <c:v>42675</c:v>
                </c:pt>
                <c:pt idx="708">
                  <c:v>42676</c:v>
                </c:pt>
                <c:pt idx="709">
                  <c:v>42677</c:v>
                </c:pt>
                <c:pt idx="710">
                  <c:v>42678</c:v>
                </c:pt>
                <c:pt idx="711">
                  <c:v>42681</c:v>
                </c:pt>
                <c:pt idx="712">
                  <c:v>42682</c:v>
                </c:pt>
                <c:pt idx="713">
                  <c:v>42683</c:v>
                </c:pt>
                <c:pt idx="714">
                  <c:v>42684</c:v>
                </c:pt>
                <c:pt idx="715">
                  <c:v>42685</c:v>
                </c:pt>
                <c:pt idx="716">
                  <c:v>42688</c:v>
                </c:pt>
                <c:pt idx="717">
                  <c:v>42689</c:v>
                </c:pt>
                <c:pt idx="718">
                  <c:v>42690</c:v>
                </c:pt>
                <c:pt idx="719">
                  <c:v>42691</c:v>
                </c:pt>
                <c:pt idx="720">
                  <c:v>42692</c:v>
                </c:pt>
                <c:pt idx="721">
                  <c:v>42695</c:v>
                </c:pt>
                <c:pt idx="722">
                  <c:v>42696</c:v>
                </c:pt>
                <c:pt idx="723">
                  <c:v>42697</c:v>
                </c:pt>
                <c:pt idx="724">
                  <c:v>42698</c:v>
                </c:pt>
                <c:pt idx="725">
                  <c:v>42699</c:v>
                </c:pt>
                <c:pt idx="726">
                  <c:v>42702</c:v>
                </c:pt>
                <c:pt idx="727">
                  <c:v>42703</c:v>
                </c:pt>
                <c:pt idx="728">
                  <c:v>42704</c:v>
                </c:pt>
                <c:pt idx="729">
                  <c:v>42705</c:v>
                </c:pt>
                <c:pt idx="730">
                  <c:v>42709</c:v>
                </c:pt>
                <c:pt idx="731">
                  <c:v>42710</c:v>
                </c:pt>
                <c:pt idx="732">
                  <c:v>42711</c:v>
                </c:pt>
                <c:pt idx="733">
                  <c:v>42712</c:v>
                </c:pt>
                <c:pt idx="734">
                  <c:v>42713</c:v>
                </c:pt>
                <c:pt idx="735">
                  <c:v>42716</c:v>
                </c:pt>
                <c:pt idx="736">
                  <c:v>42717</c:v>
                </c:pt>
                <c:pt idx="737">
                  <c:v>42718</c:v>
                </c:pt>
                <c:pt idx="738">
                  <c:v>42719</c:v>
                </c:pt>
                <c:pt idx="739">
                  <c:v>42720</c:v>
                </c:pt>
                <c:pt idx="740">
                  <c:v>42723</c:v>
                </c:pt>
                <c:pt idx="741">
                  <c:v>42724</c:v>
                </c:pt>
                <c:pt idx="742">
                  <c:v>42725</c:v>
                </c:pt>
                <c:pt idx="743">
                  <c:v>42726</c:v>
                </c:pt>
                <c:pt idx="744">
                  <c:v>42731</c:v>
                </c:pt>
                <c:pt idx="745">
                  <c:v>42732</c:v>
                </c:pt>
                <c:pt idx="746">
                  <c:v>42733</c:v>
                </c:pt>
                <c:pt idx="747">
                  <c:v>42734</c:v>
                </c:pt>
                <c:pt idx="748">
                  <c:v>42737</c:v>
                </c:pt>
                <c:pt idx="749">
                  <c:v>42738</c:v>
                </c:pt>
                <c:pt idx="750">
                  <c:v>42739</c:v>
                </c:pt>
                <c:pt idx="751">
                  <c:v>42740</c:v>
                </c:pt>
                <c:pt idx="752">
                  <c:v>42744</c:v>
                </c:pt>
                <c:pt idx="753">
                  <c:v>42745</c:v>
                </c:pt>
                <c:pt idx="754">
                  <c:v>42746</c:v>
                </c:pt>
                <c:pt idx="755">
                  <c:v>42747</c:v>
                </c:pt>
                <c:pt idx="756">
                  <c:v>42748</c:v>
                </c:pt>
                <c:pt idx="757">
                  <c:v>42751</c:v>
                </c:pt>
                <c:pt idx="758">
                  <c:v>42752</c:v>
                </c:pt>
                <c:pt idx="759">
                  <c:v>42753</c:v>
                </c:pt>
                <c:pt idx="760">
                  <c:v>42754</c:v>
                </c:pt>
                <c:pt idx="761">
                  <c:v>42755</c:v>
                </c:pt>
                <c:pt idx="762">
                  <c:v>42758</c:v>
                </c:pt>
                <c:pt idx="763">
                  <c:v>42759</c:v>
                </c:pt>
                <c:pt idx="764">
                  <c:v>42760</c:v>
                </c:pt>
                <c:pt idx="765">
                  <c:v>42761</c:v>
                </c:pt>
                <c:pt idx="766">
                  <c:v>42762</c:v>
                </c:pt>
                <c:pt idx="767">
                  <c:v>42765</c:v>
                </c:pt>
                <c:pt idx="768">
                  <c:v>42766</c:v>
                </c:pt>
                <c:pt idx="769">
                  <c:v>42767</c:v>
                </c:pt>
                <c:pt idx="770">
                  <c:v>42768</c:v>
                </c:pt>
                <c:pt idx="771">
                  <c:v>42769</c:v>
                </c:pt>
                <c:pt idx="772">
                  <c:v>42772</c:v>
                </c:pt>
                <c:pt idx="773">
                  <c:v>42773</c:v>
                </c:pt>
                <c:pt idx="774">
                  <c:v>42774</c:v>
                </c:pt>
                <c:pt idx="775">
                  <c:v>42775</c:v>
                </c:pt>
                <c:pt idx="776">
                  <c:v>42776</c:v>
                </c:pt>
                <c:pt idx="777">
                  <c:v>42779</c:v>
                </c:pt>
                <c:pt idx="778">
                  <c:v>42780</c:v>
                </c:pt>
                <c:pt idx="779">
                  <c:v>42781</c:v>
                </c:pt>
                <c:pt idx="780">
                  <c:v>42782</c:v>
                </c:pt>
                <c:pt idx="781">
                  <c:v>42783</c:v>
                </c:pt>
                <c:pt idx="782">
                  <c:v>42786</c:v>
                </c:pt>
                <c:pt idx="783">
                  <c:v>42787</c:v>
                </c:pt>
                <c:pt idx="784">
                  <c:v>42788</c:v>
                </c:pt>
                <c:pt idx="785">
                  <c:v>42789</c:v>
                </c:pt>
                <c:pt idx="786">
                  <c:v>42790</c:v>
                </c:pt>
                <c:pt idx="787">
                  <c:v>42793</c:v>
                </c:pt>
                <c:pt idx="788">
                  <c:v>42794</c:v>
                </c:pt>
                <c:pt idx="789">
                  <c:v>42795</c:v>
                </c:pt>
                <c:pt idx="790">
                  <c:v>42796</c:v>
                </c:pt>
                <c:pt idx="791">
                  <c:v>42797</c:v>
                </c:pt>
                <c:pt idx="792">
                  <c:v>42800</c:v>
                </c:pt>
                <c:pt idx="793">
                  <c:v>42801</c:v>
                </c:pt>
                <c:pt idx="794">
                  <c:v>42802</c:v>
                </c:pt>
                <c:pt idx="795">
                  <c:v>42803</c:v>
                </c:pt>
                <c:pt idx="796">
                  <c:v>42804</c:v>
                </c:pt>
                <c:pt idx="797">
                  <c:v>42807</c:v>
                </c:pt>
                <c:pt idx="798">
                  <c:v>42808</c:v>
                </c:pt>
                <c:pt idx="799">
                  <c:v>42809</c:v>
                </c:pt>
                <c:pt idx="800">
                  <c:v>42810</c:v>
                </c:pt>
                <c:pt idx="801">
                  <c:v>42811</c:v>
                </c:pt>
                <c:pt idx="802">
                  <c:v>42814</c:v>
                </c:pt>
                <c:pt idx="803">
                  <c:v>42815</c:v>
                </c:pt>
                <c:pt idx="804">
                  <c:v>42816</c:v>
                </c:pt>
                <c:pt idx="805">
                  <c:v>42817</c:v>
                </c:pt>
                <c:pt idx="806">
                  <c:v>42818</c:v>
                </c:pt>
                <c:pt idx="807">
                  <c:v>42821</c:v>
                </c:pt>
                <c:pt idx="808">
                  <c:v>42822</c:v>
                </c:pt>
                <c:pt idx="809">
                  <c:v>42823</c:v>
                </c:pt>
                <c:pt idx="810">
                  <c:v>42824</c:v>
                </c:pt>
                <c:pt idx="811">
                  <c:v>42825</c:v>
                </c:pt>
                <c:pt idx="812">
                  <c:v>42828</c:v>
                </c:pt>
                <c:pt idx="813">
                  <c:v>42829</c:v>
                </c:pt>
                <c:pt idx="814">
                  <c:v>42830</c:v>
                </c:pt>
                <c:pt idx="815">
                  <c:v>42831</c:v>
                </c:pt>
                <c:pt idx="816">
                  <c:v>42832</c:v>
                </c:pt>
                <c:pt idx="817">
                  <c:v>42835</c:v>
                </c:pt>
                <c:pt idx="818">
                  <c:v>42836</c:v>
                </c:pt>
                <c:pt idx="819">
                  <c:v>42837</c:v>
                </c:pt>
                <c:pt idx="820">
                  <c:v>42838</c:v>
                </c:pt>
                <c:pt idx="821">
                  <c:v>42843</c:v>
                </c:pt>
                <c:pt idx="822">
                  <c:v>42844</c:v>
                </c:pt>
                <c:pt idx="823">
                  <c:v>42845</c:v>
                </c:pt>
                <c:pt idx="824">
                  <c:v>42846</c:v>
                </c:pt>
                <c:pt idx="825">
                  <c:v>42849</c:v>
                </c:pt>
                <c:pt idx="826">
                  <c:v>42850</c:v>
                </c:pt>
                <c:pt idx="827">
                  <c:v>42851</c:v>
                </c:pt>
                <c:pt idx="828">
                  <c:v>42852</c:v>
                </c:pt>
                <c:pt idx="829">
                  <c:v>42853</c:v>
                </c:pt>
                <c:pt idx="830">
                  <c:v>42857</c:v>
                </c:pt>
                <c:pt idx="831">
                  <c:v>42858</c:v>
                </c:pt>
                <c:pt idx="832">
                  <c:v>42859</c:v>
                </c:pt>
                <c:pt idx="833">
                  <c:v>42860</c:v>
                </c:pt>
                <c:pt idx="834">
                  <c:v>42863</c:v>
                </c:pt>
                <c:pt idx="835">
                  <c:v>42864</c:v>
                </c:pt>
                <c:pt idx="836">
                  <c:v>42865</c:v>
                </c:pt>
                <c:pt idx="837">
                  <c:v>42866</c:v>
                </c:pt>
                <c:pt idx="838">
                  <c:v>42867</c:v>
                </c:pt>
                <c:pt idx="839">
                  <c:v>42870</c:v>
                </c:pt>
                <c:pt idx="840">
                  <c:v>42871</c:v>
                </c:pt>
                <c:pt idx="841">
                  <c:v>42872</c:v>
                </c:pt>
                <c:pt idx="842">
                  <c:v>42873</c:v>
                </c:pt>
                <c:pt idx="843">
                  <c:v>42874</c:v>
                </c:pt>
                <c:pt idx="844">
                  <c:v>42877</c:v>
                </c:pt>
                <c:pt idx="845">
                  <c:v>42878</c:v>
                </c:pt>
                <c:pt idx="846">
                  <c:v>42879</c:v>
                </c:pt>
                <c:pt idx="847">
                  <c:v>42881</c:v>
                </c:pt>
                <c:pt idx="848">
                  <c:v>42884</c:v>
                </c:pt>
                <c:pt idx="849">
                  <c:v>42885</c:v>
                </c:pt>
                <c:pt idx="850">
                  <c:v>42886</c:v>
                </c:pt>
                <c:pt idx="851">
                  <c:v>42887</c:v>
                </c:pt>
                <c:pt idx="852">
                  <c:v>42888</c:v>
                </c:pt>
                <c:pt idx="853">
                  <c:v>42891</c:v>
                </c:pt>
                <c:pt idx="854">
                  <c:v>42893</c:v>
                </c:pt>
                <c:pt idx="855">
                  <c:v>42894</c:v>
                </c:pt>
                <c:pt idx="856">
                  <c:v>42895</c:v>
                </c:pt>
                <c:pt idx="857">
                  <c:v>42898</c:v>
                </c:pt>
                <c:pt idx="858">
                  <c:v>42899</c:v>
                </c:pt>
                <c:pt idx="859">
                  <c:v>42900</c:v>
                </c:pt>
                <c:pt idx="860">
                  <c:v>42901</c:v>
                </c:pt>
                <c:pt idx="861">
                  <c:v>42902</c:v>
                </c:pt>
                <c:pt idx="862">
                  <c:v>42905</c:v>
                </c:pt>
                <c:pt idx="863">
                  <c:v>42906</c:v>
                </c:pt>
                <c:pt idx="864">
                  <c:v>42907</c:v>
                </c:pt>
                <c:pt idx="865">
                  <c:v>42908</c:v>
                </c:pt>
                <c:pt idx="866">
                  <c:v>42912</c:v>
                </c:pt>
                <c:pt idx="867">
                  <c:v>42913</c:v>
                </c:pt>
                <c:pt idx="868">
                  <c:v>42914</c:v>
                </c:pt>
                <c:pt idx="869">
                  <c:v>42916</c:v>
                </c:pt>
                <c:pt idx="870">
                  <c:v>42919</c:v>
                </c:pt>
                <c:pt idx="871">
                  <c:v>42920</c:v>
                </c:pt>
                <c:pt idx="872">
                  <c:v>42921</c:v>
                </c:pt>
                <c:pt idx="873">
                  <c:v>42922</c:v>
                </c:pt>
                <c:pt idx="874">
                  <c:v>42923</c:v>
                </c:pt>
                <c:pt idx="875">
                  <c:v>42926</c:v>
                </c:pt>
                <c:pt idx="876">
                  <c:v>42927</c:v>
                </c:pt>
                <c:pt idx="877">
                  <c:v>42928</c:v>
                </c:pt>
                <c:pt idx="878">
                  <c:v>42929</c:v>
                </c:pt>
                <c:pt idx="879">
                  <c:v>42930</c:v>
                </c:pt>
                <c:pt idx="880">
                  <c:v>42933</c:v>
                </c:pt>
                <c:pt idx="881">
                  <c:v>42934</c:v>
                </c:pt>
                <c:pt idx="882">
                  <c:v>42935</c:v>
                </c:pt>
                <c:pt idx="883">
                  <c:v>42936</c:v>
                </c:pt>
                <c:pt idx="884">
                  <c:v>42937</c:v>
                </c:pt>
                <c:pt idx="885">
                  <c:v>42940</c:v>
                </c:pt>
                <c:pt idx="886">
                  <c:v>42941</c:v>
                </c:pt>
                <c:pt idx="887">
                  <c:v>42942</c:v>
                </c:pt>
                <c:pt idx="888">
                  <c:v>42943</c:v>
                </c:pt>
                <c:pt idx="889">
                  <c:v>42944</c:v>
                </c:pt>
                <c:pt idx="890">
                  <c:v>42947</c:v>
                </c:pt>
                <c:pt idx="891">
                  <c:v>42948</c:v>
                </c:pt>
                <c:pt idx="892">
                  <c:v>42949</c:v>
                </c:pt>
                <c:pt idx="893">
                  <c:v>42950</c:v>
                </c:pt>
                <c:pt idx="894">
                  <c:v>42951</c:v>
                </c:pt>
                <c:pt idx="895">
                  <c:v>42954</c:v>
                </c:pt>
                <c:pt idx="896">
                  <c:v>42955</c:v>
                </c:pt>
                <c:pt idx="897">
                  <c:v>42956</c:v>
                </c:pt>
                <c:pt idx="898">
                  <c:v>42957</c:v>
                </c:pt>
                <c:pt idx="899">
                  <c:v>42958</c:v>
                </c:pt>
                <c:pt idx="900">
                  <c:v>42961</c:v>
                </c:pt>
                <c:pt idx="901">
                  <c:v>42962</c:v>
                </c:pt>
                <c:pt idx="902">
                  <c:v>42963</c:v>
                </c:pt>
                <c:pt idx="903">
                  <c:v>42964</c:v>
                </c:pt>
                <c:pt idx="904">
                  <c:v>42965</c:v>
                </c:pt>
                <c:pt idx="905">
                  <c:v>42968</c:v>
                </c:pt>
                <c:pt idx="906">
                  <c:v>42969</c:v>
                </c:pt>
                <c:pt idx="907">
                  <c:v>42970</c:v>
                </c:pt>
                <c:pt idx="908">
                  <c:v>42971</c:v>
                </c:pt>
                <c:pt idx="909">
                  <c:v>42972</c:v>
                </c:pt>
                <c:pt idx="910">
                  <c:v>42975</c:v>
                </c:pt>
                <c:pt idx="911">
                  <c:v>42976</c:v>
                </c:pt>
                <c:pt idx="912">
                  <c:v>42977</c:v>
                </c:pt>
                <c:pt idx="913">
                  <c:v>42978</c:v>
                </c:pt>
                <c:pt idx="914">
                  <c:v>42979</c:v>
                </c:pt>
                <c:pt idx="915">
                  <c:v>42982</c:v>
                </c:pt>
                <c:pt idx="916">
                  <c:v>42983</c:v>
                </c:pt>
                <c:pt idx="917">
                  <c:v>42984</c:v>
                </c:pt>
                <c:pt idx="918">
                  <c:v>42985</c:v>
                </c:pt>
                <c:pt idx="919">
                  <c:v>42986</c:v>
                </c:pt>
                <c:pt idx="920">
                  <c:v>42989</c:v>
                </c:pt>
                <c:pt idx="921">
                  <c:v>42990</c:v>
                </c:pt>
                <c:pt idx="922">
                  <c:v>42991</c:v>
                </c:pt>
                <c:pt idx="923">
                  <c:v>42992</c:v>
                </c:pt>
                <c:pt idx="924">
                  <c:v>42993</c:v>
                </c:pt>
                <c:pt idx="925">
                  <c:v>42996</c:v>
                </c:pt>
                <c:pt idx="926">
                  <c:v>42997</c:v>
                </c:pt>
                <c:pt idx="927">
                  <c:v>42998</c:v>
                </c:pt>
                <c:pt idx="928">
                  <c:v>42999</c:v>
                </c:pt>
                <c:pt idx="929">
                  <c:v>43000</c:v>
                </c:pt>
                <c:pt idx="930">
                  <c:v>43003</c:v>
                </c:pt>
                <c:pt idx="931">
                  <c:v>43004</c:v>
                </c:pt>
                <c:pt idx="932">
                  <c:v>43005</c:v>
                </c:pt>
                <c:pt idx="933">
                  <c:v>43006</c:v>
                </c:pt>
                <c:pt idx="934">
                  <c:v>43007</c:v>
                </c:pt>
                <c:pt idx="935">
                  <c:v>43010</c:v>
                </c:pt>
                <c:pt idx="936">
                  <c:v>43011</c:v>
                </c:pt>
                <c:pt idx="937">
                  <c:v>43012</c:v>
                </c:pt>
                <c:pt idx="938">
                  <c:v>43013</c:v>
                </c:pt>
                <c:pt idx="939">
                  <c:v>43014</c:v>
                </c:pt>
                <c:pt idx="940">
                  <c:v>43017</c:v>
                </c:pt>
                <c:pt idx="941">
                  <c:v>43018</c:v>
                </c:pt>
                <c:pt idx="942">
                  <c:v>43019</c:v>
                </c:pt>
                <c:pt idx="943">
                  <c:v>43020</c:v>
                </c:pt>
                <c:pt idx="944">
                  <c:v>43021</c:v>
                </c:pt>
                <c:pt idx="945">
                  <c:v>43024</c:v>
                </c:pt>
                <c:pt idx="946">
                  <c:v>43025</c:v>
                </c:pt>
                <c:pt idx="947">
                  <c:v>43026</c:v>
                </c:pt>
                <c:pt idx="948">
                  <c:v>43027</c:v>
                </c:pt>
                <c:pt idx="949">
                  <c:v>43028</c:v>
                </c:pt>
                <c:pt idx="950">
                  <c:v>43031</c:v>
                </c:pt>
                <c:pt idx="951">
                  <c:v>43032</c:v>
                </c:pt>
                <c:pt idx="952">
                  <c:v>43033</c:v>
                </c:pt>
                <c:pt idx="953">
                  <c:v>43034</c:v>
                </c:pt>
                <c:pt idx="954">
                  <c:v>43035</c:v>
                </c:pt>
                <c:pt idx="955">
                  <c:v>43038</c:v>
                </c:pt>
                <c:pt idx="956">
                  <c:v>43039</c:v>
                </c:pt>
                <c:pt idx="957">
                  <c:v>43040</c:v>
                </c:pt>
                <c:pt idx="958">
                  <c:v>43041</c:v>
                </c:pt>
                <c:pt idx="959">
                  <c:v>43042</c:v>
                </c:pt>
                <c:pt idx="960">
                  <c:v>43045</c:v>
                </c:pt>
                <c:pt idx="961">
                  <c:v>43046</c:v>
                </c:pt>
                <c:pt idx="962">
                  <c:v>43047</c:v>
                </c:pt>
                <c:pt idx="963">
                  <c:v>43048</c:v>
                </c:pt>
                <c:pt idx="964">
                  <c:v>43049</c:v>
                </c:pt>
                <c:pt idx="965">
                  <c:v>43052</c:v>
                </c:pt>
                <c:pt idx="966">
                  <c:v>43053</c:v>
                </c:pt>
                <c:pt idx="967">
                  <c:v>43054</c:v>
                </c:pt>
                <c:pt idx="968">
                  <c:v>43055</c:v>
                </c:pt>
                <c:pt idx="969">
                  <c:v>43056</c:v>
                </c:pt>
                <c:pt idx="970">
                  <c:v>43059</c:v>
                </c:pt>
                <c:pt idx="971">
                  <c:v>43060</c:v>
                </c:pt>
                <c:pt idx="972">
                  <c:v>43061</c:v>
                </c:pt>
                <c:pt idx="973">
                  <c:v>43062</c:v>
                </c:pt>
                <c:pt idx="974">
                  <c:v>43063</c:v>
                </c:pt>
                <c:pt idx="975">
                  <c:v>43067</c:v>
                </c:pt>
                <c:pt idx="976">
                  <c:v>43068</c:v>
                </c:pt>
                <c:pt idx="977">
                  <c:v>43069</c:v>
                </c:pt>
                <c:pt idx="978">
                  <c:v>43070</c:v>
                </c:pt>
                <c:pt idx="979">
                  <c:v>43073</c:v>
                </c:pt>
                <c:pt idx="980">
                  <c:v>43074</c:v>
                </c:pt>
                <c:pt idx="981">
                  <c:v>43075</c:v>
                </c:pt>
                <c:pt idx="982">
                  <c:v>43076</c:v>
                </c:pt>
                <c:pt idx="983">
                  <c:v>43077</c:v>
                </c:pt>
                <c:pt idx="984">
                  <c:v>43080</c:v>
                </c:pt>
                <c:pt idx="985">
                  <c:v>43081</c:v>
                </c:pt>
                <c:pt idx="986">
                  <c:v>43082</c:v>
                </c:pt>
                <c:pt idx="987">
                  <c:v>43083</c:v>
                </c:pt>
                <c:pt idx="988">
                  <c:v>43084</c:v>
                </c:pt>
                <c:pt idx="989">
                  <c:v>43087</c:v>
                </c:pt>
                <c:pt idx="990">
                  <c:v>43088</c:v>
                </c:pt>
                <c:pt idx="991">
                  <c:v>43089</c:v>
                </c:pt>
                <c:pt idx="992">
                  <c:v>43090</c:v>
                </c:pt>
                <c:pt idx="993">
                  <c:v>43091</c:v>
                </c:pt>
                <c:pt idx="994">
                  <c:v>43096</c:v>
                </c:pt>
                <c:pt idx="995">
                  <c:v>43097</c:v>
                </c:pt>
                <c:pt idx="996">
                  <c:v>43102</c:v>
                </c:pt>
                <c:pt idx="997">
                  <c:v>43103</c:v>
                </c:pt>
                <c:pt idx="998">
                  <c:v>43104</c:v>
                </c:pt>
                <c:pt idx="999">
                  <c:v>43105</c:v>
                </c:pt>
                <c:pt idx="1000">
                  <c:v>43108</c:v>
                </c:pt>
                <c:pt idx="1001">
                  <c:v>43109</c:v>
                </c:pt>
                <c:pt idx="1002">
                  <c:v>43110</c:v>
                </c:pt>
                <c:pt idx="1003">
                  <c:v>43111</c:v>
                </c:pt>
                <c:pt idx="1004">
                  <c:v>43112</c:v>
                </c:pt>
                <c:pt idx="1005">
                  <c:v>43115</c:v>
                </c:pt>
                <c:pt idx="1006">
                  <c:v>43116</c:v>
                </c:pt>
                <c:pt idx="1007">
                  <c:v>43117</c:v>
                </c:pt>
                <c:pt idx="1008">
                  <c:v>43118</c:v>
                </c:pt>
                <c:pt idx="1009">
                  <c:v>43119</c:v>
                </c:pt>
                <c:pt idx="1010">
                  <c:v>43122</c:v>
                </c:pt>
                <c:pt idx="1011">
                  <c:v>43123</c:v>
                </c:pt>
                <c:pt idx="1012">
                  <c:v>43124</c:v>
                </c:pt>
                <c:pt idx="1013">
                  <c:v>43125</c:v>
                </c:pt>
                <c:pt idx="1014">
                  <c:v>43126</c:v>
                </c:pt>
                <c:pt idx="1015">
                  <c:v>43129</c:v>
                </c:pt>
                <c:pt idx="1016">
                  <c:v>43130</c:v>
                </c:pt>
                <c:pt idx="1017">
                  <c:v>43131</c:v>
                </c:pt>
                <c:pt idx="1018">
                  <c:v>43132</c:v>
                </c:pt>
                <c:pt idx="1019">
                  <c:v>43133</c:v>
                </c:pt>
                <c:pt idx="1020">
                  <c:v>43136</c:v>
                </c:pt>
                <c:pt idx="1021">
                  <c:v>43137</c:v>
                </c:pt>
                <c:pt idx="1022">
                  <c:v>43138</c:v>
                </c:pt>
                <c:pt idx="1023">
                  <c:v>43139</c:v>
                </c:pt>
                <c:pt idx="1024">
                  <c:v>43140</c:v>
                </c:pt>
                <c:pt idx="1025">
                  <c:v>43143</c:v>
                </c:pt>
                <c:pt idx="1026">
                  <c:v>43144</c:v>
                </c:pt>
                <c:pt idx="1027">
                  <c:v>43145</c:v>
                </c:pt>
                <c:pt idx="1028">
                  <c:v>43146</c:v>
                </c:pt>
                <c:pt idx="1029">
                  <c:v>43147</c:v>
                </c:pt>
                <c:pt idx="1030">
                  <c:v>43150</c:v>
                </c:pt>
                <c:pt idx="1031">
                  <c:v>43151</c:v>
                </c:pt>
                <c:pt idx="1032">
                  <c:v>43152</c:v>
                </c:pt>
                <c:pt idx="1033">
                  <c:v>43153</c:v>
                </c:pt>
                <c:pt idx="1034">
                  <c:v>43154</c:v>
                </c:pt>
                <c:pt idx="1035">
                  <c:v>43157</c:v>
                </c:pt>
                <c:pt idx="1036">
                  <c:v>43158</c:v>
                </c:pt>
                <c:pt idx="1037">
                  <c:v>43159</c:v>
                </c:pt>
                <c:pt idx="1038">
                  <c:v>43160</c:v>
                </c:pt>
                <c:pt idx="1039">
                  <c:v>43161</c:v>
                </c:pt>
                <c:pt idx="1040">
                  <c:v>43164</c:v>
                </c:pt>
                <c:pt idx="1041">
                  <c:v>43165</c:v>
                </c:pt>
                <c:pt idx="1042">
                  <c:v>43166</c:v>
                </c:pt>
                <c:pt idx="1043">
                  <c:v>43167</c:v>
                </c:pt>
                <c:pt idx="1044">
                  <c:v>43168</c:v>
                </c:pt>
                <c:pt idx="1045">
                  <c:v>43171</c:v>
                </c:pt>
                <c:pt idx="1046">
                  <c:v>43172</c:v>
                </c:pt>
                <c:pt idx="1047">
                  <c:v>43173</c:v>
                </c:pt>
                <c:pt idx="1048">
                  <c:v>43174</c:v>
                </c:pt>
                <c:pt idx="1049">
                  <c:v>43175</c:v>
                </c:pt>
                <c:pt idx="1050">
                  <c:v>43178</c:v>
                </c:pt>
                <c:pt idx="1051">
                  <c:v>43179</c:v>
                </c:pt>
                <c:pt idx="1052">
                  <c:v>43180</c:v>
                </c:pt>
                <c:pt idx="1053">
                  <c:v>43181</c:v>
                </c:pt>
                <c:pt idx="1054">
                  <c:v>43182</c:v>
                </c:pt>
                <c:pt idx="1055">
                  <c:v>43185</c:v>
                </c:pt>
                <c:pt idx="1056">
                  <c:v>43186</c:v>
                </c:pt>
                <c:pt idx="1057">
                  <c:v>43187</c:v>
                </c:pt>
                <c:pt idx="1058">
                  <c:v>43188</c:v>
                </c:pt>
                <c:pt idx="1059">
                  <c:v>43193</c:v>
                </c:pt>
                <c:pt idx="1060">
                  <c:v>43194</c:v>
                </c:pt>
                <c:pt idx="1061">
                  <c:v>43195</c:v>
                </c:pt>
                <c:pt idx="1062">
                  <c:v>43196</c:v>
                </c:pt>
                <c:pt idx="1063">
                  <c:v>43199</c:v>
                </c:pt>
                <c:pt idx="1064">
                  <c:v>43200</c:v>
                </c:pt>
                <c:pt idx="1065">
                  <c:v>43201</c:v>
                </c:pt>
                <c:pt idx="1066">
                  <c:v>43202</c:v>
                </c:pt>
                <c:pt idx="1067">
                  <c:v>43203</c:v>
                </c:pt>
                <c:pt idx="1068">
                  <c:v>43206</c:v>
                </c:pt>
                <c:pt idx="1069">
                  <c:v>43207</c:v>
                </c:pt>
                <c:pt idx="1070">
                  <c:v>43208</c:v>
                </c:pt>
                <c:pt idx="1071">
                  <c:v>43209</c:v>
                </c:pt>
                <c:pt idx="1072">
                  <c:v>43210</c:v>
                </c:pt>
                <c:pt idx="1073">
                  <c:v>43213</c:v>
                </c:pt>
                <c:pt idx="1074">
                  <c:v>43214</c:v>
                </c:pt>
                <c:pt idx="1075">
                  <c:v>43215</c:v>
                </c:pt>
                <c:pt idx="1076">
                  <c:v>43216</c:v>
                </c:pt>
                <c:pt idx="1077">
                  <c:v>43217</c:v>
                </c:pt>
                <c:pt idx="1078">
                  <c:v>43220</c:v>
                </c:pt>
                <c:pt idx="1079">
                  <c:v>43222</c:v>
                </c:pt>
                <c:pt idx="1080">
                  <c:v>43223</c:v>
                </c:pt>
                <c:pt idx="1081">
                  <c:v>43224</c:v>
                </c:pt>
                <c:pt idx="1082">
                  <c:v>43227</c:v>
                </c:pt>
                <c:pt idx="1083">
                  <c:v>43228</c:v>
                </c:pt>
                <c:pt idx="1084">
                  <c:v>43229</c:v>
                </c:pt>
                <c:pt idx="1085">
                  <c:v>43231</c:v>
                </c:pt>
                <c:pt idx="1086">
                  <c:v>43234</c:v>
                </c:pt>
                <c:pt idx="1087">
                  <c:v>43235</c:v>
                </c:pt>
                <c:pt idx="1088">
                  <c:v>43236</c:v>
                </c:pt>
                <c:pt idx="1089">
                  <c:v>43237</c:v>
                </c:pt>
                <c:pt idx="1090">
                  <c:v>43238</c:v>
                </c:pt>
                <c:pt idx="1091">
                  <c:v>43241</c:v>
                </c:pt>
                <c:pt idx="1092">
                  <c:v>43242</c:v>
                </c:pt>
                <c:pt idx="1093">
                  <c:v>43243</c:v>
                </c:pt>
                <c:pt idx="1094">
                  <c:v>43244</c:v>
                </c:pt>
                <c:pt idx="1095">
                  <c:v>43245</c:v>
                </c:pt>
                <c:pt idx="1096">
                  <c:v>43248</c:v>
                </c:pt>
                <c:pt idx="1097">
                  <c:v>43249</c:v>
                </c:pt>
                <c:pt idx="1098">
                  <c:v>43250</c:v>
                </c:pt>
                <c:pt idx="1099">
                  <c:v>43251</c:v>
                </c:pt>
                <c:pt idx="1100">
                  <c:v>43252</c:v>
                </c:pt>
                <c:pt idx="1101">
                  <c:v>43255</c:v>
                </c:pt>
                <c:pt idx="1102">
                  <c:v>43256</c:v>
                </c:pt>
                <c:pt idx="1103">
                  <c:v>43258</c:v>
                </c:pt>
                <c:pt idx="1104">
                  <c:v>43259</c:v>
                </c:pt>
                <c:pt idx="1105">
                  <c:v>43262</c:v>
                </c:pt>
                <c:pt idx="1106">
                  <c:v>43263</c:v>
                </c:pt>
                <c:pt idx="1107">
                  <c:v>43264</c:v>
                </c:pt>
                <c:pt idx="1108">
                  <c:v>43265</c:v>
                </c:pt>
                <c:pt idx="1109">
                  <c:v>43266</c:v>
                </c:pt>
                <c:pt idx="1110">
                  <c:v>43269</c:v>
                </c:pt>
                <c:pt idx="1111">
                  <c:v>43270</c:v>
                </c:pt>
                <c:pt idx="1112">
                  <c:v>43271</c:v>
                </c:pt>
                <c:pt idx="1113">
                  <c:v>43272</c:v>
                </c:pt>
                <c:pt idx="1114">
                  <c:v>43276</c:v>
                </c:pt>
                <c:pt idx="1115">
                  <c:v>43277</c:v>
                </c:pt>
                <c:pt idx="1116">
                  <c:v>43278</c:v>
                </c:pt>
                <c:pt idx="1117">
                  <c:v>43279</c:v>
                </c:pt>
                <c:pt idx="1118">
                  <c:v>43280</c:v>
                </c:pt>
                <c:pt idx="1119">
                  <c:v>43283</c:v>
                </c:pt>
                <c:pt idx="1120">
                  <c:v>43284</c:v>
                </c:pt>
                <c:pt idx="1121">
                  <c:v>43285</c:v>
                </c:pt>
                <c:pt idx="1122">
                  <c:v>43286</c:v>
                </c:pt>
                <c:pt idx="1123">
                  <c:v>43287</c:v>
                </c:pt>
                <c:pt idx="1124">
                  <c:v>43290</c:v>
                </c:pt>
                <c:pt idx="1125">
                  <c:v>43291</c:v>
                </c:pt>
                <c:pt idx="1126">
                  <c:v>43292</c:v>
                </c:pt>
                <c:pt idx="1127">
                  <c:v>43293</c:v>
                </c:pt>
                <c:pt idx="1128">
                  <c:v>43294</c:v>
                </c:pt>
                <c:pt idx="1129">
                  <c:v>43297</c:v>
                </c:pt>
                <c:pt idx="1130">
                  <c:v>43298</c:v>
                </c:pt>
                <c:pt idx="1131">
                  <c:v>43299</c:v>
                </c:pt>
                <c:pt idx="1132">
                  <c:v>43300</c:v>
                </c:pt>
                <c:pt idx="1133">
                  <c:v>43301</c:v>
                </c:pt>
                <c:pt idx="1134">
                  <c:v>43304</c:v>
                </c:pt>
                <c:pt idx="1135">
                  <c:v>43305</c:v>
                </c:pt>
                <c:pt idx="1136">
                  <c:v>43306</c:v>
                </c:pt>
                <c:pt idx="1137">
                  <c:v>43307</c:v>
                </c:pt>
                <c:pt idx="1138">
                  <c:v>43308</c:v>
                </c:pt>
                <c:pt idx="1139">
                  <c:v>43311</c:v>
                </c:pt>
                <c:pt idx="1140">
                  <c:v>43312</c:v>
                </c:pt>
                <c:pt idx="1141">
                  <c:v>43313</c:v>
                </c:pt>
                <c:pt idx="1142">
                  <c:v>43314</c:v>
                </c:pt>
                <c:pt idx="1143">
                  <c:v>43315</c:v>
                </c:pt>
                <c:pt idx="1144">
                  <c:v>43318</c:v>
                </c:pt>
                <c:pt idx="1145">
                  <c:v>43319</c:v>
                </c:pt>
                <c:pt idx="1146">
                  <c:v>43320</c:v>
                </c:pt>
                <c:pt idx="1147">
                  <c:v>43321</c:v>
                </c:pt>
                <c:pt idx="1148">
                  <c:v>43322</c:v>
                </c:pt>
                <c:pt idx="1149">
                  <c:v>43325</c:v>
                </c:pt>
                <c:pt idx="1150">
                  <c:v>43326</c:v>
                </c:pt>
                <c:pt idx="1151">
                  <c:v>43327</c:v>
                </c:pt>
                <c:pt idx="1152">
                  <c:v>43328</c:v>
                </c:pt>
                <c:pt idx="1153">
                  <c:v>43329</c:v>
                </c:pt>
                <c:pt idx="1154">
                  <c:v>43332</c:v>
                </c:pt>
                <c:pt idx="1155">
                  <c:v>43333</c:v>
                </c:pt>
                <c:pt idx="1156">
                  <c:v>43334</c:v>
                </c:pt>
                <c:pt idx="1157">
                  <c:v>43335</c:v>
                </c:pt>
                <c:pt idx="1158">
                  <c:v>43336</c:v>
                </c:pt>
                <c:pt idx="1159">
                  <c:v>43339</c:v>
                </c:pt>
                <c:pt idx="1160">
                  <c:v>43340</c:v>
                </c:pt>
                <c:pt idx="1161">
                  <c:v>43341</c:v>
                </c:pt>
                <c:pt idx="1162">
                  <c:v>43342</c:v>
                </c:pt>
                <c:pt idx="1163">
                  <c:v>43343</c:v>
                </c:pt>
                <c:pt idx="1164">
                  <c:v>43346</c:v>
                </c:pt>
                <c:pt idx="1165">
                  <c:v>43347</c:v>
                </c:pt>
                <c:pt idx="1166">
                  <c:v>43348</c:v>
                </c:pt>
                <c:pt idx="1167">
                  <c:v>43349</c:v>
                </c:pt>
                <c:pt idx="1168">
                  <c:v>43350</c:v>
                </c:pt>
                <c:pt idx="1169">
                  <c:v>43353</c:v>
                </c:pt>
                <c:pt idx="1170">
                  <c:v>43354</c:v>
                </c:pt>
                <c:pt idx="1171">
                  <c:v>43355</c:v>
                </c:pt>
                <c:pt idx="1172">
                  <c:v>43356</c:v>
                </c:pt>
                <c:pt idx="1173">
                  <c:v>43357</c:v>
                </c:pt>
                <c:pt idx="1174">
                  <c:v>43360</c:v>
                </c:pt>
                <c:pt idx="1175">
                  <c:v>43361</c:v>
                </c:pt>
                <c:pt idx="1176">
                  <c:v>43362</c:v>
                </c:pt>
                <c:pt idx="1177">
                  <c:v>43363</c:v>
                </c:pt>
                <c:pt idx="1178">
                  <c:v>43364</c:v>
                </c:pt>
                <c:pt idx="1179">
                  <c:v>43367</c:v>
                </c:pt>
                <c:pt idx="1180">
                  <c:v>43368</c:v>
                </c:pt>
                <c:pt idx="1181">
                  <c:v>43369</c:v>
                </c:pt>
                <c:pt idx="1182">
                  <c:v>43370</c:v>
                </c:pt>
                <c:pt idx="1183">
                  <c:v>43371</c:v>
                </c:pt>
                <c:pt idx="1184">
                  <c:v>43374</c:v>
                </c:pt>
                <c:pt idx="1185">
                  <c:v>43375</c:v>
                </c:pt>
                <c:pt idx="1186">
                  <c:v>43376</c:v>
                </c:pt>
                <c:pt idx="1187">
                  <c:v>43377</c:v>
                </c:pt>
                <c:pt idx="1188">
                  <c:v>43378</c:v>
                </c:pt>
                <c:pt idx="1189">
                  <c:v>43381</c:v>
                </c:pt>
                <c:pt idx="1190">
                  <c:v>43382</c:v>
                </c:pt>
                <c:pt idx="1191">
                  <c:v>43383</c:v>
                </c:pt>
                <c:pt idx="1192">
                  <c:v>43384</c:v>
                </c:pt>
                <c:pt idx="1193">
                  <c:v>43385</c:v>
                </c:pt>
                <c:pt idx="1194">
                  <c:v>43388</c:v>
                </c:pt>
                <c:pt idx="1195">
                  <c:v>43389</c:v>
                </c:pt>
                <c:pt idx="1196">
                  <c:v>43390</c:v>
                </c:pt>
                <c:pt idx="1197">
                  <c:v>43391</c:v>
                </c:pt>
                <c:pt idx="1198">
                  <c:v>43392</c:v>
                </c:pt>
                <c:pt idx="1199">
                  <c:v>43395</c:v>
                </c:pt>
                <c:pt idx="1200">
                  <c:v>43396</c:v>
                </c:pt>
                <c:pt idx="1201">
                  <c:v>43397</c:v>
                </c:pt>
                <c:pt idx="1202">
                  <c:v>43398</c:v>
                </c:pt>
                <c:pt idx="1203">
                  <c:v>43399</c:v>
                </c:pt>
                <c:pt idx="1204">
                  <c:v>43402</c:v>
                </c:pt>
                <c:pt idx="1205">
                  <c:v>43403</c:v>
                </c:pt>
                <c:pt idx="1206">
                  <c:v>43404</c:v>
                </c:pt>
                <c:pt idx="1207">
                  <c:v>43405</c:v>
                </c:pt>
                <c:pt idx="1208">
                  <c:v>43406</c:v>
                </c:pt>
                <c:pt idx="1209">
                  <c:v>43409</c:v>
                </c:pt>
                <c:pt idx="1210">
                  <c:v>43410</c:v>
                </c:pt>
                <c:pt idx="1211">
                  <c:v>43411</c:v>
                </c:pt>
                <c:pt idx="1212">
                  <c:v>43412</c:v>
                </c:pt>
                <c:pt idx="1213">
                  <c:v>43413</c:v>
                </c:pt>
                <c:pt idx="1214">
                  <c:v>43416</c:v>
                </c:pt>
                <c:pt idx="1215">
                  <c:v>43417</c:v>
                </c:pt>
                <c:pt idx="1216">
                  <c:v>43418</c:v>
                </c:pt>
                <c:pt idx="1217">
                  <c:v>43419</c:v>
                </c:pt>
                <c:pt idx="1218">
                  <c:v>43420</c:v>
                </c:pt>
                <c:pt idx="1219">
                  <c:v>43423</c:v>
                </c:pt>
                <c:pt idx="1220">
                  <c:v>43424</c:v>
                </c:pt>
                <c:pt idx="1221">
                  <c:v>43425</c:v>
                </c:pt>
                <c:pt idx="1222">
                  <c:v>43426</c:v>
                </c:pt>
                <c:pt idx="1223">
                  <c:v>43427</c:v>
                </c:pt>
                <c:pt idx="1224">
                  <c:v>43430</c:v>
                </c:pt>
                <c:pt idx="1225">
                  <c:v>43431</c:v>
                </c:pt>
                <c:pt idx="1226">
                  <c:v>43432</c:v>
                </c:pt>
                <c:pt idx="1227">
                  <c:v>43433</c:v>
                </c:pt>
                <c:pt idx="1228">
                  <c:v>43434</c:v>
                </c:pt>
                <c:pt idx="1229">
                  <c:v>43437</c:v>
                </c:pt>
                <c:pt idx="1230">
                  <c:v>43438</c:v>
                </c:pt>
                <c:pt idx="1231">
                  <c:v>43439</c:v>
                </c:pt>
                <c:pt idx="1232">
                  <c:v>43440</c:v>
                </c:pt>
                <c:pt idx="1233">
                  <c:v>43441</c:v>
                </c:pt>
                <c:pt idx="1234">
                  <c:v>43444</c:v>
                </c:pt>
                <c:pt idx="1235">
                  <c:v>43445</c:v>
                </c:pt>
                <c:pt idx="1236">
                  <c:v>43446</c:v>
                </c:pt>
                <c:pt idx="1237">
                  <c:v>43447</c:v>
                </c:pt>
                <c:pt idx="1238">
                  <c:v>43448</c:v>
                </c:pt>
                <c:pt idx="1239">
                  <c:v>43451</c:v>
                </c:pt>
                <c:pt idx="1240">
                  <c:v>43452</c:v>
                </c:pt>
                <c:pt idx="1241">
                  <c:v>43453</c:v>
                </c:pt>
                <c:pt idx="1242">
                  <c:v>43454</c:v>
                </c:pt>
                <c:pt idx="1243">
                  <c:v>43455</c:v>
                </c:pt>
                <c:pt idx="1244">
                  <c:v>43461</c:v>
                </c:pt>
                <c:pt idx="1245">
                  <c:v>43462</c:v>
                </c:pt>
                <c:pt idx="1246">
                  <c:v>43467</c:v>
                </c:pt>
                <c:pt idx="1247">
                  <c:v>43468</c:v>
                </c:pt>
                <c:pt idx="1248">
                  <c:v>43469</c:v>
                </c:pt>
                <c:pt idx="1249">
                  <c:v>43472</c:v>
                </c:pt>
                <c:pt idx="1250">
                  <c:v>43473</c:v>
                </c:pt>
                <c:pt idx="1251">
                  <c:v>43474</c:v>
                </c:pt>
                <c:pt idx="1252">
                  <c:v>43475</c:v>
                </c:pt>
                <c:pt idx="1253">
                  <c:v>43476</c:v>
                </c:pt>
                <c:pt idx="1254">
                  <c:v>43479</c:v>
                </c:pt>
                <c:pt idx="1255">
                  <c:v>43480</c:v>
                </c:pt>
                <c:pt idx="1256">
                  <c:v>43481</c:v>
                </c:pt>
                <c:pt idx="1257">
                  <c:v>43482</c:v>
                </c:pt>
                <c:pt idx="1258">
                  <c:v>43483</c:v>
                </c:pt>
                <c:pt idx="1259">
                  <c:v>43486</c:v>
                </c:pt>
                <c:pt idx="1260">
                  <c:v>43487</c:v>
                </c:pt>
                <c:pt idx="1261">
                  <c:v>43488</c:v>
                </c:pt>
                <c:pt idx="1262">
                  <c:v>43489</c:v>
                </c:pt>
                <c:pt idx="1263">
                  <c:v>43490</c:v>
                </c:pt>
                <c:pt idx="1264">
                  <c:v>43493</c:v>
                </c:pt>
                <c:pt idx="1265">
                  <c:v>43494</c:v>
                </c:pt>
                <c:pt idx="1266">
                  <c:v>43495</c:v>
                </c:pt>
                <c:pt idx="1267">
                  <c:v>43496</c:v>
                </c:pt>
                <c:pt idx="1268">
                  <c:v>43497</c:v>
                </c:pt>
                <c:pt idx="1269">
                  <c:v>43500</c:v>
                </c:pt>
                <c:pt idx="1270">
                  <c:v>43501</c:v>
                </c:pt>
                <c:pt idx="1271">
                  <c:v>43502</c:v>
                </c:pt>
                <c:pt idx="1272">
                  <c:v>43503</c:v>
                </c:pt>
                <c:pt idx="1273">
                  <c:v>43504</c:v>
                </c:pt>
                <c:pt idx="1274">
                  <c:v>43507</c:v>
                </c:pt>
                <c:pt idx="1275">
                  <c:v>43508</c:v>
                </c:pt>
                <c:pt idx="1276">
                  <c:v>43509</c:v>
                </c:pt>
                <c:pt idx="1277">
                  <c:v>43510</c:v>
                </c:pt>
                <c:pt idx="1278">
                  <c:v>43511</c:v>
                </c:pt>
                <c:pt idx="1279">
                  <c:v>43514</c:v>
                </c:pt>
                <c:pt idx="1280">
                  <c:v>43515</c:v>
                </c:pt>
                <c:pt idx="1281">
                  <c:v>43516</c:v>
                </c:pt>
                <c:pt idx="1282">
                  <c:v>43517</c:v>
                </c:pt>
                <c:pt idx="1283">
                  <c:v>43518</c:v>
                </c:pt>
                <c:pt idx="1284">
                  <c:v>43521</c:v>
                </c:pt>
                <c:pt idx="1285">
                  <c:v>43522</c:v>
                </c:pt>
                <c:pt idx="1286">
                  <c:v>43523</c:v>
                </c:pt>
                <c:pt idx="1287">
                  <c:v>43524</c:v>
                </c:pt>
                <c:pt idx="1288">
                  <c:v>43525</c:v>
                </c:pt>
                <c:pt idx="1289">
                  <c:v>43528</c:v>
                </c:pt>
                <c:pt idx="1290">
                  <c:v>43529</c:v>
                </c:pt>
                <c:pt idx="1291">
                  <c:v>43530</c:v>
                </c:pt>
                <c:pt idx="1292">
                  <c:v>43531</c:v>
                </c:pt>
                <c:pt idx="1293">
                  <c:v>43532</c:v>
                </c:pt>
                <c:pt idx="1294">
                  <c:v>43535</c:v>
                </c:pt>
                <c:pt idx="1295">
                  <c:v>43536</c:v>
                </c:pt>
                <c:pt idx="1296">
                  <c:v>43537</c:v>
                </c:pt>
                <c:pt idx="1297">
                  <c:v>43538</c:v>
                </c:pt>
                <c:pt idx="1298">
                  <c:v>43539</c:v>
                </c:pt>
                <c:pt idx="1299">
                  <c:v>43542</c:v>
                </c:pt>
                <c:pt idx="1300">
                  <c:v>43543</c:v>
                </c:pt>
                <c:pt idx="1301">
                  <c:v>43544</c:v>
                </c:pt>
                <c:pt idx="1302">
                  <c:v>43545</c:v>
                </c:pt>
                <c:pt idx="1303">
                  <c:v>43546</c:v>
                </c:pt>
                <c:pt idx="1304">
                  <c:v>43549</c:v>
                </c:pt>
                <c:pt idx="1305">
                  <c:v>43550</c:v>
                </c:pt>
                <c:pt idx="1306">
                  <c:v>43551</c:v>
                </c:pt>
                <c:pt idx="1307">
                  <c:v>43552</c:v>
                </c:pt>
                <c:pt idx="1308">
                  <c:v>43553</c:v>
                </c:pt>
                <c:pt idx="1309">
                  <c:v>43556</c:v>
                </c:pt>
                <c:pt idx="1310">
                  <c:v>43557</c:v>
                </c:pt>
                <c:pt idx="1311">
                  <c:v>43558</c:v>
                </c:pt>
                <c:pt idx="1312">
                  <c:v>43559</c:v>
                </c:pt>
                <c:pt idx="1313">
                  <c:v>43560</c:v>
                </c:pt>
                <c:pt idx="1314">
                  <c:v>43563</c:v>
                </c:pt>
                <c:pt idx="1315">
                  <c:v>43564</c:v>
                </c:pt>
                <c:pt idx="1316">
                  <c:v>43565</c:v>
                </c:pt>
                <c:pt idx="1317">
                  <c:v>43566</c:v>
                </c:pt>
                <c:pt idx="1318">
                  <c:v>43567</c:v>
                </c:pt>
                <c:pt idx="1319">
                  <c:v>43570</c:v>
                </c:pt>
                <c:pt idx="1320">
                  <c:v>43571</c:v>
                </c:pt>
                <c:pt idx="1321">
                  <c:v>43572</c:v>
                </c:pt>
                <c:pt idx="1322">
                  <c:v>43573</c:v>
                </c:pt>
                <c:pt idx="1323">
                  <c:v>43578</c:v>
                </c:pt>
                <c:pt idx="1324">
                  <c:v>43579</c:v>
                </c:pt>
                <c:pt idx="1325">
                  <c:v>43580</c:v>
                </c:pt>
                <c:pt idx="1326">
                  <c:v>43581</c:v>
                </c:pt>
                <c:pt idx="1327">
                  <c:v>43584</c:v>
                </c:pt>
                <c:pt idx="1328">
                  <c:v>43585</c:v>
                </c:pt>
                <c:pt idx="1329">
                  <c:v>43587</c:v>
                </c:pt>
                <c:pt idx="1330">
                  <c:v>43588</c:v>
                </c:pt>
                <c:pt idx="1331">
                  <c:v>43591</c:v>
                </c:pt>
                <c:pt idx="1332">
                  <c:v>43592</c:v>
                </c:pt>
                <c:pt idx="1333">
                  <c:v>43593</c:v>
                </c:pt>
                <c:pt idx="1334">
                  <c:v>43594</c:v>
                </c:pt>
                <c:pt idx="1335">
                  <c:v>43595</c:v>
                </c:pt>
                <c:pt idx="1336">
                  <c:v>43598</c:v>
                </c:pt>
                <c:pt idx="1337">
                  <c:v>43599</c:v>
                </c:pt>
                <c:pt idx="1338">
                  <c:v>43600</c:v>
                </c:pt>
                <c:pt idx="1339">
                  <c:v>43601</c:v>
                </c:pt>
                <c:pt idx="1340">
                  <c:v>43602</c:v>
                </c:pt>
                <c:pt idx="1341">
                  <c:v>43605</c:v>
                </c:pt>
                <c:pt idx="1342">
                  <c:v>43606</c:v>
                </c:pt>
                <c:pt idx="1343">
                  <c:v>43607</c:v>
                </c:pt>
                <c:pt idx="1344">
                  <c:v>43608</c:v>
                </c:pt>
                <c:pt idx="1345">
                  <c:v>43609</c:v>
                </c:pt>
                <c:pt idx="1346">
                  <c:v>43612</c:v>
                </c:pt>
                <c:pt idx="1347">
                  <c:v>43613</c:v>
                </c:pt>
                <c:pt idx="1348">
                  <c:v>43614</c:v>
                </c:pt>
                <c:pt idx="1349">
                  <c:v>43616</c:v>
                </c:pt>
                <c:pt idx="1350">
                  <c:v>43619</c:v>
                </c:pt>
                <c:pt idx="1351">
                  <c:v>43620</c:v>
                </c:pt>
                <c:pt idx="1352">
                  <c:v>43621</c:v>
                </c:pt>
                <c:pt idx="1353">
                  <c:v>43623</c:v>
                </c:pt>
                <c:pt idx="1354">
                  <c:v>43626</c:v>
                </c:pt>
                <c:pt idx="1355">
                  <c:v>43627</c:v>
                </c:pt>
                <c:pt idx="1356">
                  <c:v>43628</c:v>
                </c:pt>
                <c:pt idx="1357">
                  <c:v>43629</c:v>
                </c:pt>
                <c:pt idx="1358">
                  <c:v>43630</c:v>
                </c:pt>
                <c:pt idx="1359">
                  <c:v>43633</c:v>
                </c:pt>
                <c:pt idx="1360">
                  <c:v>43634</c:v>
                </c:pt>
                <c:pt idx="1361">
                  <c:v>43635</c:v>
                </c:pt>
                <c:pt idx="1362">
                  <c:v>43636</c:v>
                </c:pt>
                <c:pt idx="1363">
                  <c:v>43640</c:v>
                </c:pt>
                <c:pt idx="1364">
                  <c:v>43641</c:v>
                </c:pt>
                <c:pt idx="1365">
                  <c:v>43642</c:v>
                </c:pt>
                <c:pt idx="1366">
                  <c:v>43643</c:v>
                </c:pt>
                <c:pt idx="1367">
                  <c:v>43644</c:v>
                </c:pt>
                <c:pt idx="1368">
                  <c:v>43647</c:v>
                </c:pt>
                <c:pt idx="1369">
                  <c:v>43648</c:v>
                </c:pt>
                <c:pt idx="1370">
                  <c:v>43649</c:v>
                </c:pt>
                <c:pt idx="1371">
                  <c:v>43650</c:v>
                </c:pt>
                <c:pt idx="1372">
                  <c:v>43651</c:v>
                </c:pt>
                <c:pt idx="1373">
                  <c:v>43654</c:v>
                </c:pt>
                <c:pt idx="1374">
                  <c:v>43655</c:v>
                </c:pt>
                <c:pt idx="1375">
                  <c:v>43656</c:v>
                </c:pt>
                <c:pt idx="1376">
                  <c:v>43657</c:v>
                </c:pt>
                <c:pt idx="1377">
                  <c:v>43658</c:v>
                </c:pt>
                <c:pt idx="1378">
                  <c:v>43661</c:v>
                </c:pt>
                <c:pt idx="1379">
                  <c:v>43662</c:v>
                </c:pt>
                <c:pt idx="1380">
                  <c:v>43663</c:v>
                </c:pt>
                <c:pt idx="1381">
                  <c:v>43664</c:v>
                </c:pt>
                <c:pt idx="1382">
                  <c:v>43665</c:v>
                </c:pt>
                <c:pt idx="1383">
                  <c:v>43668</c:v>
                </c:pt>
                <c:pt idx="1384">
                  <c:v>43669</c:v>
                </c:pt>
                <c:pt idx="1385">
                  <c:v>43670</c:v>
                </c:pt>
                <c:pt idx="1386">
                  <c:v>43671</c:v>
                </c:pt>
                <c:pt idx="1387">
                  <c:v>43672</c:v>
                </c:pt>
                <c:pt idx="1388">
                  <c:v>43675</c:v>
                </c:pt>
                <c:pt idx="1389">
                  <c:v>43676</c:v>
                </c:pt>
                <c:pt idx="1390">
                  <c:v>43677</c:v>
                </c:pt>
                <c:pt idx="1391">
                  <c:v>43678</c:v>
                </c:pt>
                <c:pt idx="1392">
                  <c:v>43679</c:v>
                </c:pt>
                <c:pt idx="1393">
                  <c:v>43682</c:v>
                </c:pt>
                <c:pt idx="1394">
                  <c:v>43683</c:v>
                </c:pt>
                <c:pt idx="1395">
                  <c:v>43684</c:v>
                </c:pt>
                <c:pt idx="1396">
                  <c:v>43685</c:v>
                </c:pt>
                <c:pt idx="1397">
                  <c:v>43686</c:v>
                </c:pt>
                <c:pt idx="1398">
                  <c:v>43689</c:v>
                </c:pt>
                <c:pt idx="1399">
                  <c:v>43690</c:v>
                </c:pt>
                <c:pt idx="1400">
                  <c:v>43691</c:v>
                </c:pt>
                <c:pt idx="1401">
                  <c:v>43692</c:v>
                </c:pt>
                <c:pt idx="1402">
                  <c:v>43693</c:v>
                </c:pt>
                <c:pt idx="1403">
                  <c:v>43696</c:v>
                </c:pt>
                <c:pt idx="1404">
                  <c:v>43697</c:v>
                </c:pt>
                <c:pt idx="1405">
                  <c:v>43698</c:v>
                </c:pt>
                <c:pt idx="1406">
                  <c:v>43699</c:v>
                </c:pt>
                <c:pt idx="1407">
                  <c:v>43700</c:v>
                </c:pt>
                <c:pt idx="1408">
                  <c:v>43703</c:v>
                </c:pt>
                <c:pt idx="1409">
                  <c:v>43704</c:v>
                </c:pt>
                <c:pt idx="1410">
                  <c:v>43705</c:v>
                </c:pt>
                <c:pt idx="1411">
                  <c:v>43706</c:v>
                </c:pt>
                <c:pt idx="1412">
                  <c:v>43707</c:v>
                </c:pt>
                <c:pt idx="1413">
                  <c:v>43710</c:v>
                </c:pt>
                <c:pt idx="1414">
                  <c:v>43711</c:v>
                </c:pt>
                <c:pt idx="1415">
                  <c:v>43712</c:v>
                </c:pt>
                <c:pt idx="1416">
                  <c:v>43713</c:v>
                </c:pt>
                <c:pt idx="1417">
                  <c:v>43714</c:v>
                </c:pt>
                <c:pt idx="1418">
                  <c:v>43717</c:v>
                </c:pt>
                <c:pt idx="1419">
                  <c:v>43718</c:v>
                </c:pt>
                <c:pt idx="1420">
                  <c:v>43719</c:v>
                </c:pt>
                <c:pt idx="1421">
                  <c:v>43720</c:v>
                </c:pt>
                <c:pt idx="1422">
                  <c:v>43721</c:v>
                </c:pt>
                <c:pt idx="1423">
                  <c:v>43724</c:v>
                </c:pt>
                <c:pt idx="1424">
                  <c:v>43725</c:v>
                </c:pt>
                <c:pt idx="1425">
                  <c:v>43726</c:v>
                </c:pt>
                <c:pt idx="1426">
                  <c:v>43727</c:v>
                </c:pt>
                <c:pt idx="1427">
                  <c:v>43728</c:v>
                </c:pt>
                <c:pt idx="1428">
                  <c:v>43731</c:v>
                </c:pt>
                <c:pt idx="1429">
                  <c:v>43732</c:v>
                </c:pt>
                <c:pt idx="1430">
                  <c:v>43733</c:v>
                </c:pt>
                <c:pt idx="1431">
                  <c:v>43734</c:v>
                </c:pt>
                <c:pt idx="1432">
                  <c:v>43735</c:v>
                </c:pt>
                <c:pt idx="1433">
                  <c:v>43738</c:v>
                </c:pt>
                <c:pt idx="1434">
                  <c:v>43739</c:v>
                </c:pt>
                <c:pt idx="1435">
                  <c:v>43740</c:v>
                </c:pt>
                <c:pt idx="1436">
                  <c:v>43741</c:v>
                </c:pt>
                <c:pt idx="1437">
                  <c:v>43742</c:v>
                </c:pt>
                <c:pt idx="1438">
                  <c:v>43745</c:v>
                </c:pt>
                <c:pt idx="1439">
                  <c:v>43746</c:v>
                </c:pt>
                <c:pt idx="1440">
                  <c:v>43747</c:v>
                </c:pt>
                <c:pt idx="1441">
                  <c:v>43748</c:v>
                </c:pt>
                <c:pt idx="1442">
                  <c:v>43749</c:v>
                </c:pt>
                <c:pt idx="1443">
                  <c:v>43752</c:v>
                </c:pt>
                <c:pt idx="1444">
                  <c:v>43753</c:v>
                </c:pt>
                <c:pt idx="1445">
                  <c:v>43754</c:v>
                </c:pt>
                <c:pt idx="1446">
                  <c:v>43755</c:v>
                </c:pt>
                <c:pt idx="1447">
                  <c:v>43756</c:v>
                </c:pt>
                <c:pt idx="1448">
                  <c:v>43759</c:v>
                </c:pt>
                <c:pt idx="1449">
                  <c:v>43760</c:v>
                </c:pt>
                <c:pt idx="1450">
                  <c:v>43761</c:v>
                </c:pt>
                <c:pt idx="1451">
                  <c:v>43762</c:v>
                </c:pt>
                <c:pt idx="1452">
                  <c:v>43763</c:v>
                </c:pt>
                <c:pt idx="1453">
                  <c:v>43766</c:v>
                </c:pt>
                <c:pt idx="1454">
                  <c:v>43767</c:v>
                </c:pt>
                <c:pt idx="1455">
                  <c:v>43768</c:v>
                </c:pt>
                <c:pt idx="1456">
                  <c:v>43769</c:v>
                </c:pt>
                <c:pt idx="1457">
                  <c:v>43770</c:v>
                </c:pt>
                <c:pt idx="1458">
                  <c:v>43773</c:v>
                </c:pt>
                <c:pt idx="1459">
                  <c:v>43774</c:v>
                </c:pt>
                <c:pt idx="1460">
                  <c:v>43775</c:v>
                </c:pt>
                <c:pt idx="1461">
                  <c:v>43776</c:v>
                </c:pt>
                <c:pt idx="1462">
                  <c:v>43777</c:v>
                </c:pt>
                <c:pt idx="1463">
                  <c:v>43780</c:v>
                </c:pt>
                <c:pt idx="1464">
                  <c:v>43781</c:v>
                </c:pt>
                <c:pt idx="1465">
                  <c:v>43782</c:v>
                </c:pt>
              </c:numCache>
            </c:numRef>
          </c:cat>
          <c:val>
            <c:numRef>
              <c:f>'[appendix-to-financial-stability-report-2019_2-data.xlsx]A6'!$C$9:$C$1474</c:f>
              <c:numCache>
                <c:formatCode>0.00</c:formatCode>
                <c:ptCount val="1466"/>
                <c:pt idx="1">
                  <c:v>82.95</c:v>
                </c:pt>
                <c:pt idx="2">
                  <c:v>79.52</c:v>
                </c:pt>
                <c:pt idx="4">
                  <c:v>82.49</c:v>
                </c:pt>
                <c:pt idx="5">
                  <c:v>82.96</c:v>
                </c:pt>
                <c:pt idx="6">
                  <c:v>83.76</c:v>
                </c:pt>
                <c:pt idx="7">
                  <c:v>81.599999999999994</c:v>
                </c:pt>
                <c:pt idx="8">
                  <c:v>82.06</c:v>
                </c:pt>
                <c:pt idx="9">
                  <c:v>85.8</c:v>
                </c:pt>
                <c:pt idx="10">
                  <c:v>81.44</c:v>
                </c:pt>
                <c:pt idx="11">
                  <c:v>85.91</c:v>
                </c:pt>
                <c:pt idx="12">
                  <c:v>80.8</c:v>
                </c:pt>
                <c:pt idx="13">
                  <c:v>77.650000000000006</c:v>
                </c:pt>
                <c:pt idx="14">
                  <c:v>84.57</c:v>
                </c:pt>
                <c:pt idx="15">
                  <c:v>77.55</c:v>
                </c:pt>
                <c:pt idx="16">
                  <c:v>81.569999999999993</c:v>
                </c:pt>
                <c:pt idx="17">
                  <c:v>83.07</c:v>
                </c:pt>
                <c:pt idx="18">
                  <c:v>84.62</c:v>
                </c:pt>
                <c:pt idx="19">
                  <c:v>81.58</c:v>
                </c:pt>
                <c:pt idx="20">
                  <c:v>83.61</c:v>
                </c:pt>
                <c:pt idx="21">
                  <c:v>82.35</c:v>
                </c:pt>
                <c:pt idx="22">
                  <c:v>81.73</c:v>
                </c:pt>
                <c:pt idx="23">
                  <c:v>80.69</c:v>
                </c:pt>
                <c:pt idx="24">
                  <c:v>79.77</c:v>
                </c:pt>
                <c:pt idx="25">
                  <c:v>79.709999999999994</c:v>
                </c:pt>
                <c:pt idx="26">
                  <c:v>78.81</c:v>
                </c:pt>
                <c:pt idx="27">
                  <c:v>79.290000000000006</c:v>
                </c:pt>
                <c:pt idx="28">
                  <c:v>80.19</c:v>
                </c:pt>
                <c:pt idx="29">
                  <c:v>79.599999999999994</c:v>
                </c:pt>
                <c:pt idx="30">
                  <c:v>79.489999999999995</c:v>
                </c:pt>
                <c:pt idx="31">
                  <c:v>81.22</c:v>
                </c:pt>
                <c:pt idx="32">
                  <c:v>80.819999999999993</c:v>
                </c:pt>
                <c:pt idx="33">
                  <c:v>83.77</c:v>
                </c:pt>
                <c:pt idx="34">
                  <c:v>81.88</c:v>
                </c:pt>
                <c:pt idx="35">
                  <c:v>81.31</c:v>
                </c:pt>
                <c:pt idx="36">
                  <c:v>81.790000000000006</c:v>
                </c:pt>
                <c:pt idx="37">
                  <c:v>80.36</c:v>
                </c:pt>
                <c:pt idx="38">
                  <c:v>83</c:v>
                </c:pt>
                <c:pt idx="39">
                  <c:v>79.430000000000007</c:v>
                </c:pt>
                <c:pt idx="40">
                  <c:v>79.63</c:v>
                </c:pt>
                <c:pt idx="41">
                  <c:v>82.22</c:v>
                </c:pt>
                <c:pt idx="42">
                  <c:v>76.11</c:v>
                </c:pt>
                <c:pt idx="43">
                  <c:v>80.099999999999994</c:v>
                </c:pt>
                <c:pt idx="44">
                  <c:v>82.05</c:v>
                </c:pt>
                <c:pt idx="45">
                  <c:v>78.459999999999994</c:v>
                </c:pt>
                <c:pt idx="46">
                  <c:v>77.28</c:v>
                </c:pt>
                <c:pt idx="47">
                  <c:v>79.89</c:v>
                </c:pt>
                <c:pt idx="48">
                  <c:v>78</c:v>
                </c:pt>
                <c:pt idx="49">
                  <c:v>85.13</c:v>
                </c:pt>
                <c:pt idx="50">
                  <c:v>79.25</c:v>
                </c:pt>
                <c:pt idx="51">
                  <c:v>79.22</c:v>
                </c:pt>
                <c:pt idx="52">
                  <c:v>78.62</c:v>
                </c:pt>
                <c:pt idx="53">
                  <c:v>79.150000000000006</c:v>
                </c:pt>
                <c:pt idx="54">
                  <c:v>79.180000000000007</c:v>
                </c:pt>
                <c:pt idx="55">
                  <c:v>78.569999999999993</c:v>
                </c:pt>
                <c:pt idx="56">
                  <c:v>77.099999999999994</c:v>
                </c:pt>
                <c:pt idx="57">
                  <c:v>76.930000000000007</c:v>
                </c:pt>
                <c:pt idx="58">
                  <c:v>77.8</c:v>
                </c:pt>
                <c:pt idx="59">
                  <c:v>77.150000000000006</c:v>
                </c:pt>
                <c:pt idx="60">
                  <c:v>77.760000000000005</c:v>
                </c:pt>
                <c:pt idx="61">
                  <c:v>74.84</c:v>
                </c:pt>
                <c:pt idx="62">
                  <c:v>75.91</c:v>
                </c:pt>
                <c:pt idx="63">
                  <c:v>75.58</c:v>
                </c:pt>
                <c:pt idx="64">
                  <c:v>73.91</c:v>
                </c:pt>
                <c:pt idx="65">
                  <c:v>74.41</c:v>
                </c:pt>
                <c:pt idx="66">
                  <c:v>74.290000000000006</c:v>
                </c:pt>
                <c:pt idx="67">
                  <c:v>73.84</c:v>
                </c:pt>
                <c:pt idx="68">
                  <c:v>74.56</c:v>
                </c:pt>
                <c:pt idx="69">
                  <c:v>74.73</c:v>
                </c:pt>
                <c:pt idx="70">
                  <c:v>72.569999999999993</c:v>
                </c:pt>
                <c:pt idx="71">
                  <c:v>74.23</c:v>
                </c:pt>
                <c:pt idx="72">
                  <c:v>74.47</c:v>
                </c:pt>
                <c:pt idx="73">
                  <c:v>75.05</c:v>
                </c:pt>
                <c:pt idx="74">
                  <c:v>73.319999999999993</c:v>
                </c:pt>
                <c:pt idx="75">
                  <c:v>73.03</c:v>
                </c:pt>
                <c:pt idx="76">
                  <c:v>73.739999999999995</c:v>
                </c:pt>
                <c:pt idx="77">
                  <c:v>73.48</c:v>
                </c:pt>
                <c:pt idx="78">
                  <c:v>73.989999999999995</c:v>
                </c:pt>
                <c:pt idx="79">
                  <c:v>72.63</c:v>
                </c:pt>
                <c:pt idx="80">
                  <c:v>72.42</c:v>
                </c:pt>
                <c:pt idx="81">
                  <c:v>73.27</c:v>
                </c:pt>
                <c:pt idx="82">
                  <c:v>72.73</c:v>
                </c:pt>
                <c:pt idx="83">
                  <c:v>72.7</c:v>
                </c:pt>
                <c:pt idx="84">
                  <c:v>72.27</c:v>
                </c:pt>
                <c:pt idx="85">
                  <c:v>73.900000000000006</c:v>
                </c:pt>
                <c:pt idx="86">
                  <c:v>73.430000000000007</c:v>
                </c:pt>
                <c:pt idx="87">
                  <c:v>73.38</c:v>
                </c:pt>
                <c:pt idx="88">
                  <c:v>74.44</c:v>
                </c:pt>
                <c:pt idx="89">
                  <c:v>74.67</c:v>
                </c:pt>
                <c:pt idx="90">
                  <c:v>71.41</c:v>
                </c:pt>
                <c:pt idx="91">
                  <c:v>71.180000000000007</c:v>
                </c:pt>
                <c:pt idx="92">
                  <c:v>69.36</c:v>
                </c:pt>
                <c:pt idx="93">
                  <c:v>70.989999999999995</c:v>
                </c:pt>
                <c:pt idx="94">
                  <c:v>73.81</c:v>
                </c:pt>
                <c:pt idx="95">
                  <c:v>71.62</c:v>
                </c:pt>
                <c:pt idx="96">
                  <c:v>70.98</c:v>
                </c:pt>
                <c:pt idx="97">
                  <c:v>71.42</c:v>
                </c:pt>
                <c:pt idx="98">
                  <c:v>71.62</c:v>
                </c:pt>
                <c:pt idx="99">
                  <c:v>71.72</c:v>
                </c:pt>
                <c:pt idx="100">
                  <c:v>71.989999999999995</c:v>
                </c:pt>
                <c:pt idx="101">
                  <c:v>72.790000000000006</c:v>
                </c:pt>
                <c:pt idx="102">
                  <c:v>71.91</c:v>
                </c:pt>
                <c:pt idx="103">
                  <c:v>74.34</c:v>
                </c:pt>
                <c:pt idx="104">
                  <c:v>74.78</c:v>
                </c:pt>
                <c:pt idx="105">
                  <c:v>75.28</c:v>
                </c:pt>
                <c:pt idx="106">
                  <c:v>75.930000000000007</c:v>
                </c:pt>
                <c:pt idx="107">
                  <c:v>76.349999999999994</c:v>
                </c:pt>
                <c:pt idx="108">
                  <c:v>75.91</c:v>
                </c:pt>
                <c:pt idx="109">
                  <c:v>76.040000000000006</c:v>
                </c:pt>
                <c:pt idx="110">
                  <c:v>75.22</c:v>
                </c:pt>
                <c:pt idx="111">
                  <c:v>76.3</c:v>
                </c:pt>
                <c:pt idx="112">
                  <c:v>75.989999999999995</c:v>
                </c:pt>
                <c:pt idx="113">
                  <c:v>76.099999999999994</c:v>
                </c:pt>
                <c:pt idx="114">
                  <c:v>75.95</c:v>
                </c:pt>
                <c:pt idx="115">
                  <c:v>76.83</c:v>
                </c:pt>
                <c:pt idx="116">
                  <c:v>75.760000000000005</c:v>
                </c:pt>
                <c:pt idx="117">
                  <c:v>76.61</c:v>
                </c:pt>
                <c:pt idx="118">
                  <c:v>77.599999999999994</c:v>
                </c:pt>
                <c:pt idx="119">
                  <c:v>76.86</c:v>
                </c:pt>
                <c:pt idx="120">
                  <c:v>76.11</c:v>
                </c:pt>
                <c:pt idx="121">
                  <c:v>78.83</c:v>
                </c:pt>
                <c:pt idx="122">
                  <c:v>79.69</c:v>
                </c:pt>
                <c:pt idx="123">
                  <c:v>79.150000000000006</c:v>
                </c:pt>
                <c:pt idx="124">
                  <c:v>79.56</c:v>
                </c:pt>
                <c:pt idx="125">
                  <c:v>81.13</c:v>
                </c:pt>
                <c:pt idx="126">
                  <c:v>80.56</c:v>
                </c:pt>
                <c:pt idx="127">
                  <c:v>80.78</c:v>
                </c:pt>
                <c:pt idx="128">
                  <c:v>81.569999999999993</c:v>
                </c:pt>
                <c:pt idx="129">
                  <c:v>80.38</c:v>
                </c:pt>
                <c:pt idx="130">
                  <c:v>79.900000000000006</c:v>
                </c:pt>
                <c:pt idx="131">
                  <c:v>81.45</c:v>
                </c:pt>
                <c:pt idx="132">
                  <c:v>80.099999999999994</c:v>
                </c:pt>
                <c:pt idx="133">
                  <c:v>78.88</c:v>
                </c:pt>
                <c:pt idx="134">
                  <c:v>78.12</c:v>
                </c:pt>
                <c:pt idx="135">
                  <c:v>79.88</c:v>
                </c:pt>
                <c:pt idx="136">
                  <c:v>78.66</c:v>
                </c:pt>
                <c:pt idx="137">
                  <c:v>79.87</c:v>
                </c:pt>
                <c:pt idx="138">
                  <c:v>80.66</c:v>
                </c:pt>
                <c:pt idx="139">
                  <c:v>78.599999999999994</c:v>
                </c:pt>
                <c:pt idx="140">
                  <c:v>78.78</c:v>
                </c:pt>
                <c:pt idx="141">
                  <c:v>79.86</c:v>
                </c:pt>
                <c:pt idx="142">
                  <c:v>78.099999999999994</c:v>
                </c:pt>
                <c:pt idx="143">
                  <c:v>79.45</c:v>
                </c:pt>
                <c:pt idx="144">
                  <c:v>78.08</c:v>
                </c:pt>
                <c:pt idx="145">
                  <c:v>78.25</c:v>
                </c:pt>
                <c:pt idx="146">
                  <c:v>78.3</c:v>
                </c:pt>
                <c:pt idx="147">
                  <c:v>77.84</c:v>
                </c:pt>
                <c:pt idx="148">
                  <c:v>79.290000000000006</c:v>
                </c:pt>
                <c:pt idx="149">
                  <c:v>79.72</c:v>
                </c:pt>
                <c:pt idx="150">
                  <c:v>79.37</c:v>
                </c:pt>
                <c:pt idx="151">
                  <c:v>78.86</c:v>
                </c:pt>
                <c:pt idx="152">
                  <c:v>78.8</c:v>
                </c:pt>
                <c:pt idx="153">
                  <c:v>80.08</c:v>
                </c:pt>
                <c:pt idx="154">
                  <c:v>79.14</c:v>
                </c:pt>
                <c:pt idx="155">
                  <c:v>78.790000000000006</c:v>
                </c:pt>
                <c:pt idx="156">
                  <c:v>80.5</c:v>
                </c:pt>
                <c:pt idx="157">
                  <c:v>77.44</c:v>
                </c:pt>
                <c:pt idx="158">
                  <c:v>76.73</c:v>
                </c:pt>
                <c:pt idx="159">
                  <c:v>80.41</c:v>
                </c:pt>
                <c:pt idx="160">
                  <c:v>74.67</c:v>
                </c:pt>
                <c:pt idx="161">
                  <c:v>78.260000000000005</c:v>
                </c:pt>
                <c:pt idx="162">
                  <c:v>74.86</c:v>
                </c:pt>
                <c:pt idx="163">
                  <c:v>76.53</c:v>
                </c:pt>
                <c:pt idx="164">
                  <c:v>76.400000000000006</c:v>
                </c:pt>
                <c:pt idx="165">
                  <c:v>76.97</c:v>
                </c:pt>
                <c:pt idx="166">
                  <c:v>74.98</c:v>
                </c:pt>
                <c:pt idx="167">
                  <c:v>73.62</c:v>
                </c:pt>
                <c:pt idx="168">
                  <c:v>75.28</c:v>
                </c:pt>
                <c:pt idx="169">
                  <c:v>74.09</c:v>
                </c:pt>
                <c:pt idx="170">
                  <c:v>73.56</c:v>
                </c:pt>
                <c:pt idx="171">
                  <c:v>71.77</c:v>
                </c:pt>
                <c:pt idx="172">
                  <c:v>73.11</c:v>
                </c:pt>
                <c:pt idx="173">
                  <c:v>71.94</c:v>
                </c:pt>
                <c:pt idx="174">
                  <c:v>72.16</c:v>
                </c:pt>
                <c:pt idx="175">
                  <c:v>72.8</c:v>
                </c:pt>
                <c:pt idx="176">
                  <c:v>73.010000000000005</c:v>
                </c:pt>
                <c:pt idx="177">
                  <c:v>72.16</c:v>
                </c:pt>
                <c:pt idx="178">
                  <c:v>71.44</c:v>
                </c:pt>
                <c:pt idx="179">
                  <c:v>69.61</c:v>
                </c:pt>
                <c:pt idx="180">
                  <c:v>69.83</c:v>
                </c:pt>
                <c:pt idx="181">
                  <c:v>70.739999999999995</c:v>
                </c:pt>
                <c:pt idx="182">
                  <c:v>69.62</c:v>
                </c:pt>
                <c:pt idx="183">
                  <c:v>71.95</c:v>
                </c:pt>
                <c:pt idx="184">
                  <c:v>72.33</c:v>
                </c:pt>
                <c:pt idx="185">
                  <c:v>71.319999999999993</c:v>
                </c:pt>
                <c:pt idx="186">
                  <c:v>71.84</c:v>
                </c:pt>
                <c:pt idx="187">
                  <c:v>72.31</c:v>
                </c:pt>
                <c:pt idx="188">
                  <c:v>74.53</c:v>
                </c:pt>
                <c:pt idx="189">
                  <c:v>72.41</c:v>
                </c:pt>
                <c:pt idx="190">
                  <c:v>71.290000000000006</c:v>
                </c:pt>
                <c:pt idx="191">
                  <c:v>71.5</c:v>
                </c:pt>
                <c:pt idx="192">
                  <c:v>71.510000000000005</c:v>
                </c:pt>
                <c:pt idx="193">
                  <c:v>71.72</c:v>
                </c:pt>
                <c:pt idx="194">
                  <c:v>71.569999999999993</c:v>
                </c:pt>
                <c:pt idx="195">
                  <c:v>72.38</c:v>
                </c:pt>
                <c:pt idx="196">
                  <c:v>72.05</c:v>
                </c:pt>
                <c:pt idx="197">
                  <c:v>72.39</c:v>
                </c:pt>
                <c:pt idx="198">
                  <c:v>73.38</c:v>
                </c:pt>
                <c:pt idx="199">
                  <c:v>71.95</c:v>
                </c:pt>
                <c:pt idx="200">
                  <c:v>72.55</c:v>
                </c:pt>
                <c:pt idx="201">
                  <c:v>73.53</c:v>
                </c:pt>
                <c:pt idx="202">
                  <c:v>72.95</c:v>
                </c:pt>
                <c:pt idx="203">
                  <c:v>72.81</c:v>
                </c:pt>
                <c:pt idx="204">
                  <c:v>74.13</c:v>
                </c:pt>
                <c:pt idx="205">
                  <c:v>75.2</c:v>
                </c:pt>
                <c:pt idx="206">
                  <c:v>74.23</c:v>
                </c:pt>
                <c:pt idx="207">
                  <c:v>72.78</c:v>
                </c:pt>
                <c:pt idx="208">
                  <c:v>75.11</c:v>
                </c:pt>
                <c:pt idx="209">
                  <c:v>71.25</c:v>
                </c:pt>
                <c:pt idx="210">
                  <c:v>75.12</c:v>
                </c:pt>
                <c:pt idx="211">
                  <c:v>72.97</c:v>
                </c:pt>
                <c:pt idx="212">
                  <c:v>72.03</c:v>
                </c:pt>
                <c:pt idx="213">
                  <c:v>71.650000000000006</c:v>
                </c:pt>
                <c:pt idx="214">
                  <c:v>71.39</c:v>
                </c:pt>
                <c:pt idx="215">
                  <c:v>70.03</c:v>
                </c:pt>
                <c:pt idx="216">
                  <c:v>70.27</c:v>
                </c:pt>
                <c:pt idx="217">
                  <c:v>71.94</c:v>
                </c:pt>
                <c:pt idx="218">
                  <c:v>70.92</c:v>
                </c:pt>
                <c:pt idx="219">
                  <c:v>71.239999999999995</c:v>
                </c:pt>
                <c:pt idx="220">
                  <c:v>70.55</c:v>
                </c:pt>
                <c:pt idx="221">
                  <c:v>72.06</c:v>
                </c:pt>
                <c:pt idx="222">
                  <c:v>72.7</c:v>
                </c:pt>
                <c:pt idx="223">
                  <c:v>73.89</c:v>
                </c:pt>
                <c:pt idx="224">
                  <c:v>72.430000000000007</c:v>
                </c:pt>
                <c:pt idx="225">
                  <c:v>70.92</c:v>
                </c:pt>
                <c:pt idx="226">
                  <c:v>67.3</c:v>
                </c:pt>
                <c:pt idx="227">
                  <c:v>67.959999999999994</c:v>
                </c:pt>
                <c:pt idx="228">
                  <c:v>68.25</c:v>
                </c:pt>
                <c:pt idx="229">
                  <c:v>66.790000000000006</c:v>
                </c:pt>
                <c:pt idx="230">
                  <c:v>68.86</c:v>
                </c:pt>
                <c:pt idx="231">
                  <c:v>69.63</c:v>
                </c:pt>
                <c:pt idx="232">
                  <c:v>70.98</c:v>
                </c:pt>
                <c:pt idx="233">
                  <c:v>68.290000000000006</c:v>
                </c:pt>
                <c:pt idx="234">
                  <c:v>67.53</c:v>
                </c:pt>
                <c:pt idx="235">
                  <c:v>65.53</c:v>
                </c:pt>
                <c:pt idx="236">
                  <c:v>64.97</c:v>
                </c:pt>
                <c:pt idx="237">
                  <c:v>65.709999999999994</c:v>
                </c:pt>
                <c:pt idx="238">
                  <c:v>65.959999999999994</c:v>
                </c:pt>
                <c:pt idx="239">
                  <c:v>65.290000000000006</c:v>
                </c:pt>
                <c:pt idx="240">
                  <c:v>66.900000000000006</c:v>
                </c:pt>
                <c:pt idx="241">
                  <c:v>65.84</c:v>
                </c:pt>
                <c:pt idx="242">
                  <c:v>66.98</c:v>
                </c:pt>
                <c:pt idx="243">
                  <c:v>66.53</c:v>
                </c:pt>
                <c:pt idx="244">
                  <c:v>65.349999999999994</c:v>
                </c:pt>
                <c:pt idx="245">
                  <c:v>66.72</c:v>
                </c:pt>
                <c:pt idx="246">
                  <c:v>66.989999999999995</c:v>
                </c:pt>
                <c:pt idx="247">
                  <c:v>67.400000000000006</c:v>
                </c:pt>
                <c:pt idx="248">
                  <c:v>66.61</c:v>
                </c:pt>
                <c:pt idx="249">
                  <c:v>64.900000000000006</c:v>
                </c:pt>
                <c:pt idx="250">
                  <c:v>69.23</c:v>
                </c:pt>
                <c:pt idx="251">
                  <c:v>64.14</c:v>
                </c:pt>
                <c:pt idx="252">
                  <c:v>66.13</c:v>
                </c:pt>
                <c:pt idx="253">
                  <c:v>65.510000000000005</c:v>
                </c:pt>
                <c:pt idx="254">
                  <c:v>66.790000000000006</c:v>
                </c:pt>
                <c:pt idx="255">
                  <c:v>65.73</c:v>
                </c:pt>
                <c:pt idx="256">
                  <c:v>65.53</c:v>
                </c:pt>
                <c:pt idx="257">
                  <c:v>66.180000000000007</c:v>
                </c:pt>
                <c:pt idx="258">
                  <c:v>67.040000000000006</c:v>
                </c:pt>
                <c:pt idx="259">
                  <c:v>64.14</c:v>
                </c:pt>
                <c:pt idx="260">
                  <c:v>64.47</c:v>
                </c:pt>
                <c:pt idx="261">
                  <c:v>67.14</c:v>
                </c:pt>
                <c:pt idx="262">
                  <c:v>68.02</c:v>
                </c:pt>
                <c:pt idx="263">
                  <c:v>67.66</c:v>
                </c:pt>
                <c:pt idx="264">
                  <c:v>68.16</c:v>
                </c:pt>
                <c:pt idx="265">
                  <c:v>66.47</c:v>
                </c:pt>
                <c:pt idx="266">
                  <c:v>66.88</c:v>
                </c:pt>
                <c:pt idx="267">
                  <c:v>65.650000000000006</c:v>
                </c:pt>
                <c:pt idx="268">
                  <c:v>68.09</c:v>
                </c:pt>
                <c:pt idx="269">
                  <c:v>69.36</c:v>
                </c:pt>
                <c:pt idx="270">
                  <c:v>67.17</c:v>
                </c:pt>
                <c:pt idx="271">
                  <c:v>66.89</c:v>
                </c:pt>
                <c:pt idx="272">
                  <c:v>67.42</c:v>
                </c:pt>
                <c:pt idx="273">
                  <c:v>66.38</c:v>
                </c:pt>
                <c:pt idx="274">
                  <c:v>66.61</c:v>
                </c:pt>
                <c:pt idx="275">
                  <c:v>66.36</c:v>
                </c:pt>
                <c:pt idx="276">
                  <c:v>66.97</c:v>
                </c:pt>
                <c:pt idx="277">
                  <c:v>66.47</c:v>
                </c:pt>
                <c:pt idx="278">
                  <c:v>66.23</c:v>
                </c:pt>
                <c:pt idx="279">
                  <c:v>64.73</c:v>
                </c:pt>
                <c:pt idx="280">
                  <c:v>65.59</c:v>
                </c:pt>
                <c:pt idx="281">
                  <c:v>65.989999999999995</c:v>
                </c:pt>
                <c:pt idx="282">
                  <c:v>66.260000000000005</c:v>
                </c:pt>
                <c:pt idx="283">
                  <c:v>65.709999999999994</c:v>
                </c:pt>
                <c:pt idx="284">
                  <c:v>65.209999999999994</c:v>
                </c:pt>
                <c:pt idx="285">
                  <c:v>69.28</c:v>
                </c:pt>
                <c:pt idx="286">
                  <c:v>66.349999999999994</c:v>
                </c:pt>
                <c:pt idx="287">
                  <c:v>66.819999999999993</c:v>
                </c:pt>
                <c:pt idx="288">
                  <c:v>65.48</c:v>
                </c:pt>
                <c:pt idx="289">
                  <c:v>65.569999999999993</c:v>
                </c:pt>
                <c:pt idx="290">
                  <c:v>64.8</c:v>
                </c:pt>
                <c:pt idx="291">
                  <c:v>64.650000000000006</c:v>
                </c:pt>
                <c:pt idx="292">
                  <c:v>64.67</c:v>
                </c:pt>
                <c:pt idx="293">
                  <c:v>64.489999999999995</c:v>
                </c:pt>
                <c:pt idx="294">
                  <c:v>63.44</c:v>
                </c:pt>
                <c:pt idx="295">
                  <c:v>64.319999999999993</c:v>
                </c:pt>
                <c:pt idx="296">
                  <c:v>59.41</c:v>
                </c:pt>
                <c:pt idx="297">
                  <c:v>65.09</c:v>
                </c:pt>
                <c:pt idx="298">
                  <c:v>66.06</c:v>
                </c:pt>
                <c:pt idx="299">
                  <c:v>65.83</c:v>
                </c:pt>
                <c:pt idx="300">
                  <c:v>66.48</c:v>
                </c:pt>
                <c:pt idx="301">
                  <c:v>66.16</c:v>
                </c:pt>
                <c:pt idx="302">
                  <c:v>65.7</c:v>
                </c:pt>
                <c:pt idx="303">
                  <c:v>66.930000000000007</c:v>
                </c:pt>
                <c:pt idx="304">
                  <c:v>66.930000000000007</c:v>
                </c:pt>
                <c:pt idx="305">
                  <c:v>67.069999999999993</c:v>
                </c:pt>
                <c:pt idx="306">
                  <c:v>67.28</c:v>
                </c:pt>
                <c:pt idx="307">
                  <c:v>68.11</c:v>
                </c:pt>
                <c:pt idx="308">
                  <c:v>68.06</c:v>
                </c:pt>
                <c:pt idx="309">
                  <c:v>66.92</c:v>
                </c:pt>
                <c:pt idx="310">
                  <c:v>67.78</c:v>
                </c:pt>
                <c:pt idx="311">
                  <c:v>66.63</c:v>
                </c:pt>
                <c:pt idx="312">
                  <c:v>65.510000000000005</c:v>
                </c:pt>
                <c:pt idx="313">
                  <c:v>65.459999999999994</c:v>
                </c:pt>
                <c:pt idx="314">
                  <c:v>65.88</c:v>
                </c:pt>
                <c:pt idx="315">
                  <c:v>65.930000000000007</c:v>
                </c:pt>
                <c:pt idx="316">
                  <c:v>65.22</c:v>
                </c:pt>
                <c:pt idx="317">
                  <c:v>67.290000000000006</c:v>
                </c:pt>
                <c:pt idx="318">
                  <c:v>66.77</c:v>
                </c:pt>
                <c:pt idx="319">
                  <c:v>65.650000000000006</c:v>
                </c:pt>
                <c:pt idx="320">
                  <c:v>67.7</c:v>
                </c:pt>
                <c:pt idx="321">
                  <c:v>67.92</c:v>
                </c:pt>
                <c:pt idx="322">
                  <c:v>68.17</c:v>
                </c:pt>
                <c:pt idx="323">
                  <c:v>68.88</c:v>
                </c:pt>
                <c:pt idx="324">
                  <c:v>66.72</c:v>
                </c:pt>
                <c:pt idx="325">
                  <c:v>67.78</c:v>
                </c:pt>
                <c:pt idx="326">
                  <c:v>66.349999999999994</c:v>
                </c:pt>
                <c:pt idx="327">
                  <c:v>67.12</c:v>
                </c:pt>
                <c:pt idx="328">
                  <c:v>67.12</c:v>
                </c:pt>
                <c:pt idx="329">
                  <c:v>66.39</c:v>
                </c:pt>
                <c:pt idx="330">
                  <c:v>65.37</c:v>
                </c:pt>
                <c:pt idx="331">
                  <c:v>68.84</c:v>
                </c:pt>
                <c:pt idx="332">
                  <c:v>68.739999999999995</c:v>
                </c:pt>
                <c:pt idx="333">
                  <c:v>66.900000000000006</c:v>
                </c:pt>
                <c:pt idx="334">
                  <c:v>67.12</c:v>
                </c:pt>
                <c:pt idx="335">
                  <c:v>68.86</c:v>
                </c:pt>
                <c:pt idx="336">
                  <c:v>69.11</c:v>
                </c:pt>
                <c:pt idx="337">
                  <c:v>67.81</c:v>
                </c:pt>
                <c:pt idx="338">
                  <c:v>69.8</c:v>
                </c:pt>
                <c:pt idx="339">
                  <c:v>72.69</c:v>
                </c:pt>
                <c:pt idx="340">
                  <c:v>70.56</c:v>
                </c:pt>
                <c:pt idx="341">
                  <c:v>70.84</c:v>
                </c:pt>
                <c:pt idx="342">
                  <c:v>69.48</c:v>
                </c:pt>
                <c:pt idx="343">
                  <c:v>70.73</c:v>
                </c:pt>
                <c:pt idx="344">
                  <c:v>70.05</c:v>
                </c:pt>
                <c:pt idx="345">
                  <c:v>69.94</c:v>
                </c:pt>
                <c:pt idx="346">
                  <c:v>71.23</c:v>
                </c:pt>
                <c:pt idx="347">
                  <c:v>72.75</c:v>
                </c:pt>
                <c:pt idx="348">
                  <c:v>70.94</c:v>
                </c:pt>
                <c:pt idx="349">
                  <c:v>71.02</c:v>
                </c:pt>
                <c:pt idx="350">
                  <c:v>72.61</c:v>
                </c:pt>
                <c:pt idx="351">
                  <c:v>73.510000000000005</c:v>
                </c:pt>
                <c:pt idx="352">
                  <c:v>75.66</c:v>
                </c:pt>
                <c:pt idx="353">
                  <c:v>72.959999999999994</c:v>
                </c:pt>
                <c:pt idx="354">
                  <c:v>74.12</c:v>
                </c:pt>
                <c:pt idx="355">
                  <c:v>76.7</c:v>
                </c:pt>
                <c:pt idx="356">
                  <c:v>76.790000000000006</c:v>
                </c:pt>
                <c:pt idx="357">
                  <c:v>75.709999999999994</c:v>
                </c:pt>
                <c:pt idx="358">
                  <c:v>77.69</c:v>
                </c:pt>
                <c:pt idx="359">
                  <c:v>78.260000000000005</c:v>
                </c:pt>
                <c:pt idx="360">
                  <c:v>81.89</c:v>
                </c:pt>
                <c:pt idx="361">
                  <c:v>79.23</c:v>
                </c:pt>
                <c:pt idx="362">
                  <c:v>81.95</c:v>
                </c:pt>
                <c:pt idx="363">
                  <c:v>82.02</c:v>
                </c:pt>
                <c:pt idx="364">
                  <c:v>86.27</c:v>
                </c:pt>
                <c:pt idx="365">
                  <c:v>81.63</c:v>
                </c:pt>
                <c:pt idx="366">
                  <c:v>84.1</c:v>
                </c:pt>
                <c:pt idx="367">
                  <c:v>82.16</c:v>
                </c:pt>
                <c:pt idx="368">
                  <c:v>86.8</c:v>
                </c:pt>
                <c:pt idx="369">
                  <c:v>84.77</c:v>
                </c:pt>
                <c:pt idx="370">
                  <c:v>84.91</c:v>
                </c:pt>
                <c:pt idx="371">
                  <c:v>83.88</c:v>
                </c:pt>
                <c:pt idx="372">
                  <c:v>84.3</c:v>
                </c:pt>
                <c:pt idx="373">
                  <c:v>84.88</c:v>
                </c:pt>
                <c:pt idx="374">
                  <c:v>88.68</c:v>
                </c:pt>
                <c:pt idx="375">
                  <c:v>85.87</c:v>
                </c:pt>
                <c:pt idx="376">
                  <c:v>84</c:v>
                </c:pt>
                <c:pt idx="377">
                  <c:v>84.58</c:v>
                </c:pt>
                <c:pt idx="378">
                  <c:v>85.15</c:v>
                </c:pt>
                <c:pt idx="379">
                  <c:v>84.86</c:v>
                </c:pt>
                <c:pt idx="380">
                  <c:v>84.65</c:v>
                </c:pt>
                <c:pt idx="381">
                  <c:v>85.49</c:v>
                </c:pt>
                <c:pt idx="382">
                  <c:v>84.64</c:v>
                </c:pt>
                <c:pt idx="383">
                  <c:v>84.88</c:v>
                </c:pt>
                <c:pt idx="384">
                  <c:v>84.47</c:v>
                </c:pt>
                <c:pt idx="385">
                  <c:v>86.45</c:v>
                </c:pt>
                <c:pt idx="386">
                  <c:v>85.76</c:v>
                </c:pt>
                <c:pt idx="387">
                  <c:v>87.18</c:v>
                </c:pt>
                <c:pt idx="388">
                  <c:v>87.13</c:v>
                </c:pt>
                <c:pt idx="389">
                  <c:v>88.35</c:v>
                </c:pt>
                <c:pt idx="390">
                  <c:v>87.28</c:v>
                </c:pt>
                <c:pt idx="391">
                  <c:v>88.58</c:v>
                </c:pt>
                <c:pt idx="392">
                  <c:v>88.22</c:v>
                </c:pt>
                <c:pt idx="393">
                  <c:v>88.33</c:v>
                </c:pt>
                <c:pt idx="394">
                  <c:v>86.73</c:v>
                </c:pt>
                <c:pt idx="395">
                  <c:v>87.19</c:v>
                </c:pt>
                <c:pt idx="396">
                  <c:v>87.24</c:v>
                </c:pt>
                <c:pt idx="397">
                  <c:v>85.59</c:v>
                </c:pt>
                <c:pt idx="398">
                  <c:v>86.85</c:v>
                </c:pt>
                <c:pt idx="399">
                  <c:v>87.04</c:v>
                </c:pt>
                <c:pt idx="400">
                  <c:v>85.85</c:v>
                </c:pt>
                <c:pt idx="401">
                  <c:v>85.86</c:v>
                </c:pt>
                <c:pt idx="402">
                  <c:v>87.36</c:v>
                </c:pt>
                <c:pt idx="403">
                  <c:v>85.98</c:v>
                </c:pt>
                <c:pt idx="404">
                  <c:v>85.69</c:v>
                </c:pt>
                <c:pt idx="405">
                  <c:v>86.24</c:v>
                </c:pt>
                <c:pt idx="406">
                  <c:v>85</c:v>
                </c:pt>
                <c:pt idx="407">
                  <c:v>85.8</c:v>
                </c:pt>
                <c:pt idx="408">
                  <c:v>86.02</c:v>
                </c:pt>
                <c:pt idx="409">
                  <c:v>86.5</c:v>
                </c:pt>
                <c:pt idx="410">
                  <c:v>86.34</c:v>
                </c:pt>
                <c:pt idx="411">
                  <c:v>84.7</c:v>
                </c:pt>
                <c:pt idx="412">
                  <c:v>85.48</c:v>
                </c:pt>
                <c:pt idx="413">
                  <c:v>86.87</c:v>
                </c:pt>
                <c:pt idx="414">
                  <c:v>87.38</c:v>
                </c:pt>
                <c:pt idx="415">
                  <c:v>83.73</c:v>
                </c:pt>
                <c:pt idx="416">
                  <c:v>77.989999999999995</c:v>
                </c:pt>
                <c:pt idx="417">
                  <c:v>84.86</c:v>
                </c:pt>
                <c:pt idx="418">
                  <c:v>86.46</c:v>
                </c:pt>
                <c:pt idx="419">
                  <c:v>86.24</c:v>
                </c:pt>
                <c:pt idx="420">
                  <c:v>86.94</c:v>
                </c:pt>
                <c:pt idx="421">
                  <c:v>87.54</c:v>
                </c:pt>
                <c:pt idx="422">
                  <c:v>84.69</c:v>
                </c:pt>
                <c:pt idx="423">
                  <c:v>87.83</c:v>
                </c:pt>
                <c:pt idx="424">
                  <c:v>90.75</c:v>
                </c:pt>
                <c:pt idx="425">
                  <c:v>88.51</c:v>
                </c:pt>
                <c:pt idx="426">
                  <c:v>88.64</c:v>
                </c:pt>
                <c:pt idx="427">
                  <c:v>88.74</c:v>
                </c:pt>
                <c:pt idx="428">
                  <c:v>88.87</c:v>
                </c:pt>
                <c:pt idx="429">
                  <c:v>91.12</c:v>
                </c:pt>
                <c:pt idx="430">
                  <c:v>90.97</c:v>
                </c:pt>
                <c:pt idx="431">
                  <c:v>91.69</c:v>
                </c:pt>
                <c:pt idx="432">
                  <c:v>91.48</c:v>
                </c:pt>
                <c:pt idx="433">
                  <c:v>91.41</c:v>
                </c:pt>
                <c:pt idx="434">
                  <c:v>94.92</c:v>
                </c:pt>
                <c:pt idx="435">
                  <c:v>103.43</c:v>
                </c:pt>
                <c:pt idx="436">
                  <c:v>101.76</c:v>
                </c:pt>
                <c:pt idx="437">
                  <c:v>102.31</c:v>
                </c:pt>
                <c:pt idx="438">
                  <c:v>104.69</c:v>
                </c:pt>
                <c:pt idx="439">
                  <c:v>104.81</c:v>
                </c:pt>
                <c:pt idx="440">
                  <c:v>105.02</c:v>
                </c:pt>
                <c:pt idx="441">
                  <c:v>104.06</c:v>
                </c:pt>
                <c:pt idx="442">
                  <c:v>103.71</c:v>
                </c:pt>
                <c:pt idx="443">
                  <c:v>104.96</c:v>
                </c:pt>
                <c:pt idx="444">
                  <c:v>106.15</c:v>
                </c:pt>
                <c:pt idx="445">
                  <c:v>105.35</c:v>
                </c:pt>
                <c:pt idx="446">
                  <c:v>102.48</c:v>
                </c:pt>
                <c:pt idx="447">
                  <c:v>106.98</c:v>
                </c:pt>
                <c:pt idx="448">
                  <c:v>108.42</c:v>
                </c:pt>
                <c:pt idx="449">
                  <c:v>111.77</c:v>
                </c:pt>
                <c:pt idx="450">
                  <c:v>114.27</c:v>
                </c:pt>
                <c:pt idx="451">
                  <c:v>112.37</c:v>
                </c:pt>
                <c:pt idx="452">
                  <c:v>120.49</c:v>
                </c:pt>
                <c:pt idx="453">
                  <c:v>118.35</c:v>
                </c:pt>
                <c:pt idx="454">
                  <c:v>116.95</c:v>
                </c:pt>
                <c:pt idx="455">
                  <c:v>117.28</c:v>
                </c:pt>
                <c:pt idx="456">
                  <c:v>121</c:v>
                </c:pt>
                <c:pt idx="457">
                  <c:v>120</c:v>
                </c:pt>
                <c:pt idx="458">
                  <c:v>116.6</c:v>
                </c:pt>
                <c:pt idx="459">
                  <c:v>120.63</c:v>
                </c:pt>
                <c:pt idx="460">
                  <c:v>116.74</c:v>
                </c:pt>
                <c:pt idx="461">
                  <c:v>120.16</c:v>
                </c:pt>
                <c:pt idx="462">
                  <c:v>117.65</c:v>
                </c:pt>
                <c:pt idx="463">
                  <c:v>116.07</c:v>
                </c:pt>
                <c:pt idx="464">
                  <c:v>114.12</c:v>
                </c:pt>
                <c:pt idx="465">
                  <c:v>114.96</c:v>
                </c:pt>
                <c:pt idx="466">
                  <c:v>116.05</c:v>
                </c:pt>
                <c:pt idx="467">
                  <c:v>115.31</c:v>
                </c:pt>
                <c:pt idx="468">
                  <c:v>113.11</c:v>
                </c:pt>
                <c:pt idx="469">
                  <c:v>115.51</c:v>
                </c:pt>
                <c:pt idx="470">
                  <c:v>120.34</c:v>
                </c:pt>
                <c:pt idx="471">
                  <c:v>117.72</c:v>
                </c:pt>
                <c:pt idx="472">
                  <c:v>119.11</c:v>
                </c:pt>
                <c:pt idx="474">
                  <c:v>120.94</c:v>
                </c:pt>
                <c:pt idx="475">
                  <c:v>119.66</c:v>
                </c:pt>
                <c:pt idx="476">
                  <c:v>121.75</c:v>
                </c:pt>
                <c:pt idx="477">
                  <c:v>119.54</c:v>
                </c:pt>
                <c:pt idx="478">
                  <c:v>123.3</c:v>
                </c:pt>
                <c:pt idx="479">
                  <c:v>119.13</c:v>
                </c:pt>
                <c:pt idx="480">
                  <c:v>121.32</c:v>
                </c:pt>
                <c:pt idx="481">
                  <c:v>119.76</c:v>
                </c:pt>
                <c:pt idx="482">
                  <c:v>128.47</c:v>
                </c:pt>
                <c:pt idx="484">
                  <c:v>118.48</c:v>
                </c:pt>
                <c:pt idx="485">
                  <c:v>121.36</c:v>
                </c:pt>
                <c:pt idx="486">
                  <c:v>120.53</c:v>
                </c:pt>
                <c:pt idx="487">
                  <c:v>124.94</c:v>
                </c:pt>
                <c:pt idx="488">
                  <c:v>123.48</c:v>
                </c:pt>
                <c:pt idx="489">
                  <c:v>123.48</c:v>
                </c:pt>
                <c:pt idx="490">
                  <c:v>122.46</c:v>
                </c:pt>
                <c:pt idx="491">
                  <c:v>123.19</c:v>
                </c:pt>
                <c:pt idx="492">
                  <c:v>122.73</c:v>
                </c:pt>
                <c:pt idx="493">
                  <c:v>121.13</c:v>
                </c:pt>
                <c:pt idx="494">
                  <c:v>121.15</c:v>
                </c:pt>
                <c:pt idx="495">
                  <c:v>121.17</c:v>
                </c:pt>
                <c:pt idx="496">
                  <c:v>120</c:v>
                </c:pt>
                <c:pt idx="497">
                  <c:v>135.34</c:v>
                </c:pt>
                <c:pt idx="498">
                  <c:v>119.29</c:v>
                </c:pt>
                <c:pt idx="499">
                  <c:v>120.36</c:v>
                </c:pt>
                <c:pt idx="500">
                  <c:v>121.85</c:v>
                </c:pt>
                <c:pt idx="501">
                  <c:v>121.59</c:v>
                </c:pt>
                <c:pt idx="502">
                  <c:v>127.18</c:v>
                </c:pt>
                <c:pt idx="503">
                  <c:v>124.84</c:v>
                </c:pt>
                <c:pt idx="504">
                  <c:v>125.49</c:v>
                </c:pt>
                <c:pt idx="505">
                  <c:v>124.84</c:v>
                </c:pt>
                <c:pt idx="506">
                  <c:v>124.12</c:v>
                </c:pt>
                <c:pt idx="507">
                  <c:v>126.64</c:v>
                </c:pt>
                <c:pt idx="508">
                  <c:v>126.11</c:v>
                </c:pt>
                <c:pt idx="509">
                  <c:v>124.27</c:v>
                </c:pt>
                <c:pt idx="510">
                  <c:v>124.8</c:v>
                </c:pt>
                <c:pt idx="511">
                  <c:v>126.64</c:v>
                </c:pt>
                <c:pt idx="512">
                  <c:v>127.04</c:v>
                </c:pt>
                <c:pt idx="513">
                  <c:v>125.76</c:v>
                </c:pt>
                <c:pt idx="514">
                  <c:v>128.94</c:v>
                </c:pt>
                <c:pt idx="515">
                  <c:v>126.98</c:v>
                </c:pt>
                <c:pt idx="516">
                  <c:v>126.94</c:v>
                </c:pt>
                <c:pt idx="517">
                  <c:v>126.98</c:v>
                </c:pt>
                <c:pt idx="518">
                  <c:v>129.9</c:v>
                </c:pt>
                <c:pt idx="519">
                  <c:v>127.81</c:v>
                </c:pt>
                <c:pt idx="520">
                  <c:v>125.95</c:v>
                </c:pt>
                <c:pt idx="521">
                  <c:v>125.16</c:v>
                </c:pt>
                <c:pt idx="522">
                  <c:v>127.78</c:v>
                </c:pt>
                <c:pt idx="523">
                  <c:v>128.04</c:v>
                </c:pt>
                <c:pt idx="524">
                  <c:v>124.08</c:v>
                </c:pt>
                <c:pt idx="525">
                  <c:v>128.78</c:v>
                </c:pt>
                <c:pt idx="526">
                  <c:v>129.58000000000001</c:v>
                </c:pt>
                <c:pt idx="527">
                  <c:v>130.36000000000001</c:v>
                </c:pt>
                <c:pt idx="528">
                  <c:v>132.57</c:v>
                </c:pt>
                <c:pt idx="529">
                  <c:v>132.56</c:v>
                </c:pt>
                <c:pt idx="530">
                  <c:v>131.13999999999999</c:v>
                </c:pt>
                <c:pt idx="531">
                  <c:v>133.78</c:v>
                </c:pt>
                <c:pt idx="532">
                  <c:v>139.26</c:v>
                </c:pt>
                <c:pt idx="533">
                  <c:v>135.72999999999999</c:v>
                </c:pt>
                <c:pt idx="534">
                  <c:v>136.94</c:v>
                </c:pt>
                <c:pt idx="535">
                  <c:v>137.93</c:v>
                </c:pt>
                <c:pt idx="536">
                  <c:v>137.41</c:v>
                </c:pt>
                <c:pt idx="537">
                  <c:v>138.82</c:v>
                </c:pt>
                <c:pt idx="538">
                  <c:v>141.26</c:v>
                </c:pt>
                <c:pt idx="539">
                  <c:v>139.52000000000001</c:v>
                </c:pt>
                <c:pt idx="540">
                  <c:v>138.58000000000001</c:v>
                </c:pt>
                <c:pt idx="541">
                  <c:v>137.72999999999999</c:v>
                </c:pt>
                <c:pt idx="542">
                  <c:v>137.41</c:v>
                </c:pt>
                <c:pt idx="543">
                  <c:v>138.83000000000001</c:v>
                </c:pt>
                <c:pt idx="544">
                  <c:v>141.01</c:v>
                </c:pt>
                <c:pt idx="545">
                  <c:v>136.54</c:v>
                </c:pt>
                <c:pt idx="546">
                  <c:v>135.53</c:v>
                </c:pt>
                <c:pt idx="547">
                  <c:v>135.80000000000001</c:v>
                </c:pt>
                <c:pt idx="548">
                  <c:v>134.15</c:v>
                </c:pt>
                <c:pt idx="549">
                  <c:v>135.31</c:v>
                </c:pt>
                <c:pt idx="550">
                  <c:v>134.83000000000001</c:v>
                </c:pt>
                <c:pt idx="551">
                  <c:v>134.49</c:v>
                </c:pt>
                <c:pt idx="552">
                  <c:v>132.69999999999999</c:v>
                </c:pt>
                <c:pt idx="553">
                  <c:v>136.33000000000001</c:v>
                </c:pt>
                <c:pt idx="554">
                  <c:v>132.58000000000001</c:v>
                </c:pt>
                <c:pt idx="555">
                  <c:v>133.43</c:v>
                </c:pt>
                <c:pt idx="556">
                  <c:v>133.01</c:v>
                </c:pt>
                <c:pt idx="557">
                  <c:v>132.84</c:v>
                </c:pt>
                <c:pt idx="558">
                  <c:v>132.97</c:v>
                </c:pt>
                <c:pt idx="559">
                  <c:v>131.16999999999999</c:v>
                </c:pt>
                <c:pt idx="560">
                  <c:v>132.74</c:v>
                </c:pt>
                <c:pt idx="561">
                  <c:v>129.59</c:v>
                </c:pt>
                <c:pt idx="562">
                  <c:v>130.87</c:v>
                </c:pt>
                <c:pt idx="563">
                  <c:v>130.13999999999999</c:v>
                </c:pt>
                <c:pt idx="564">
                  <c:v>131.68</c:v>
                </c:pt>
                <c:pt idx="565">
                  <c:v>131.44</c:v>
                </c:pt>
                <c:pt idx="566">
                  <c:v>132.09</c:v>
                </c:pt>
                <c:pt idx="567">
                  <c:v>128.51</c:v>
                </c:pt>
                <c:pt idx="568">
                  <c:v>132.04</c:v>
                </c:pt>
                <c:pt idx="569">
                  <c:v>127.56</c:v>
                </c:pt>
                <c:pt idx="570">
                  <c:v>126.9</c:v>
                </c:pt>
                <c:pt idx="571">
                  <c:v>126.48</c:v>
                </c:pt>
                <c:pt idx="572">
                  <c:v>127.1</c:v>
                </c:pt>
                <c:pt idx="573">
                  <c:v>126.47</c:v>
                </c:pt>
                <c:pt idx="574">
                  <c:v>126.39</c:v>
                </c:pt>
                <c:pt idx="575">
                  <c:v>126.05</c:v>
                </c:pt>
                <c:pt idx="576">
                  <c:v>123.65</c:v>
                </c:pt>
                <c:pt idx="577">
                  <c:v>123.28</c:v>
                </c:pt>
                <c:pt idx="578">
                  <c:v>125.23</c:v>
                </c:pt>
                <c:pt idx="579">
                  <c:v>123.71</c:v>
                </c:pt>
                <c:pt idx="580">
                  <c:v>124.03</c:v>
                </c:pt>
                <c:pt idx="581">
                  <c:v>125</c:v>
                </c:pt>
                <c:pt idx="582">
                  <c:v>123.92</c:v>
                </c:pt>
                <c:pt idx="583">
                  <c:v>125.13</c:v>
                </c:pt>
                <c:pt idx="584">
                  <c:v>124.14</c:v>
                </c:pt>
                <c:pt idx="585">
                  <c:v>123.06</c:v>
                </c:pt>
                <c:pt idx="586">
                  <c:v>124.61</c:v>
                </c:pt>
                <c:pt idx="587">
                  <c:v>126.06</c:v>
                </c:pt>
                <c:pt idx="588">
                  <c:v>125.46</c:v>
                </c:pt>
                <c:pt idx="589">
                  <c:v>124.52</c:v>
                </c:pt>
                <c:pt idx="590">
                  <c:v>127.26</c:v>
                </c:pt>
                <c:pt idx="591">
                  <c:v>123.68</c:v>
                </c:pt>
                <c:pt idx="592">
                  <c:v>125.2</c:v>
                </c:pt>
                <c:pt idx="593">
                  <c:v>123.74</c:v>
                </c:pt>
                <c:pt idx="594">
                  <c:v>121.13</c:v>
                </c:pt>
                <c:pt idx="595">
                  <c:v>122.59</c:v>
                </c:pt>
                <c:pt idx="596">
                  <c:v>120.15</c:v>
                </c:pt>
                <c:pt idx="597">
                  <c:v>119.98</c:v>
                </c:pt>
                <c:pt idx="598">
                  <c:v>118.69</c:v>
                </c:pt>
                <c:pt idx="599">
                  <c:v>120.99</c:v>
                </c:pt>
                <c:pt idx="600">
                  <c:v>119.93</c:v>
                </c:pt>
                <c:pt idx="601">
                  <c:v>119.78</c:v>
                </c:pt>
                <c:pt idx="602">
                  <c:v>119.49</c:v>
                </c:pt>
                <c:pt idx="603">
                  <c:v>119.5</c:v>
                </c:pt>
                <c:pt idx="604">
                  <c:v>119.56</c:v>
                </c:pt>
                <c:pt idx="605">
                  <c:v>119.52</c:v>
                </c:pt>
                <c:pt idx="606">
                  <c:v>124.87</c:v>
                </c:pt>
                <c:pt idx="607">
                  <c:v>122.25</c:v>
                </c:pt>
                <c:pt idx="608">
                  <c:v>123.28</c:v>
                </c:pt>
                <c:pt idx="609">
                  <c:v>122.5</c:v>
                </c:pt>
                <c:pt idx="610">
                  <c:v>124.01</c:v>
                </c:pt>
                <c:pt idx="611">
                  <c:v>121.18</c:v>
                </c:pt>
                <c:pt idx="612">
                  <c:v>120.61</c:v>
                </c:pt>
                <c:pt idx="613">
                  <c:v>119.72</c:v>
                </c:pt>
                <c:pt idx="614">
                  <c:v>118.11</c:v>
                </c:pt>
                <c:pt idx="615">
                  <c:v>119.91</c:v>
                </c:pt>
                <c:pt idx="616">
                  <c:v>119.94</c:v>
                </c:pt>
                <c:pt idx="617">
                  <c:v>123.51</c:v>
                </c:pt>
                <c:pt idx="618">
                  <c:v>121.19</c:v>
                </c:pt>
                <c:pt idx="619">
                  <c:v>121.12</c:v>
                </c:pt>
                <c:pt idx="620">
                  <c:v>116.54</c:v>
                </c:pt>
                <c:pt idx="621">
                  <c:v>119.31</c:v>
                </c:pt>
                <c:pt idx="622">
                  <c:v>121.54</c:v>
                </c:pt>
                <c:pt idx="623">
                  <c:v>118.6</c:v>
                </c:pt>
                <c:pt idx="624">
                  <c:v>119.48</c:v>
                </c:pt>
                <c:pt idx="625">
                  <c:v>118.1</c:v>
                </c:pt>
                <c:pt idx="626">
                  <c:v>120.33</c:v>
                </c:pt>
                <c:pt idx="627">
                  <c:v>120.81</c:v>
                </c:pt>
                <c:pt idx="628">
                  <c:v>118.24</c:v>
                </c:pt>
                <c:pt idx="629">
                  <c:v>119.39</c:v>
                </c:pt>
                <c:pt idx="630">
                  <c:v>119.76</c:v>
                </c:pt>
                <c:pt idx="631">
                  <c:v>120.13</c:v>
                </c:pt>
                <c:pt idx="632">
                  <c:v>119.3</c:v>
                </c:pt>
                <c:pt idx="633">
                  <c:v>120.05</c:v>
                </c:pt>
                <c:pt idx="634">
                  <c:v>116.73</c:v>
                </c:pt>
                <c:pt idx="636">
                  <c:v>117.93</c:v>
                </c:pt>
                <c:pt idx="637">
                  <c:v>119.09</c:v>
                </c:pt>
                <c:pt idx="638">
                  <c:v>116.44</c:v>
                </c:pt>
                <c:pt idx="639">
                  <c:v>117.48</c:v>
                </c:pt>
                <c:pt idx="640">
                  <c:v>116.22</c:v>
                </c:pt>
                <c:pt idx="641">
                  <c:v>117.79</c:v>
                </c:pt>
                <c:pt idx="642">
                  <c:v>119.33</c:v>
                </c:pt>
                <c:pt idx="643">
                  <c:v>118.29</c:v>
                </c:pt>
                <c:pt idx="644">
                  <c:v>116.39</c:v>
                </c:pt>
                <c:pt idx="645">
                  <c:v>117.6</c:v>
                </c:pt>
                <c:pt idx="646">
                  <c:v>117.33</c:v>
                </c:pt>
                <c:pt idx="647">
                  <c:v>114.53</c:v>
                </c:pt>
                <c:pt idx="648">
                  <c:v>117.42</c:v>
                </c:pt>
                <c:pt idx="649">
                  <c:v>115.12</c:v>
                </c:pt>
                <c:pt idx="650">
                  <c:v>109.06</c:v>
                </c:pt>
                <c:pt idx="651">
                  <c:v>113.91</c:v>
                </c:pt>
                <c:pt idx="652">
                  <c:v>114.18</c:v>
                </c:pt>
                <c:pt idx="653">
                  <c:v>113.81</c:v>
                </c:pt>
                <c:pt idx="654">
                  <c:v>113.5</c:v>
                </c:pt>
                <c:pt idx="655">
                  <c:v>113.21</c:v>
                </c:pt>
                <c:pt idx="656">
                  <c:v>111.75</c:v>
                </c:pt>
                <c:pt idx="657">
                  <c:v>114.03</c:v>
                </c:pt>
                <c:pt idx="658">
                  <c:v>113</c:v>
                </c:pt>
                <c:pt idx="659">
                  <c:v>111.88</c:v>
                </c:pt>
                <c:pt idx="660">
                  <c:v>111.27</c:v>
                </c:pt>
                <c:pt idx="661">
                  <c:v>107.55</c:v>
                </c:pt>
                <c:pt idx="662">
                  <c:v>108.13</c:v>
                </c:pt>
                <c:pt idx="663">
                  <c:v>107.42</c:v>
                </c:pt>
                <c:pt idx="664">
                  <c:v>106.63</c:v>
                </c:pt>
                <c:pt idx="665">
                  <c:v>104.22</c:v>
                </c:pt>
                <c:pt idx="666">
                  <c:v>105.25</c:v>
                </c:pt>
                <c:pt idx="667">
                  <c:v>107.72</c:v>
                </c:pt>
                <c:pt idx="668">
                  <c:v>107.89</c:v>
                </c:pt>
                <c:pt idx="669">
                  <c:v>106.82</c:v>
                </c:pt>
                <c:pt idx="670">
                  <c:v>106.96</c:v>
                </c:pt>
                <c:pt idx="671">
                  <c:v>102.38</c:v>
                </c:pt>
                <c:pt idx="672">
                  <c:v>104.77</c:v>
                </c:pt>
                <c:pt idx="673">
                  <c:v>107.2</c:v>
                </c:pt>
                <c:pt idx="674">
                  <c:v>107.88</c:v>
                </c:pt>
                <c:pt idx="675">
                  <c:v>107.31</c:v>
                </c:pt>
                <c:pt idx="676">
                  <c:v>106.53</c:v>
                </c:pt>
                <c:pt idx="677">
                  <c:v>105.79</c:v>
                </c:pt>
                <c:pt idx="678">
                  <c:v>100.82</c:v>
                </c:pt>
                <c:pt idx="679">
                  <c:v>106.43</c:v>
                </c:pt>
                <c:pt idx="680">
                  <c:v>109.48</c:v>
                </c:pt>
                <c:pt idx="681">
                  <c:v>103.76</c:v>
                </c:pt>
                <c:pt idx="682">
                  <c:v>101.89</c:v>
                </c:pt>
                <c:pt idx="683">
                  <c:v>104.55</c:v>
                </c:pt>
                <c:pt idx="684">
                  <c:v>101.69</c:v>
                </c:pt>
                <c:pt idx="685">
                  <c:v>106.17</c:v>
                </c:pt>
                <c:pt idx="686">
                  <c:v>103.25</c:v>
                </c:pt>
                <c:pt idx="687">
                  <c:v>103.19</c:v>
                </c:pt>
                <c:pt idx="688">
                  <c:v>106.24</c:v>
                </c:pt>
                <c:pt idx="689">
                  <c:v>105.48</c:v>
                </c:pt>
                <c:pt idx="690">
                  <c:v>106.41</c:v>
                </c:pt>
                <c:pt idx="691">
                  <c:v>105.79</c:v>
                </c:pt>
                <c:pt idx="692">
                  <c:v>106.89</c:v>
                </c:pt>
                <c:pt idx="693">
                  <c:v>106.88</c:v>
                </c:pt>
                <c:pt idx="694">
                  <c:v>104.94</c:v>
                </c:pt>
                <c:pt idx="695">
                  <c:v>101.66</c:v>
                </c:pt>
                <c:pt idx="696">
                  <c:v>106.28</c:v>
                </c:pt>
                <c:pt idx="697">
                  <c:v>105.1</c:v>
                </c:pt>
                <c:pt idx="698">
                  <c:v>105.21</c:v>
                </c:pt>
                <c:pt idx="699">
                  <c:v>104.83</c:v>
                </c:pt>
                <c:pt idx="700">
                  <c:v>104.83</c:v>
                </c:pt>
                <c:pt idx="701">
                  <c:v>105.29</c:v>
                </c:pt>
                <c:pt idx="702">
                  <c:v>104.09</c:v>
                </c:pt>
                <c:pt idx="703">
                  <c:v>103.83</c:v>
                </c:pt>
                <c:pt idx="704">
                  <c:v>104.91</c:v>
                </c:pt>
                <c:pt idx="705">
                  <c:v>105.54</c:v>
                </c:pt>
                <c:pt idx="706">
                  <c:v>105.05</c:v>
                </c:pt>
                <c:pt idx="707">
                  <c:v>102.98</c:v>
                </c:pt>
                <c:pt idx="708">
                  <c:v>99.63</c:v>
                </c:pt>
                <c:pt idx="709">
                  <c:v>103.21</c:v>
                </c:pt>
                <c:pt idx="710">
                  <c:v>101.28</c:v>
                </c:pt>
                <c:pt idx="711">
                  <c:v>103.57</c:v>
                </c:pt>
                <c:pt idx="712">
                  <c:v>102.48</c:v>
                </c:pt>
                <c:pt idx="713">
                  <c:v>104.49</c:v>
                </c:pt>
                <c:pt idx="714">
                  <c:v>101.93</c:v>
                </c:pt>
                <c:pt idx="715">
                  <c:v>103.29</c:v>
                </c:pt>
                <c:pt idx="716">
                  <c:v>101.5</c:v>
                </c:pt>
                <c:pt idx="717">
                  <c:v>105.1</c:v>
                </c:pt>
                <c:pt idx="718">
                  <c:v>103.62</c:v>
                </c:pt>
                <c:pt idx="719">
                  <c:v>104.12</c:v>
                </c:pt>
                <c:pt idx="720">
                  <c:v>107.88</c:v>
                </c:pt>
                <c:pt idx="721">
                  <c:v>104.19</c:v>
                </c:pt>
                <c:pt idx="722">
                  <c:v>105.08</c:v>
                </c:pt>
                <c:pt idx="723">
                  <c:v>104.68</c:v>
                </c:pt>
                <c:pt idx="724">
                  <c:v>108.04</c:v>
                </c:pt>
                <c:pt idx="725">
                  <c:v>105.18</c:v>
                </c:pt>
                <c:pt idx="726">
                  <c:v>105.57</c:v>
                </c:pt>
                <c:pt idx="727">
                  <c:v>104.82</c:v>
                </c:pt>
                <c:pt idx="728">
                  <c:v>105.51</c:v>
                </c:pt>
                <c:pt idx="729">
                  <c:v>102.43</c:v>
                </c:pt>
                <c:pt idx="730">
                  <c:v>105.29</c:v>
                </c:pt>
                <c:pt idx="731">
                  <c:v>105.02</c:v>
                </c:pt>
                <c:pt idx="732">
                  <c:v>109.12</c:v>
                </c:pt>
                <c:pt idx="733">
                  <c:v>107.63</c:v>
                </c:pt>
                <c:pt idx="734">
                  <c:v>108.89</c:v>
                </c:pt>
                <c:pt idx="735">
                  <c:v>105.67</c:v>
                </c:pt>
                <c:pt idx="736">
                  <c:v>103.31</c:v>
                </c:pt>
                <c:pt idx="737">
                  <c:v>106.11</c:v>
                </c:pt>
                <c:pt idx="738">
                  <c:v>103.42</c:v>
                </c:pt>
                <c:pt idx="739">
                  <c:v>103.17</c:v>
                </c:pt>
                <c:pt idx="740">
                  <c:v>102.17</c:v>
                </c:pt>
                <c:pt idx="741">
                  <c:v>105.6</c:v>
                </c:pt>
                <c:pt idx="742">
                  <c:v>102.77</c:v>
                </c:pt>
                <c:pt idx="743">
                  <c:v>103.92</c:v>
                </c:pt>
                <c:pt idx="745">
                  <c:v>105.31</c:v>
                </c:pt>
                <c:pt idx="746">
                  <c:v>104.26</c:v>
                </c:pt>
                <c:pt idx="747">
                  <c:v>103.07</c:v>
                </c:pt>
                <c:pt idx="748">
                  <c:v>103.15</c:v>
                </c:pt>
                <c:pt idx="749">
                  <c:v>103.24</c:v>
                </c:pt>
                <c:pt idx="750">
                  <c:v>102.23</c:v>
                </c:pt>
                <c:pt idx="751">
                  <c:v>104.9</c:v>
                </c:pt>
                <c:pt idx="752">
                  <c:v>103.56</c:v>
                </c:pt>
                <c:pt idx="753">
                  <c:v>103.02</c:v>
                </c:pt>
                <c:pt idx="754">
                  <c:v>101.64</c:v>
                </c:pt>
                <c:pt idx="755">
                  <c:v>101.77</c:v>
                </c:pt>
                <c:pt idx="756">
                  <c:v>100.95</c:v>
                </c:pt>
                <c:pt idx="757">
                  <c:v>100.94</c:v>
                </c:pt>
                <c:pt idx="758">
                  <c:v>99.74</c:v>
                </c:pt>
                <c:pt idx="759">
                  <c:v>100.29</c:v>
                </c:pt>
                <c:pt idx="760">
                  <c:v>100.06</c:v>
                </c:pt>
                <c:pt idx="761">
                  <c:v>100.09</c:v>
                </c:pt>
                <c:pt idx="762">
                  <c:v>99.83</c:v>
                </c:pt>
                <c:pt idx="763">
                  <c:v>99.62</c:v>
                </c:pt>
                <c:pt idx="764">
                  <c:v>99.87</c:v>
                </c:pt>
                <c:pt idx="765">
                  <c:v>98.61</c:v>
                </c:pt>
                <c:pt idx="766">
                  <c:v>99.18</c:v>
                </c:pt>
                <c:pt idx="767">
                  <c:v>100.5</c:v>
                </c:pt>
                <c:pt idx="768">
                  <c:v>98.93</c:v>
                </c:pt>
                <c:pt idx="769">
                  <c:v>99.09</c:v>
                </c:pt>
                <c:pt idx="770">
                  <c:v>98.91</c:v>
                </c:pt>
                <c:pt idx="771">
                  <c:v>98.33</c:v>
                </c:pt>
                <c:pt idx="772">
                  <c:v>100.89</c:v>
                </c:pt>
                <c:pt idx="773">
                  <c:v>98.55</c:v>
                </c:pt>
                <c:pt idx="774">
                  <c:v>99.71</c:v>
                </c:pt>
                <c:pt idx="775">
                  <c:v>100.79</c:v>
                </c:pt>
                <c:pt idx="776">
                  <c:v>99.79</c:v>
                </c:pt>
                <c:pt idx="777">
                  <c:v>99.02</c:v>
                </c:pt>
                <c:pt idx="778">
                  <c:v>96.98</c:v>
                </c:pt>
                <c:pt idx="779">
                  <c:v>97.96</c:v>
                </c:pt>
                <c:pt idx="780">
                  <c:v>96.08</c:v>
                </c:pt>
                <c:pt idx="781">
                  <c:v>97.74</c:v>
                </c:pt>
                <c:pt idx="782">
                  <c:v>96.41</c:v>
                </c:pt>
                <c:pt idx="783">
                  <c:v>98.83</c:v>
                </c:pt>
                <c:pt idx="784">
                  <c:v>97.84</c:v>
                </c:pt>
                <c:pt idx="785">
                  <c:v>95.49</c:v>
                </c:pt>
                <c:pt idx="786">
                  <c:v>96.69</c:v>
                </c:pt>
                <c:pt idx="787">
                  <c:v>97.74</c:v>
                </c:pt>
                <c:pt idx="788">
                  <c:v>97.85</c:v>
                </c:pt>
                <c:pt idx="789">
                  <c:v>93.72</c:v>
                </c:pt>
                <c:pt idx="790">
                  <c:v>95.95</c:v>
                </c:pt>
                <c:pt idx="791">
                  <c:v>93.78</c:v>
                </c:pt>
                <c:pt idx="792">
                  <c:v>94.23</c:v>
                </c:pt>
                <c:pt idx="793">
                  <c:v>93.85</c:v>
                </c:pt>
                <c:pt idx="794">
                  <c:v>94.06</c:v>
                </c:pt>
                <c:pt idx="795">
                  <c:v>91.19</c:v>
                </c:pt>
                <c:pt idx="796">
                  <c:v>90.54</c:v>
                </c:pt>
                <c:pt idx="797">
                  <c:v>91.07</c:v>
                </c:pt>
                <c:pt idx="798">
                  <c:v>92.47</c:v>
                </c:pt>
                <c:pt idx="799">
                  <c:v>92.07</c:v>
                </c:pt>
                <c:pt idx="800">
                  <c:v>92.13</c:v>
                </c:pt>
                <c:pt idx="801">
                  <c:v>92.86</c:v>
                </c:pt>
                <c:pt idx="802">
                  <c:v>94.67</c:v>
                </c:pt>
                <c:pt idx="803">
                  <c:v>91.7</c:v>
                </c:pt>
                <c:pt idx="804">
                  <c:v>93.26</c:v>
                </c:pt>
                <c:pt idx="805">
                  <c:v>93.67</c:v>
                </c:pt>
                <c:pt idx="806">
                  <c:v>92.04</c:v>
                </c:pt>
                <c:pt idx="807">
                  <c:v>94.08</c:v>
                </c:pt>
                <c:pt idx="808">
                  <c:v>92.55</c:v>
                </c:pt>
                <c:pt idx="809">
                  <c:v>91.93</c:v>
                </c:pt>
                <c:pt idx="810">
                  <c:v>91.29</c:v>
                </c:pt>
                <c:pt idx="811">
                  <c:v>93.67</c:v>
                </c:pt>
                <c:pt idx="812">
                  <c:v>91.15</c:v>
                </c:pt>
                <c:pt idx="813">
                  <c:v>91.86</c:v>
                </c:pt>
                <c:pt idx="814">
                  <c:v>90.47</c:v>
                </c:pt>
                <c:pt idx="815">
                  <c:v>88.71</c:v>
                </c:pt>
                <c:pt idx="816">
                  <c:v>90</c:v>
                </c:pt>
                <c:pt idx="817">
                  <c:v>90.71</c:v>
                </c:pt>
                <c:pt idx="818">
                  <c:v>88.43</c:v>
                </c:pt>
                <c:pt idx="819">
                  <c:v>89.06</c:v>
                </c:pt>
                <c:pt idx="820">
                  <c:v>91.21</c:v>
                </c:pt>
                <c:pt idx="821">
                  <c:v>88.95</c:v>
                </c:pt>
                <c:pt idx="822">
                  <c:v>87.42</c:v>
                </c:pt>
                <c:pt idx="823">
                  <c:v>85.66</c:v>
                </c:pt>
                <c:pt idx="824">
                  <c:v>86.55</c:v>
                </c:pt>
                <c:pt idx="825">
                  <c:v>85.61</c:v>
                </c:pt>
                <c:pt idx="826">
                  <c:v>88.13</c:v>
                </c:pt>
                <c:pt idx="827">
                  <c:v>87.61</c:v>
                </c:pt>
                <c:pt idx="828">
                  <c:v>85.98</c:v>
                </c:pt>
                <c:pt idx="829">
                  <c:v>87.58</c:v>
                </c:pt>
                <c:pt idx="830">
                  <c:v>84.31</c:v>
                </c:pt>
                <c:pt idx="831">
                  <c:v>82.69</c:v>
                </c:pt>
                <c:pt idx="832">
                  <c:v>81.88</c:v>
                </c:pt>
                <c:pt idx="833">
                  <c:v>80.8</c:v>
                </c:pt>
                <c:pt idx="834">
                  <c:v>82.61</c:v>
                </c:pt>
                <c:pt idx="835">
                  <c:v>85.13</c:v>
                </c:pt>
                <c:pt idx="836">
                  <c:v>83.46</c:v>
                </c:pt>
                <c:pt idx="837">
                  <c:v>83.38</c:v>
                </c:pt>
                <c:pt idx="838">
                  <c:v>82.7</c:v>
                </c:pt>
                <c:pt idx="839">
                  <c:v>81.95</c:v>
                </c:pt>
                <c:pt idx="840">
                  <c:v>82.5</c:v>
                </c:pt>
                <c:pt idx="841">
                  <c:v>81.72</c:v>
                </c:pt>
                <c:pt idx="842">
                  <c:v>84.1</c:v>
                </c:pt>
                <c:pt idx="843">
                  <c:v>80.53</c:v>
                </c:pt>
                <c:pt idx="844">
                  <c:v>79.27</c:v>
                </c:pt>
                <c:pt idx="845">
                  <c:v>80.569999999999993</c:v>
                </c:pt>
                <c:pt idx="846">
                  <c:v>78.290000000000006</c:v>
                </c:pt>
                <c:pt idx="847">
                  <c:v>78.67</c:v>
                </c:pt>
                <c:pt idx="848">
                  <c:v>76.97</c:v>
                </c:pt>
                <c:pt idx="849">
                  <c:v>80.81</c:v>
                </c:pt>
                <c:pt idx="850">
                  <c:v>80.05</c:v>
                </c:pt>
                <c:pt idx="851">
                  <c:v>80.28</c:v>
                </c:pt>
                <c:pt idx="852">
                  <c:v>81.31</c:v>
                </c:pt>
                <c:pt idx="853">
                  <c:v>80.16</c:v>
                </c:pt>
                <c:pt idx="854">
                  <c:v>77.89</c:v>
                </c:pt>
                <c:pt idx="855">
                  <c:v>80.94</c:v>
                </c:pt>
                <c:pt idx="856">
                  <c:v>79.3</c:v>
                </c:pt>
                <c:pt idx="857">
                  <c:v>79.2</c:v>
                </c:pt>
                <c:pt idx="858">
                  <c:v>78.61</c:v>
                </c:pt>
                <c:pt idx="859">
                  <c:v>79.36</c:v>
                </c:pt>
                <c:pt idx="860">
                  <c:v>77.459999999999994</c:v>
                </c:pt>
                <c:pt idx="861">
                  <c:v>77.39</c:v>
                </c:pt>
                <c:pt idx="862">
                  <c:v>78.53</c:v>
                </c:pt>
                <c:pt idx="863">
                  <c:v>78.069999999999993</c:v>
                </c:pt>
                <c:pt idx="864">
                  <c:v>79.72</c:v>
                </c:pt>
                <c:pt idx="865">
                  <c:v>74.95</c:v>
                </c:pt>
                <c:pt idx="866">
                  <c:v>79.150000000000006</c:v>
                </c:pt>
                <c:pt idx="867">
                  <c:v>77.739999999999995</c:v>
                </c:pt>
                <c:pt idx="868">
                  <c:v>78.17</c:v>
                </c:pt>
                <c:pt idx="869">
                  <c:v>73.89</c:v>
                </c:pt>
                <c:pt idx="870">
                  <c:v>75.709999999999994</c:v>
                </c:pt>
                <c:pt idx="871">
                  <c:v>77.27</c:v>
                </c:pt>
                <c:pt idx="872">
                  <c:v>77.709999999999994</c:v>
                </c:pt>
                <c:pt idx="873">
                  <c:v>79.06</c:v>
                </c:pt>
                <c:pt idx="874">
                  <c:v>77.84</c:v>
                </c:pt>
                <c:pt idx="875">
                  <c:v>77.760000000000005</c:v>
                </c:pt>
                <c:pt idx="876">
                  <c:v>74.67</c:v>
                </c:pt>
                <c:pt idx="877">
                  <c:v>77.98</c:v>
                </c:pt>
                <c:pt idx="878">
                  <c:v>77.77</c:v>
                </c:pt>
                <c:pt idx="879">
                  <c:v>78.05</c:v>
                </c:pt>
                <c:pt idx="880">
                  <c:v>79.75</c:v>
                </c:pt>
                <c:pt idx="881">
                  <c:v>78.72</c:v>
                </c:pt>
                <c:pt idx="882">
                  <c:v>77.650000000000006</c:v>
                </c:pt>
                <c:pt idx="883">
                  <c:v>77.14</c:v>
                </c:pt>
                <c:pt idx="884">
                  <c:v>78.11</c:v>
                </c:pt>
                <c:pt idx="885">
                  <c:v>79.87</c:v>
                </c:pt>
                <c:pt idx="886">
                  <c:v>77.94</c:v>
                </c:pt>
                <c:pt idx="887">
                  <c:v>76.84</c:v>
                </c:pt>
                <c:pt idx="888">
                  <c:v>77.03</c:v>
                </c:pt>
                <c:pt idx="889">
                  <c:v>77.67</c:v>
                </c:pt>
                <c:pt idx="890">
                  <c:v>76.2</c:v>
                </c:pt>
                <c:pt idx="891">
                  <c:v>77.52</c:v>
                </c:pt>
                <c:pt idx="892">
                  <c:v>75.010000000000005</c:v>
                </c:pt>
                <c:pt idx="893">
                  <c:v>75.81</c:v>
                </c:pt>
                <c:pt idx="894">
                  <c:v>76.78</c:v>
                </c:pt>
                <c:pt idx="895">
                  <c:v>73.77</c:v>
                </c:pt>
                <c:pt idx="896">
                  <c:v>77.81</c:v>
                </c:pt>
                <c:pt idx="897">
                  <c:v>78.37</c:v>
                </c:pt>
                <c:pt idx="898">
                  <c:v>76.22</c:v>
                </c:pt>
                <c:pt idx="899">
                  <c:v>76.510000000000005</c:v>
                </c:pt>
                <c:pt idx="900">
                  <c:v>77.08</c:v>
                </c:pt>
                <c:pt idx="901">
                  <c:v>76.930000000000007</c:v>
                </c:pt>
                <c:pt idx="902">
                  <c:v>77.44</c:v>
                </c:pt>
                <c:pt idx="903">
                  <c:v>77.540000000000006</c:v>
                </c:pt>
                <c:pt idx="904">
                  <c:v>78.28</c:v>
                </c:pt>
                <c:pt idx="905">
                  <c:v>77.66</c:v>
                </c:pt>
                <c:pt idx="906">
                  <c:v>76.75</c:v>
                </c:pt>
                <c:pt idx="907">
                  <c:v>77.349999999999994</c:v>
                </c:pt>
                <c:pt idx="908">
                  <c:v>78.41</c:v>
                </c:pt>
                <c:pt idx="909">
                  <c:v>76.41</c:v>
                </c:pt>
                <c:pt idx="910">
                  <c:v>75.180000000000007</c:v>
                </c:pt>
                <c:pt idx="911">
                  <c:v>76.25</c:v>
                </c:pt>
                <c:pt idx="912">
                  <c:v>76.5</c:v>
                </c:pt>
                <c:pt idx="913">
                  <c:v>75.53</c:v>
                </c:pt>
                <c:pt idx="914">
                  <c:v>72.78</c:v>
                </c:pt>
                <c:pt idx="915">
                  <c:v>75.95</c:v>
                </c:pt>
                <c:pt idx="916">
                  <c:v>79.17</c:v>
                </c:pt>
                <c:pt idx="917">
                  <c:v>74.319999999999993</c:v>
                </c:pt>
                <c:pt idx="918">
                  <c:v>74.77</c:v>
                </c:pt>
                <c:pt idx="919">
                  <c:v>72.790000000000006</c:v>
                </c:pt>
                <c:pt idx="920">
                  <c:v>72.13</c:v>
                </c:pt>
                <c:pt idx="921">
                  <c:v>76.239999999999995</c:v>
                </c:pt>
                <c:pt idx="922">
                  <c:v>72.510000000000005</c:v>
                </c:pt>
                <c:pt idx="923">
                  <c:v>72.34</c:v>
                </c:pt>
                <c:pt idx="924">
                  <c:v>74.650000000000006</c:v>
                </c:pt>
                <c:pt idx="925">
                  <c:v>73.73</c:v>
                </c:pt>
                <c:pt idx="926">
                  <c:v>73.3</c:v>
                </c:pt>
                <c:pt idx="927">
                  <c:v>71.88</c:v>
                </c:pt>
                <c:pt idx="928">
                  <c:v>72.37</c:v>
                </c:pt>
                <c:pt idx="929">
                  <c:v>72.69</c:v>
                </c:pt>
                <c:pt idx="930">
                  <c:v>70.7</c:v>
                </c:pt>
                <c:pt idx="931">
                  <c:v>73.28</c:v>
                </c:pt>
                <c:pt idx="932">
                  <c:v>71.33</c:v>
                </c:pt>
                <c:pt idx="933">
                  <c:v>71.73</c:v>
                </c:pt>
                <c:pt idx="934">
                  <c:v>71.87</c:v>
                </c:pt>
                <c:pt idx="935">
                  <c:v>70.44</c:v>
                </c:pt>
                <c:pt idx="936">
                  <c:v>71.650000000000006</c:v>
                </c:pt>
                <c:pt idx="937">
                  <c:v>72.66</c:v>
                </c:pt>
                <c:pt idx="938">
                  <c:v>72.3</c:v>
                </c:pt>
                <c:pt idx="939">
                  <c:v>71.599999999999994</c:v>
                </c:pt>
                <c:pt idx="940">
                  <c:v>70.03</c:v>
                </c:pt>
                <c:pt idx="941">
                  <c:v>71.62</c:v>
                </c:pt>
                <c:pt idx="942">
                  <c:v>73.33</c:v>
                </c:pt>
                <c:pt idx="943">
                  <c:v>72.239999999999995</c:v>
                </c:pt>
                <c:pt idx="944">
                  <c:v>73.16</c:v>
                </c:pt>
                <c:pt idx="945">
                  <c:v>71.88</c:v>
                </c:pt>
                <c:pt idx="946">
                  <c:v>73.010000000000005</c:v>
                </c:pt>
                <c:pt idx="947">
                  <c:v>73.42</c:v>
                </c:pt>
                <c:pt idx="948">
                  <c:v>73.989999999999995</c:v>
                </c:pt>
                <c:pt idx="949">
                  <c:v>73.69</c:v>
                </c:pt>
                <c:pt idx="950">
                  <c:v>73.180000000000007</c:v>
                </c:pt>
                <c:pt idx="951">
                  <c:v>72.73</c:v>
                </c:pt>
                <c:pt idx="952">
                  <c:v>75.23</c:v>
                </c:pt>
                <c:pt idx="953">
                  <c:v>75.709999999999994</c:v>
                </c:pt>
                <c:pt idx="954">
                  <c:v>73.27</c:v>
                </c:pt>
                <c:pt idx="955">
                  <c:v>75.349999999999994</c:v>
                </c:pt>
                <c:pt idx="956">
                  <c:v>74.02</c:v>
                </c:pt>
                <c:pt idx="957">
                  <c:v>75.34</c:v>
                </c:pt>
                <c:pt idx="958">
                  <c:v>73.39</c:v>
                </c:pt>
                <c:pt idx="959">
                  <c:v>73.239999999999995</c:v>
                </c:pt>
                <c:pt idx="960">
                  <c:v>77.14</c:v>
                </c:pt>
                <c:pt idx="961">
                  <c:v>78.39</c:v>
                </c:pt>
                <c:pt idx="962">
                  <c:v>78.55</c:v>
                </c:pt>
                <c:pt idx="963">
                  <c:v>77.3</c:v>
                </c:pt>
                <c:pt idx="964">
                  <c:v>75.290000000000006</c:v>
                </c:pt>
                <c:pt idx="965">
                  <c:v>76.37</c:v>
                </c:pt>
                <c:pt idx="966">
                  <c:v>76.14</c:v>
                </c:pt>
                <c:pt idx="967">
                  <c:v>78.02</c:v>
                </c:pt>
                <c:pt idx="968">
                  <c:v>78.7</c:v>
                </c:pt>
                <c:pt idx="969">
                  <c:v>77.58</c:v>
                </c:pt>
                <c:pt idx="970">
                  <c:v>76.290000000000006</c:v>
                </c:pt>
                <c:pt idx="971">
                  <c:v>78.27</c:v>
                </c:pt>
                <c:pt idx="972">
                  <c:v>76.95</c:v>
                </c:pt>
                <c:pt idx="973">
                  <c:v>77.5</c:v>
                </c:pt>
                <c:pt idx="974">
                  <c:v>75.25</c:v>
                </c:pt>
                <c:pt idx="975">
                  <c:v>77.23</c:v>
                </c:pt>
                <c:pt idx="976">
                  <c:v>75.349999999999994</c:v>
                </c:pt>
                <c:pt idx="977">
                  <c:v>76.77</c:v>
                </c:pt>
                <c:pt idx="978">
                  <c:v>76.099999999999994</c:v>
                </c:pt>
                <c:pt idx="979">
                  <c:v>74.540000000000006</c:v>
                </c:pt>
                <c:pt idx="980">
                  <c:v>74.12</c:v>
                </c:pt>
                <c:pt idx="981">
                  <c:v>75.83</c:v>
                </c:pt>
                <c:pt idx="983">
                  <c:v>81.709999999999994</c:v>
                </c:pt>
                <c:pt idx="984">
                  <c:v>80.27</c:v>
                </c:pt>
                <c:pt idx="985">
                  <c:v>81.13</c:v>
                </c:pt>
                <c:pt idx="986">
                  <c:v>82.16</c:v>
                </c:pt>
                <c:pt idx="987">
                  <c:v>80.11</c:v>
                </c:pt>
                <c:pt idx="988">
                  <c:v>80.959999999999994</c:v>
                </c:pt>
                <c:pt idx="989">
                  <c:v>82.72</c:v>
                </c:pt>
                <c:pt idx="990">
                  <c:v>81.48</c:v>
                </c:pt>
                <c:pt idx="991">
                  <c:v>80.83</c:v>
                </c:pt>
                <c:pt idx="992">
                  <c:v>75.930000000000007</c:v>
                </c:pt>
                <c:pt idx="993">
                  <c:v>80.98</c:v>
                </c:pt>
                <c:pt idx="994">
                  <c:v>79.760000000000005</c:v>
                </c:pt>
                <c:pt idx="995">
                  <c:v>79.260000000000005</c:v>
                </c:pt>
                <c:pt idx="996">
                  <c:v>80.14</c:v>
                </c:pt>
                <c:pt idx="997">
                  <c:v>75.11</c:v>
                </c:pt>
                <c:pt idx="998">
                  <c:v>72.430000000000007</c:v>
                </c:pt>
                <c:pt idx="999">
                  <c:v>72.260000000000005</c:v>
                </c:pt>
                <c:pt idx="1000">
                  <c:v>74.489999999999995</c:v>
                </c:pt>
                <c:pt idx="1001">
                  <c:v>71.900000000000006</c:v>
                </c:pt>
                <c:pt idx="1002">
                  <c:v>71.52</c:v>
                </c:pt>
                <c:pt idx="1003">
                  <c:v>71.69</c:v>
                </c:pt>
                <c:pt idx="1004">
                  <c:v>72.930000000000007</c:v>
                </c:pt>
                <c:pt idx="1005">
                  <c:v>73.489999999999995</c:v>
                </c:pt>
                <c:pt idx="1006">
                  <c:v>70.459999999999994</c:v>
                </c:pt>
                <c:pt idx="1007">
                  <c:v>69.2</c:v>
                </c:pt>
                <c:pt idx="1008">
                  <c:v>69.78</c:v>
                </c:pt>
                <c:pt idx="1009">
                  <c:v>71.959999999999994</c:v>
                </c:pt>
                <c:pt idx="1010">
                  <c:v>67.92</c:v>
                </c:pt>
                <c:pt idx="1011">
                  <c:v>72.62</c:v>
                </c:pt>
                <c:pt idx="1012">
                  <c:v>68.67</c:v>
                </c:pt>
                <c:pt idx="1013">
                  <c:v>72.959999999999994</c:v>
                </c:pt>
                <c:pt idx="1014">
                  <c:v>71.27</c:v>
                </c:pt>
                <c:pt idx="1015">
                  <c:v>67.42</c:v>
                </c:pt>
                <c:pt idx="1016">
                  <c:v>67.73</c:v>
                </c:pt>
                <c:pt idx="1017">
                  <c:v>69.97</c:v>
                </c:pt>
                <c:pt idx="1018">
                  <c:v>71.36</c:v>
                </c:pt>
                <c:pt idx="1019">
                  <c:v>67.930000000000007</c:v>
                </c:pt>
                <c:pt idx="1020">
                  <c:v>70.900000000000006</c:v>
                </c:pt>
                <c:pt idx="1021">
                  <c:v>71.510000000000005</c:v>
                </c:pt>
                <c:pt idx="1022">
                  <c:v>68.09</c:v>
                </c:pt>
                <c:pt idx="1023">
                  <c:v>65.709999999999994</c:v>
                </c:pt>
                <c:pt idx="1024">
                  <c:v>67.55</c:v>
                </c:pt>
                <c:pt idx="1025">
                  <c:v>68.28</c:v>
                </c:pt>
                <c:pt idx="1026">
                  <c:v>68.11</c:v>
                </c:pt>
                <c:pt idx="1027">
                  <c:v>67.87</c:v>
                </c:pt>
                <c:pt idx="1028">
                  <c:v>66.63</c:v>
                </c:pt>
                <c:pt idx="1029">
                  <c:v>64.849999999999994</c:v>
                </c:pt>
                <c:pt idx="1030">
                  <c:v>74.47</c:v>
                </c:pt>
                <c:pt idx="1031">
                  <c:v>73.540000000000006</c:v>
                </c:pt>
                <c:pt idx="1032">
                  <c:v>67.680000000000007</c:v>
                </c:pt>
                <c:pt idx="1033">
                  <c:v>67.64</c:v>
                </c:pt>
                <c:pt idx="1034">
                  <c:v>72.83</c:v>
                </c:pt>
                <c:pt idx="1035">
                  <c:v>72.209999999999994</c:v>
                </c:pt>
                <c:pt idx="1036">
                  <c:v>66.31</c:v>
                </c:pt>
                <c:pt idx="1037">
                  <c:v>65.73</c:v>
                </c:pt>
                <c:pt idx="1038">
                  <c:v>71.459999999999994</c:v>
                </c:pt>
                <c:pt idx="1039">
                  <c:v>71.12</c:v>
                </c:pt>
                <c:pt idx="1040">
                  <c:v>71.86</c:v>
                </c:pt>
                <c:pt idx="1041">
                  <c:v>72.349999999999994</c:v>
                </c:pt>
                <c:pt idx="1042">
                  <c:v>65.84</c:v>
                </c:pt>
                <c:pt idx="1043">
                  <c:v>65.8</c:v>
                </c:pt>
                <c:pt idx="1044">
                  <c:v>66.81</c:v>
                </c:pt>
                <c:pt idx="1045">
                  <c:v>66.72</c:v>
                </c:pt>
                <c:pt idx="1046">
                  <c:v>65.430000000000007</c:v>
                </c:pt>
                <c:pt idx="1047">
                  <c:v>65.91</c:v>
                </c:pt>
                <c:pt idx="1048">
                  <c:v>66.42</c:v>
                </c:pt>
                <c:pt idx="1049">
                  <c:v>65.56</c:v>
                </c:pt>
                <c:pt idx="1050">
                  <c:v>66.7</c:v>
                </c:pt>
                <c:pt idx="1051">
                  <c:v>64.069999999999993</c:v>
                </c:pt>
                <c:pt idx="1052">
                  <c:v>64.55</c:v>
                </c:pt>
                <c:pt idx="1053">
                  <c:v>64.38</c:v>
                </c:pt>
                <c:pt idx="1054">
                  <c:v>65.77</c:v>
                </c:pt>
                <c:pt idx="1055">
                  <c:v>64.930000000000007</c:v>
                </c:pt>
                <c:pt idx="1056">
                  <c:v>64.63</c:v>
                </c:pt>
                <c:pt idx="1057">
                  <c:v>71.2</c:v>
                </c:pt>
                <c:pt idx="1058">
                  <c:v>63.26</c:v>
                </c:pt>
                <c:pt idx="1059">
                  <c:v>70.680000000000007</c:v>
                </c:pt>
                <c:pt idx="1060">
                  <c:v>65.22</c:v>
                </c:pt>
                <c:pt idx="1061">
                  <c:v>65.239999999999995</c:v>
                </c:pt>
                <c:pt idx="1062">
                  <c:v>65.599999999999994</c:v>
                </c:pt>
                <c:pt idx="1063">
                  <c:v>71.010000000000005</c:v>
                </c:pt>
                <c:pt idx="1064">
                  <c:v>69.489999999999995</c:v>
                </c:pt>
                <c:pt idx="1065">
                  <c:v>70.61</c:v>
                </c:pt>
                <c:pt idx="1066">
                  <c:v>69.989999999999995</c:v>
                </c:pt>
                <c:pt idx="1067">
                  <c:v>70.23</c:v>
                </c:pt>
                <c:pt idx="1068">
                  <c:v>69.89</c:v>
                </c:pt>
                <c:pt idx="1069">
                  <c:v>70.89</c:v>
                </c:pt>
                <c:pt idx="1070">
                  <c:v>70.510000000000005</c:v>
                </c:pt>
                <c:pt idx="1071">
                  <c:v>69.040000000000006</c:v>
                </c:pt>
                <c:pt idx="1072">
                  <c:v>63.42</c:v>
                </c:pt>
                <c:pt idx="1073">
                  <c:v>63.27</c:v>
                </c:pt>
                <c:pt idx="1074">
                  <c:v>68.400000000000006</c:v>
                </c:pt>
                <c:pt idx="1075">
                  <c:v>63.89</c:v>
                </c:pt>
                <c:pt idx="1076">
                  <c:v>63.92</c:v>
                </c:pt>
                <c:pt idx="1077">
                  <c:v>66.349999999999994</c:v>
                </c:pt>
                <c:pt idx="1078">
                  <c:v>66.42</c:v>
                </c:pt>
                <c:pt idx="1079">
                  <c:v>66.849999999999994</c:v>
                </c:pt>
                <c:pt idx="1080">
                  <c:v>67.819999999999993</c:v>
                </c:pt>
                <c:pt idx="1081">
                  <c:v>62.76</c:v>
                </c:pt>
                <c:pt idx="1082">
                  <c:v>63.74</c:v>
                </c:pt>
                <c:pt idx="1083">
                  <c:v>60.71</c:v>
                </c:pt>
                <c:pt idx="1084">
                  <c:v>62.59</c:v>
                </c:pt>
                <c:pt idx="1085">
                  <c:v>62.99</c:v>
                </c:pt>
                <c:pt idx="1086">
                  <c:v>62.05</c:v>
                </c:pt>
                <c:pt idx="1087">
                  <c:v>60.08</c:v>
                </c:pt>
                <c:pt idx="1088">
                  <c:v>61.8</c:v>
                </c:pt>
                <c:pt idx="1089">
                  <c:v>62.27</c:v>
                </c:pt>
                <c:pt idx="1090">
                  <c:v>60.68</c:v>
                </c:pt>
                <c:pt idx="1091">
                  <c:v>60.88</c:v>
                </c:pt>
                <c:pt idx="1092">
                  <c:v>62.17</c:v>
                </c:pt>
                <c:pt idx="1093">
                  <c:v>62.87</c:v>
                </c:pt>
                <c:pt idx="1094">
                  <c:v>64.62</c:v>
                </c:pt>
                <c:pt idx="1095">
                  <c:v>67.569999999999993</c:v>
                </c:pt>
                <c:pt idx="1096">
                  <c:v>66.540000000000006</c:v>
                </c:pt>
                <c:pt idx="1097">
                  <c:v>65.14</c:v>
                </c:pt>
                <c:pt idx="1098">
                  <c:v>65.290000000000006</c:v>
                </c:pt>
                <c:pt idx="1099">
                  <c:v>66.400000000000006</c:v>
                </c:pt>
                <c:pt idx="1100">
                  <c:v>63.39</c:v>
                </c:pt>
                <c:pt idx="1101">
                  <c:v>64.290000000000006</c:v>
                </c:pt>
                <c:pt idx="1102">
                  <c:v>64.27</c:v>
                </c:pt>
                <c:pt idx="1103">
                  <c:v>64.16</c:v>
                </c:pt>
                <c:pt idx="1104">
                  <c:v>69.45</c:v>
                </c:pt>
                <c:pt idx="1105">
                  <c:v>64.27</c:v>
                </c:pt>
                <c:pt idx="1106">
                  <c:v>69.89</c:v>
                </c:pt>
                <c:pt idx="1107">
                  <c:v>65.88</c:v>
                </c:pt>
                <c:pt idx="1108">
                  <c:v>68.290000000000006</c:v>
                </c:pt>
                <c:pt idx="1109">
                  <c:v>69.78</c:v>
                </c:pt>
                <c:pt idx="1110">
                  <c:v>70.95</c:v>
                </c:pt>
                <c:pt idx="1111">
                  <c:v>70.209999999999994</c:v>
                </c:pt>
                <c:pt idx="1112">
                  <c:v>69.44</c:v>
                </c:pt>
                <c:pt idx="1113">
                  <c:v>65.52</c:v>
                </c:pt>
                <c:pt idx="1114">
                  <c:v>67.069999999999993</c:v>
                </c:pt>
                <c:pt idx="1115">
                  <c:v>69.739999999999995</c:v>
                </c:pt>
                <c:pt idx="1116">
                  <c:v>66.17</c:v>
                </c:pt>
                <c:pt idx="1117">
                  <c:v>66.67</c:v>
                </c:pt>
                <c:pt idx="1118">
                  <c:v>66.97</c:v>
                </c:pt>
                <c:pt idx="1119">
                  <c:v>67.36</c:v>
                </c:pt>
                <c:pt idx="1120">
                  <c:v>65.69</c:v>
                </c:pt>
                <c:pt idx="1122">
                  <c:v>64.73</c:v>
                </c:pt>
                <c:pt idx="1123">
                  <c:v>67.23</c:v>
                </c:pt>
                <c:pt idx="1124">
                  <c:v>67.73</c:v>
                </c:pt>
                <c:pt idx="1125">
                  <c:v>65.92</c:v>
                </c:pt>
                <c:pt idx="1126">
                  <c:v>64.099999999999994</c:v>
                </c:pt>
                <c:pt idx="1127">
                  <c:v>66.38</c:v>
                </c:pt>
                <c:pt idx="1128">
                  <c:v>67.44</c:v>
                </c:pt>
                <c:pt idx="1129">
                  <c:v>65.62</c:v>
                </c:pt>
                <c:pt idx="1130">
                  <c:v>64.95</c:v>
                </c:pt>
                <c:pt idx="1131">
                  <c:v>68.91</c:v>
                </c:pt>
                <c:pt idx="1132">
                  <c:v>68.23</c:v>
                </c:pt>
                <c:pt idx="1133">
                  <c:v>69.400000000000006</c:v>
                </c:pt>
                <c:pt idx="1134">
                  <c:v>68.33</c:v>
                </c:pt>
                <c:pt idx="1135">
                  <c:v>67.53</c:v>
                </c:pt>
                <c:pt idx="1136">
                  <c:v>66.569999999999993</c:v>
                </c:pt>
                <c:pt idx="1137">
                  <c:v>65.569999999999993</c:v>
                </c:pt>
                <c:pt idx="1138">
                  <c:v>69.37</c:v>
                </c:pt>
                <c:pt idx="1139">
                  <c:v>65.61</c:v>
                </c:pt>
                <c:pt idx="1140">
                  <c:v>64.02</c:v>
                </c:pt>
                <c:pt idx="1141">
                  <c:v>64.67</c:v>
                </c:pt>
                <c:pt idx="1142">
                  <c:v>65.67</c:v>
                </c:pt>
                <c:pt idx="1143">
                  <c:v>65.83</c:v>
                </c:pt>
                <c:pt idx="1144">
                  <c:v>64.849999999999994</c:v>
                </c:pt>
                <c:pt idx="1145">
                  <c:v>63.62</c:v>
                </c:pt>
                <c:pt idx="1146">
                  <c:v>66.180000000000007</c:v>
                </c:pt>
                <c:pt idx="1147">
                  <c:v>66.67</c:v>
                </c:pt>
                <c:pt idx="1148">
                  <c:v>67.67</c:v>
                </c:pt>
                <c:pt idx="1149">
                  <c:v>64.83</c:v>
                </c:pt>
                <c:pt idx="1150">
                  <c:v>66.239999999999995</c:v>
                </c:pt>
                <c:pt idx="1151">
                  <c:v>66.73</c:v>
                </c:pt>
                <c:pt idx="1152">
                  <c:v>65.28</c:v>
                </c:pt>
                <c:pt idx="1153">
                  <c:v>67.819999999999993</c:v>
                </c:pt>
                <c:pt idx="1154">
                  <c:v>64.64</c:v>
                </c:pt>
                <c:pt idx="1155">
                  <c:v>64.39</c:v>
                </c:pt>
                <c:pt idx="1156">
                  <c:v>65.09</c:v>
                </c:pt>
                <c:pt idx="1157">
                  <c:v>65.319999999999993</c:v>
                </c:pt>
                <c:pt idx="1158">
                  <c:v>64.95</c:v>
                </c:pt>
                <c:pt idx="1159">
                  <c:v>63.85</c:v>
                </c:pt>
                <c:pt idx="1160">
                  <c:v>64.11</c:v>
                </c:pt>
                <c:pt idx="1161">
                  <c:v>64.489999999999995</c:v>
                </c:pt>
                <c:pt idx="1162">
                  <c:v>65.37</c:v>
                </c:pt>
                <c:pt idx="1163">
                  <c:v>64.83</c:v>
                </c:pt>
                <c:pt idx="1164">
                  <c:v>66.06</c:v>
                </c:pt>
                <c:pt idx="1165">
                  <c:v>64.489999999999995</c:v>
                </c:pt>
                <c:pt idx="1166">
                  <c:v>64.28</c:v>
                </c:pt>
                <c:pt idx="1167">
                  <c:v>63.18</c:v>
                </c:pt>
                <c:pt idx="1168">
                  <c:v>64.81</c:v>
                </c:pt>
                <c:pt idx="1169">
                  <c:v>65.23</c:v>
                </c:pt>
                <c:pt idx="1170">
                  <c:v>60.53</c:v>
                </c:pt>
                <c:pt idx="1171">
                  <c:v>63.06</c:v>
                </c:pt>
                <c:pt idx="1172">
                  <c:v>61.81</c:v>
                </c:pt>
                <c:pt idx="1173">
                  <c:v>58.63</c:v>
                </c:pt>
                <c:pt idx="1174">
                  <c:v>61.66</c:v>
                </c:pt>
                <c:pt idx="1175">
                  <c:v>61.87</c:v>
                </c:pt>
                <c:pt idx="1176">
                  <c:v>62.33</c:v>
                </c:pt>
                <c:pt idx="1177">
                  <c:v>62.46</c:v>
                </c:pt>
                <c:pt idx="1178">
                  <c:v>63.26</c:v>
                </c:pt>
                <c:pt idx="1179">
                  <c:v>60.79</c:v>
                </c:pt>
                <c:pt idx="1180">
                  <c:v>62.86</c:v>
                </c:pt>
                <c:pt idx="1181">
                  <c:v>59.38</c:v>
                </c:pt>
                <c:pt idx="1182">
                  <c:v>61.82</c:v>
                </c:pt>
                <c:pt idx="1183">
                  <c:v>59.99</c:v>
                </c:pt>
                <c:pt idx="1184">
                  <c:v>61.31</c:v>
                </c:pt>
                <c:pt idx="1185">
                  <c:v>63.54</c:v>
                </c:pt>
                <c:pt idx="1186">
                  <c:v>60.66</c:v>
                </c:pt>
                <c:pt idx="1187">
                  <c:v>61.93</c:v>
                </c:pt>
                <c:pt idx="1188">
                  <c:v>63.25</c:v>
                </c:pt>
                <c:pt idx="1189">
                  <c:v>59.12</c:v>
                </c:pt>
                <c:pt idx="1190">
                  <c:v>60.32</c:v>
                </c:pt>
                <c:pt idx="1191">
                  <c:v>57.71</c:v>
                </c:pt>
                <c:pt idx="1192">
                  <c:v>60.17</c:v>
                </c:pt>
                <c:pt idx="1193">
                  <c:v>59.8</c:v>
                </c:pt>
                <c:pt idx="1194">
                  <c:v>63.72</c:v>
                </c:pt>
                <c:pt idx="1195">
                  <c:v>61.39</c:v>
                </c:pt>
                <c:pt idx="1196">
                  <c:v>61.76</c:v>
                </c:pt>
                <c:pt idx="1197">
                  <c:v>67.150000000000006</c:v>
                </c:pt>
                <c:pt idx="1198">
                  <c:v>62.01</c:v>
                </c:pt>
                <c:pt idx="1199">
                  <c:v>58.55</c:v>
                </c:pt>
                <c:pt idx="1200">
                  <c:v>67.290000000000006</c:v>
                </c:pt>
                <c:pt idx="1201">
                  <c:v>67.83</c:v>
                </c:pt>
                <c:pt idx="1202">
                  <c:v>66.89</c:v>
                </c:pt>
                <c:pt idx="1203">
                  <c:v>65.150000000000006</c:v>
                </c:pt>
                <c:pt idx="1204">
                  <c:v>67.260000000000005</c:v>
                </c:pt>
                <c:pt idx="1205">
                  <c:v>64.05</c:v>
                </c:pt>
                <c:pt idx="1206">
                  <c:v>67.790000000000006</c:v>
                </c:pt>
                <c:pt idx="1207">
                  <c:v>66.08</c:v>
                </c:pt>
                <c:pt idx="1208">
                  <c:v>65.290000000000006</c:v>
                </c:pt>
                <c:pt idx="1209">
                  <c:v>63.25</c:v>
                </c:pt>
                <c:pt idx="1210">
                  <c:v>62.61</c:v>
                </c:pt>
                <c:pt idx="1211">
                  <c:v>61.22</c:v>
                </c:pt>
                <c:pt idx="1212">
                  <c:v>60.51</c:v>
                </c:pt>
                <c:pt idx="1213">
                  <c:v>64.260000000000005</c:v>
                </c:pt>
                <c:pt idx="1214">
                  <c:v>60.67</c:v>
                </c:pt>
                <c:pt idx="1215">
                  <c:v>61.24</c:v>
                </c:pt>
                <c:pt idx="1217">
                  <c:v>61.67</c:v>
                </c:pt>
                <c:pt idx="1218">
                  <c:v>61.53</c:v>
                </c:pt>
                <c:pt idx="1219">
                  <c:v>63.74</c:v>
                </c:pt>
                <c:pt idx="1220">
                  <c:v>65.44</c:v>
                </c:pt>
                <c:pt idx="1221">
                  <c:v>63.52</c:v>
                </c:pt>
                <c:pt idx="1222">
                  <c:v>64.02</c:v>
                </c:pt>
                <c:pt idx="1223">
                  <c:v>66.55</c:v>
                </c:pt>
                <c:pt idx="1224">
                  <c:v>67.510000000000005</c:v>
                </c:pt>
                <c:pt idx="1225">
                  <c:v>69.37</c:v>
                </c:pt>
                <c:pt idx="1226">
                  <c:v>69.64</c:v>
                </c:pt>
                <c:pt idx="1227">
                  <c:v>71.260000000000005</c:v>
                </c:pt>
                <c:pt idx="1228">
                  <c:v>71.28</c:v>
                </c:pt>
                <c:pt idx="1229">
                  <c:v>72.58</c:v>
                </c:pt>
                <c:pt idx="1230">
                  <c:v>72.569999999999993</c:v>
                </c:pt>
                <c:pt idx="1231">
                  <c:v>72.209999999999994</c:v>
                </c:pt>
                <c:pt idx="1232">
                  <c:v>73.55</c:v>
                </c:pt>
                <c:pt idx="1233">
                  <c:v>74.86</c:v>
                </c:pt>
                <c:pt idx="1234">
                  <c:v>72.67</c:v>
                </c:pt>
                <c:pt idx="1235">
                  <c:v>73.37</c:v>
                </c:pt>
                <c:pt idx="1236">
                  <c:v>74.09</c:v>
                </c:pt>
                <c:pt idx="1237">
                  <c:v>73.709999999999994</c:v>
                </c:pt>
                <c:pt idx="1238">
                  <c:v>71.2</c:v>
                </c:pt>
                <c:pt idx="1239">
                  <c:v>72.59</c:v>
                </c:pt>
                <c:pt idx="1240">
                  <c:v>74.66</c:v>
                </c:pt>
                <c:pt idx="1241">
                  <c:v>75.040000000000006</c:v>
                </c:pt>
                <c:pt idx="1242">
                  <c:v>74.13</c:v>
                </c:pt>
                <c:pt idx="1243">
                  <c:v>71</c:v>
                </c:pt>
                <c:pt idx="1244">
                  <c:v>72.739999999999995</c:v>
                </c:pt>
                <c:pt idx="1245">
                  <c:v>74.34</c:v>
                </c:pt>
                <c:pt idx="1246">
                  <c:v>73.959999999999994</c:v>
                </c:pt>
                <c:pt idx="1247">
                  <c:v>74.430000000000007</c:v>
                </c:pt>
                <c:pt idx="1248">
                  <c:v>77.150000000000006</c:v>
                </c:pt>
                <c:pt idx="1249">
                  <c:v>75.790000000000006</c:v>
                </c:pt>
                <c:pt idx="1250">
                  <c:v>71.88</c:v>
                </c:pt>
                <c:pt idx="1252">
                  <c:v>71.67</c:v>
                </c:pt>
                <c:pt idx="1253">
                  <c:v>75.489999999999995</c:v>
                </c:pt>
                <c:pt idx="1254">
                  <c:v>76.84</c:v>
                </c:pt>
                <c:pt idx="1255">
                  <c:v>75.209999999999994</c:v>
                </c:pt>
                <c:pt idx="1257">
                  <c:v>72.209999999999994</c:v>
                </c:pt>
                <c:pt idx="1258">
                  <c:v>74.069999999999993</c:v>
                </c:pt>
                <c:pt idx="1259">
                  <c:v>74.86</c:v>
                </c:pt>
                <c:pt idx="1260">
                  <c:v>70.72</c:v>
                </c:pt>
                <c:pt idx="1261">
                  <c:v>76.760000000000005</c:v>
                </c:pt>
                <c:pt idx="1262">
                  <c:v>74.62</c:v>
                </c:pt>
                <c:pt idx="1263">
                  <c:v>75.14</c:v>
                </c:pt>
                <c:pt idx="1265">
                  <c:v>74.180000000000007</c:v>
                </c:pt>
                <c:pt idx="1266">
                  <c:v>74.22</c:v>
                </c:pt>
                <c:pt idx="1268">
                  <c:v>73.930000000000007</c:v>
                </c:pt>
                <c:pt idx="1269">
                  <c:v>84.94</c:v>
                </c:pt>
                <c:pt idx="1270">
                  <c:v>81.55</c:v>
                </c:pt>
                <c:pt idx="1271">
                  <c:v>82.55</c:v>
                </c:pt>
                <c:pt idx="1272">
                  <c:v>81.99</c:v>
                </c:pt>
                <c:pt idx="1273">
                  <c:v>84.33</c:v>
                </c:pt>
                <c:pt idx="1274">
                  <c:v>80.319999999999993</c:v>
                </c:pt>
                <c:pt idx="1275">
                  <c:v>71.81</c:v>
                </c:pt>
                <c:pt idx="1276">
                  <c:v>79.489999999999995</c:v>
                </c:pt>
                <c:pt idx="1277">
                  <c:v>79.989999999999995</c:v>
                </c:pt>
                <c:pt idx="1278">
                  <c:v>80.14</c:v>
                </c:pt>
                <c:pt idx="1279">
                  <c:v>79.5</c:v>
                </c:pt>
                <c:pt idx="1280">
                  <c:v>83.64</c:v>
                </c:pt>
                <c:pt idx="1281">
                  <c:v>84.84</c:v>
                </c:pt>
                <c:pt idx="1282">
                  <c:v>68.760000000000005</c:v>
                </c:pt>
                <c:pt idx="1283">
                  <c:v>77.58</c:v>
                </c:pt>
                <c:pt idx="1284">
                  <c:v>72.28</c:v>
                </c:pt>
                <c:pt idx="1285">
                  <c:v>77.430000000000007</c:v>
                </c:pt>
                <c:pt idx="1286">
                  <c:v>77.12</c:v>
                </c:pt>
                <c:pt idx="1287">
                  <c:v>75.599999999999994</c:v>
                </c:pt>
                <c:pt idx="1288">
                  <c:v>68.180000000000007</c:v>
                </c:pt>
                <c:pt idx="1289">
                  <c:v>76.64</c:v>
                </c:pt>
                <c:pt idx="1290">
                  <c:v>68.239999999999995</c:v>
                </c:pt>
                <c:pt idx="1291">
                  <c:v>67.97</c:v>
                </c:pt>
                <c:pt idx="1292">
                  <c:v>80.11</c:v>
                </c:pt>
                <c:pt idx="1293">
                  <c:v>81.61</c:v>
                </c:pt>
                <c:pt idx="1294">
                  <c:v>73.040000000000006</c:v>
                </c:pt>
                <c:pt idx="1295">
                  <c:v>68.06</c:v>
                </c:pt>
                <c:pt idx="1296">
                  <c:v>74.430000000000007</c:v>
                </c:pt>
                <c:pt idx="1299">
                  <c:v>74.400000000000006</c:v>
                </c:pt>
                <c:pt idx="1300">
                  <c:v>65.930000000000007</c:v>
                </c:pt>
                <c:pt idx="1301">
                  <c:v>64.239999999999995</c:v>
                </c:pt>
                <c:pt idx="1302">
                  <c:v>76.12</c:v>
                </c:pt>
                <c:pt idx="1303">
                  <c:v>75.95</c:v>
                </c:pt>
                <c:pt idx="1304">
                  <c:v>67.08</c:v>
                </c:pt>
                <c:pt idx="1305">
                  <c:v>72.7</c:v>
                </c:pt>
                <c:pt idx="1306">
                  <c:v>69.36</c:v>
                </c:pt>
                <c:pt idx="1307">
                  <c:v>65.290000000000006</c:v>
                </c:pt>
                <c:pt idx="1308">
                  <c:v>63.59</c:v>
                </c:pt>
                <c:pt idx="1311">
                  <c:v>65.02</c:v>
                </c:pt>
                <c:pt idx="1312">
                  <c:v>64.33</c:v>
                </c:pt>
                <c:pt idx="1313">
                  <c:v>63.09</c:v>
                </c:pt>
                <c:pt idx="1314">
                  <c:v>64.16</c:v>
                </c:pt>
                <c:pt idx="1315">
                  <c:v>63.61</c:v>
                </c:pt>
                <c:pt idx="1316">
                  <c:v>64.59</c:v>
                </c:pt>
                <c:pt idx="1317">
                  <c:v>62.22</c:v>
                </c:pt>
                <c:pt idx="1318">
                  <c:v>61.07</c:v>
                </c:pt>
                <c:pt idx="1319">
                  <c:v>63.08</c:v>
                </c:pt>
                <c:pt idx="1320">
                  <c:v>64.09</c:v>
                </c:pt>
                <c:pt idx="1321">
                  <c:v>61.91</c:v>
                </c:pt>
                <c:pt idx="1322">
                  <c:v>63.8</c:v>
                </c:pt>
                <c:pt idx="1323">
                  <c:v>63.67</c:v>
                </c:pt>
                <c:pt idx="1324">
                  <c:v>62.51</c:v>
                </c:pt>
                <c:pt idx="1325">
                  <c:v>62.44</c:v>
                </c:pt>
                <c:pt idx="1326">
                  <c:v>60.51</c:v>
                </c:pt>
                <c:pt idx="1327">
                  <c:v>68.599999999999994</c:v>
                </c:pt>
                <c:pt idx="1328">
                  <c:v>67.739999999999995</c:v>
                </c:pt>
                <c:pt idx="1329">
                  <c:v>67.87</c:v>
                </c:pt>
                <c:pt idx="1330">
                  <c:v>66.16</c:v>
                </c:pt>
                <c:pt idx="1331">
                  <c:v>66.069999999999993</c:v>
                </c:pt>
                <c:pt idx="1332">
                  <c:v>66.260000000000005</c:v>
                </c:pt>
                <c:pt idx="1333">
                  <c:v>65.739999999999995</c:v>
                </c:pt>
                <c:pt idx="1334">
                  <c:v>68.930000000000007</c:v>
                </c:pt>
                <c:pt idx="1335">
                  <c:v>66.7</c:v>
                </c:pt>
                <c:pt idx="1336">
                  <c:v>67.819999999999993</c:v>
                </c:pt>
                <c:pt idx="1337">
                  <c:v>66.45</c:v>
                </c:pt>
                <c:pt idx="1338">
                  <c:v>66.53</c:v>
                </c:pt>
                <c:pt idx="1339">
                  <c:v>68.180000000000007</c:v>
                </c:pt>
                <c:pt idx="1340">
                  <c:v>67.819999999999993</c:v>
                </c:pt>
                <c:pt idx="1341" formatCode="General">
                  <c:v>63.1</c:v>
                </c:pt>
                <c:pt idx="1342" formatCode="General">
                  <c:v>62.43</c:v>
                </c:pt>
                <c:pt idx="1343" formatCode="General">
                  <c:v>63.61</c:v>
                </c:pt>
                <c:pt idx="1345" formatCode="General">
                  <c:v>64.31</c:v>
                </c:pt>
                <c:pt idx="1346" formatCode="General">
                  <c:v>63.93</c:v>
                </c:pt>
                <c:pt idx="1347" formatCode="General">
                  <c:v>68.25</c:v>
                </c:pt>
                <c:pt idx="1348" formatCode="General">
                  <c:v>67.47</c:v>
                </c:pt>
                <c:pt idx="1349" formatCode="General">
                  <c:v>68.7</c:v>
                </c:pt>
                <c:pt idx="1350" formatCode="General">
                  <c:v>68.09</c:v>
                </c:pt>
                <c:pt idx="1351" formatCode="General">
                  <c:v>69.36</c:v>
                </c:pt>
                <c:pt idx="1352" formatCode="General">
                  <c:v>67.41</c:v>
                </c:pt>
                <c:pt idx="1353" formatCode="General">
                  <c:v>69.290000000000006</c:v>
                </c:pt>
                <c:pt idx="1354" formatCode="General">
                  <c:v>66.48</c:v>
                </c:pt>
                <c:pt idx="1355" formatCode="General">
                  <c:v>70.09</c:v>
                </c:pt>
                <c:pt idx="1356" formatCode="General">
                  <c:v>68.78</c:v>
                </c:pt>
                <c:pt idx="1357" formatCode="General">
                  <c:v>65.22</c:v>
                </c:pt>
                <c:pt idx="1358" formatCode="General">
                  <c:v>66.78</c:v>
                </c:pt>
                <c:pt idx="1359" formatCode="General">
                  <c:v>68.260000000000005</c:v>
                </c:pt>
                <c:pt idx="1361" formatCode="General">
                  <c:v>66</c:v>
                </c:pt>
                <c:pt idx="1362" formatCode="General">
                  <c:v>61.1</c:v>
                </c:pt>
                <c:pt idx="1363" formatCode="General">
                  <c:v>66.739999999999995</c:v>
                </c:pt>
                <c:pt idx="1364" formatCode="General">
                  <c:v>63.9</c:v>
                </c:pt>
                <c:pt idx="1365" formatCode="General">
                  <c:v>67.12</c:v>
                </c:pt>
                <c:pt idx="1366" formatCode="General">
                  <c:v>65.569999999999993</c:v>
                </c:pt>
                <c:pt idx="1367" formatCode="General">
                  <c:v>64.23</c:v>
                </c:pt>
                <c:pt idx="1368" formatCode="General">
                  <c:v>64.03</c:v>
                </c:pt>
                <c:pt idx="1369" formatCode="General">
                  <c:v>64.47</c:v>
                </c:pt>
                <c:pt idx="1370" formatCode="General">
                  <c:v>64.73</c:v>
                </c:pt>
                <c:pt idx="1371" formatCode="General">
                  <c:v>65.260000000000005</c:v>
                </c:pt>
                <c:pt idx="1372" formatCode="General">
                  <c:v>64.27</c:v>
                </c:pt>
                <c:pt idx="1373" formatCode="General">
                  <c:v>65.3</c:v>
                </c:pt>
                <c:pt idx="1374" formatCode="General">
                  <c:v>63.97</c:v>
                </c:pt>
                <c:pt idx="1375" formatCode="General">
                  <c:v>63.82</c:v>
                </c:pt>
                <c:pt idx="1376" formatCode="General">
                  <c:v>64.510000000000005</c:v>
                </c:pt>
                <c:pt idx="1377" formatCode="General">
                  <c:v>66.7</c:v>
                </c:pt>
                <c:pt idx="1378" formatCode="General">
                  <c:v>67.319999999999993</c:v>
                </c:pt>
                <c:pt idx="1379" formatCode="General">
                  <c:v>65.05</c:v>
                </c:pt>
                <c:pt idx="1380" formatCode="General">
                  <c:v>62.28</c:v>
                </c:pt>
                <c:pt idx="1381" formatCode="General">
                  <c:v>65.45</c:v>
                </c:pt>
                <c:pt idx="1382" formatCode="General">
                  <c:v>64.44</c:v>
                </c:pt>
                <c:pt idx="1383" formatCode="General">
                  <c:v>63.72</c:v>
                </c:pt>
                <c:pt idx="1384" formatCode="General">
                  <c:v>63.94</c:v>
                </c:pt>
                <c:pt idx="1385" formatCode="General">
                  <c:v>65.25</c:v>
                </c:pt>
                <c:pt idx="1386" formatCode="General">
                  <c:v>64.23</c:v>
                </c:pt>
                <c:pt idx="1387" formatCode="General">
                  <c:v>64.5</c:v>
                </c:pt>
                <c:pt idx="1388" formatCode="General">
                  <c:v>65.180000000000007</c:v>
                </c:pt>
                <c:pt idx="1389" formatCode="General">
                  <c:v>64.81</c:v>
                </c:pt>
                <c:pt idx="1390" formatCode="General">
                  <c:v>64.790000000000006</c:v>
                </c:pt>
                <c:pt idx="1391" formatCode="General">
                  <c:v>63.46</c:v>
                </c:pt>
                <c:pt idx="1392" formatCode="General">
                  <c:v>64.150000000000006</c:v>
                </c:pt>
                <c:pt idx="1393" formatCode="General">
                  <c:v>65.09</c:v>
                </c:pt>
                <c:pt idx="1394" formatCode="General">
                  <c:v>65.33</c:v>
                </c:pt>
                <c:pt idx="1395" formatCode="General">
                  <c:v>67.47</c:v>
                </c:pt>
                <c:pt idx="1396" formatCode="General">
                  <c:v>63.18</c:v>
                </c:pt>
                <c:pt idx="1397" formatCode="General">
                  <c:v>66.25</c:v>
                </c:pt>
                <c:pt idx="1398" formatCode="General">
                  <c:v>64.010000000000005</c:v>
                </c:pt>
                <c:pt idx="1399" formatCode="General">
                  <c:v>64.17</c:v>
                </c:pt>
                <c:pt idx="1400" formatCode="General">
                  <c:v>64.239999999999995</c:v>
                </c:pt>
                <c:pt idx="1401" formatCode="General">
                  <c:v>64.47</c:v>
                </c:pt>
                <c:pt idx="1402" formatCode="General">
                  <c:v>63.08</c:v>
                </c:pt>
                <c:pt idx="1403" formatCode="General">
                  <c:v>63.28</c:v>
                </c:pt>
                <c:pt idx="1404" formatCode="General">
                  <c:v>62.88</c:v>
                </c:pt>
                <c:pt idx="1405" formatCode="General">
                  <c:v>61.76</c:v>
                </c:pt>
                <c:pt idx="1406" formatCode="General">
                  <c:v>61.78</c:v>
                </c:pt>
                <c:pt idx="1407" formatCode="General">
                  <c:v>61.7</c:v>
                </c:pt>
                <c:pt idx="1408" formatCode="General">
                  <c:v>60.94</c:v>
                </c:pt>
                <c:pt idx="1409" formatCode="General">
                  <c:v>60.89</c:v>
                </c:pt>
                <c:pt idx="1410" formatCode="General">
                  <c:v>60.71</c:v>
                </c:pt>
                <c:pt idx="1411" formatCode="General">
                  <c:v>62.44</c:v>
                </c:pt>
                <c:pt idx="1412" formatCode="General">
                  <c:v>60.37</c:v>
                </c:pt>
                <c:pt idx="1413" formatCode="General">
                  <c:v>61.72</c:v>
                </c:pt>
                <c:pt idx="1414" formatCode="General">
                  <c:v>62.55</c:v>
                </c:pt>
                <c:pt idx="1415" formatCode="General">
                  <c:v>62.03</c:v>
                </c:pt>
                <c:pt idx="1416" formatCode="General">
                  <c:v>55.49</c:v>
                </c:pt>
                <c:pt idx="1417" formatCode="General">
                  <c:v>54.71</c:v>
                </c:pt>
                <c:pt idx="1418" formatCode="General">
                  <c:v>58.74</c:v>
                </c:pt>
                <c:pt idx="1419" formatCode="General">
                  <c:v>61.77</c:v>
                </c:pt>
                <c:pt idx="1420" formatCode="General">
                  <c:v>58.97</c:v>
                </c:pt>
                <c:pt idx="1421" formatCode="General">
                  <c:v>54.83</c:v>
                </c:pt>
                <c:pt idx="1422" formatCode="General">
                  <c:v>57.15</c:v>
                </c:pt>
                <c:pt idx="1423" formatCode="General">
                  <c:v>60.2</c:v>
                </c:pt>
                <c:pt idx="1424" formatCode="General">
                  <c:v>57.06</c:v>
                </c:pt>
                <c:pt idx="1425" formatCode="General">
                  <c:v>61.79</c:v>
                </c:pt>
                <c:pt idx="1426" formatCode="General">
                  <c:v>58.42</c:v>
                </c:pt>
                <c:pt idx="1427" formatCode="General">
                  <c:v>58.94</c:v>
                </c:pt>
                <c:pt idx="1428" formatCode="General">
                  <c:v>61.68</c:v>
                </c:pt>
                <c:pt idx="1429" formatCode="General">
                  <c:v>59.18</c:v>
                </c:pt>
                <c:pt idx="1430" formatCode="General">
                  <c:v>60.53</c:v>
                </c:pt>
                <c:pt idx="1431" formatCode="General">
                  <c:v>58.73</c:v>
                </c:pt>
                <c:pt idx="1432" formatCode="General">
                  <c:v>59.25</c:v>
                </c:pt>
                <c:pt idx="1433" formatCode="General">
                  <c:v>59.87</c:v>
                </c:pt>
                <c:pt idx="1434" formatCode="General">
                  <c:v>59</c:v>
                </c:pt>
                <c:pt idx="1435" formatCode="General">
                  <c:v>60.12</c:v>
                </c:pt>
                <c:pt idx="1436" formatCode="General">
                  <c:v>60.77</c:v>
                </c:pt>
                <c:pt idx="1437" formatCode="General">
                  <c:v>57.2</c:v>
                </c:pt>
                <c:pt idx="1438" formatCode="General">
                  <c:v>62.38</c:v>
                </c:pt>
                <c:pt idx="1439" formatCode="General">
                  <c:v>58.36</c:v>
                </c:pt>
                <c:pt idx="1440" formatCode="General">
                  <c:v>61.68</c:v>
                </c:pt>
                <c:pt idx="1441" formatCode="General">
                  <c:v>57.56</c:v>
                </c:pt>
                <c:pt idx="1442" formatCode="General">
                  <c:v>60.47</c:v>
                </c:pt>
                <c:pt idx="1443" formatCode="General">
                  <c:v>60.69</c:v>
                </c:pt>
                <c:pt idx="1444" formatCode="General">
                  <c:v>60.97</c:v>
                </c:pt>
                <c:pt idx="1445" formatCode="General">
                  <c:v>56.46</c:v>
                </c:pt>
                <c:pt idx="1446" formatCode="General">
                  <c:v>61.63</c:v>
                </c:pt>
                <c:pt idx="1447" formatCode="General">
                  <c:v>58.82</c:v>
                </c:pt>
                <c:pt idx="1448" formatCode="General">
                  <c:v>58.93</c:v>
                </c:pt>
                <c:pt idx="1449" formatCode="General">
                  <c:v>59.05</c:v>
                </c:pt>
                <c:pt idx="1450" formatCode="General">
                  <c:v>59.02</c:v>
                </c:pt>
                <c:pt idx="1451" formatCode="General">
                  <c:v>61.2</c:v>
                </c:pt>
                <c:pt idx="1452" formatCode="General">
                  <c:v>59.57</c:v>
                </c:pt>
                <c:pt idx="1453" formatCode="General">
                  <c:v>59.11</c:v>
                </c:pt>
                <c:pt idx="1454" formatCode="General">
                  <c:v>56.42</c:v>
                </c:pt>
                <c:pt idx="1455" formatCode="General">
                  <c:v>58.78</c:v>
                </c:pt>
                <c:pt idx="1456" formatCode="General">
                  <c:v>58.22</c:v>
                </c:pt>
                <c:pt idx="1457" formatCode="General">
                  <c:v>55.24</c:v>
                </c:pt>
                <c:pt idx="1458" formatCode="General">
                  <c:v>57.51</c:v>
                </c:pt>
                <c:pt idx="1459" formatCode="General">
                  <c:v>55.76</c:v>
                </c:pt>
                <c:pt idx="1460" formatCode="General">
                  <c:v>54.56</c:v>
                </c:pt>
                <c:pt idx="1461" formatCode="General">
                  <c:v>54.69</c:v>
                </c:pt>
                <c:pt idx="1462" formatCode="General">
                  <c:v>57.27</c:v>
                </c:pt>
                <c:pt idx="1463" formatCode="General">
                  <c:v>58.19</c:v>
                </c:pt>
                <c:pt idx="1464" formatCode="General">
                  <c:v>59.46</c:v>
                </c:pt>
                <c:pt idx="1465" formatCode="General">
                  <c:v>53.75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558-4512-ADC3-DD01AEBB4D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6984960"/>
        <c:axId val="426986928"/>
      </c:lineChart>
      <c:dateAx>
        <c:axId val="42698496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26986928"/>
        <c:crosses val="autoZero"/>
        <c:auto val="1"/>
        <c:lblOffset val="100"/>
        <c:baseTimeUnit val="days"/>
        <c:majorUnit val="12"/>
        <c:majorTimeUnit val="months"/>
      </c:dateAx>
      <c:valAx>
        <c:axId val="426986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26984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915469-D047-45D6-884D-92220D277E28}" type="datetimeFigureOut">
              <a:rPr lang="sv-SE" smtClean="0"/>
              <a:t>2019-12-09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B7DB21-C4A4-475E-A7D2-6A67410DE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7000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BCFF5-70D0-4169-9C89-C3D12C1CA271}" type="datetimeFigureOut">
              <a:rPr lang="sv-SE" smtClean="0"/>
              <a:t>2019-12-09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4BEA24-4978-44DF-B90F-BCEF4FF05A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9766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0EC-AE4E-44F8-8DAC-B6265CE2F614}" type="datetimeFigureOut">
              <a:rPr lang="sv-SE" smtClean="0"/>
              <a:t>2019-12-09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9068-F5C8-4442-814B-DD019D2BBD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9467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0EC-AE4E-44F8-8DAC-B6265CE2F614}" type="datetimeFigureOut">
              <a:rPr lang="sv-SE" smtClean="0"/>
              <a:t>2019-12-09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9068-F5C8-4442-814B-DD019D2BBD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0EC-AE4E-44F8-8DAC-B6265CE2F614}" type="datetimeFigureOut">
              <a:rPr lang="sv-SE" smtClean="0"/>
              <a:t>2019-12-09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9068-F5C8-4442-814B-DD019D2BBD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524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0EC-AE4E-44F8-8DAC-B6265CE2F614}" type="datetimeFigureOut">
              <a:rPr lang="sv-SE" smtClean="0"/>
              <a:t>2019-12-09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9068-F5C8-4442-814B-DD019D2BBD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4706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0EC-AE4E-44F8-8DAC-B6265CE2F614}" type="datetimeFigureOut">
              <a:rPr lang="sv-SE" smtClean="0"/>
              <a:t>2019-12-09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9068-F5C8-4442-814B-DD019D2BBD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9211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0EC-AE4E-44F8-8DAC-B6265CE2F614}" type="datetimeFigureOut">
              <a:rPr lang="sv-SE" smtClean="0"/>
              <a:t>2019-12-09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9068-F5C8-4442-814B-DD019D2BBD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6100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0EC-AE4E-44F8-8DAC-B6265CE2F614}" type="datetimeFigureOut">
              <a:rPr lang="sv-SE" smtClean="0"/>
              <a:t>2019-12-09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9068-F5C8-4442-814B-DD019D2BBD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546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0EC-AE4E-44F8-8DAC-B6265CE2F614}" type="datetimeFigureOut">
              <a:rPr lang="sv-SE" smtClean="0"/>
              <a:t>2019-12-09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9068-F5C8-4442-814B-DD019D2BBD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1079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0EC-AE4E-44F8-8DAC-B6265CE2F614}" type="datetimeFigureOut">
              <a:rPr lang="sv-SE" smtClean="0"/>
              <a:t>2019-12-09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9068-F5C8-4442-814B-DD019D2BBD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0320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0EC-AE4E-44F8-8DAC-B6265CE2F614}" type="datetimeFigureOut">
              <a:rPr lang="sv-SE" smtClean="0"/>
              <a:t>2019-12-09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9068-F5C8-4442-814B-DD019D2BBD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1992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0EC-AE4E-44F8-8DAC-B6265CE2F614}" type="datetimeFigureOut">
              <a:rPr lang="sv-SE" smtClean="0"/>
              <a:t>2019-12-09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9068-F5C8-4442-814B-DD019D2BBD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7378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E80EC-AE4E-44F8-8DAC-B6265CE2F614}" type="datetimeFigureOut">
              <a:rPr lang="sv-SE" smtClean="0"/>
              <a:t>2019-12-09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19068-F5C8-4442-814B-DD019D2BBD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855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77937"/>
          </a:xfrm>
        </p:spPr>
        <p:txBody>
          <a:bodyPr>
            <a:normAutofit fontScale="90000"/>
          </a:bodyPr>
          <a:lstStyle/>
          <a:p>
            <a:r>
              <a:rPr lang="sv-SE" sz="4000" dirty="0" err="1" smtClean="0">
                <a:latin typeface="Garamond" panose="02020404030301010803" pitchFamily="18" charset="0"/>
              </a:rPr>
              <a:t>How</a:t>
            </a:r>
            <a:r>
              <a:rPr lang="sv-SE" sz="4000" dirty="0" smtClean="0">
                <a:latin typeface="Garamond" panose="02020404030301010803" pitchFamily="18" charset="0"/>
              </a:rPr>
              <a:t> </a:t>
            </a:r>
            <a:r>
              <a:rPr lang="sv-SE" sz="4000" dirty="0" err="1" smtClean="0">
                <a:latin typeface="Garamond" panose="02020404030301010803" pitchFamily="18" charset="0"/>
              </a:rPr>
              <a:t>stable</a:t>
            </a:r>
            <a:r>
              <a:rPr lang="sv-SE" sz="4000" dirty="0" smtClean="0">
                <a:latin typeface="Garamond" panose="02020404030301010803" pitchFamily="18" charset="0"/>
              </a:rPr>
              <a:t> is the Nordic </a:t>
            </a:r>
            <a:r>
              <a:rPr lang="sv-SE" sz="4000" dirty="0" err="1" smtClean="0">
                <a:latin typeface="Garamond" panose="02020404030301010803" pitchFamily="18" charset="0"/>
              </a:rPr>
              <a:t>financial</a:t>
            </a:r>
            <a:r>
              <a:rPr lang="sv-SE" sz="4000" dirty="0" smtClean="0">
                <a:latin typeface="Garamond" panose="02020404030301010803" pitchFamily="18" charset="0"/>
              </a:rPr>
              <a:t> </a:t>
            </a:r>
            <a:r>
              <a:rPr lang="sv-SE" sz="4000" dirty="0" err="1" smtClean="0">
                <a:latin typeface="Garamond" panose="02020404030301010803" pitchFamily="18" charset="0"/>
              </a:rPr>
              <a:t>sector</a:t>
            </a:r>
            <a:r>
              <a:rPr lang="sv-SE" sz="4000" dirty="0" smtClean="0">
                <a:latin typeface="Garamond" panose="02020404030301010803" pitchFamily="18" charset="0"/>
              </a:rPr>
              <a:t>?</a:t>
            </a:r>
            <a:br>
              <a:rPr lang="sv-SE" sz="4000" dirty="0" smtClean="0">
                <a:latin typeface="Garamond" panose="02020404030301010803" pitchFamily="18" charset="0"/>
              </a:rPr>
            </a:br>
            <a:r>
              <a:rPr lang="sv-SE" sz="2700" dirty="0" smtClean="0">
                <a:latin typeface="Garamond" panose="02020404030301010803" pitchFamily="18" charset="0"/>
              </a:rPr>
              <a:t>by</a:t>
            </a:r>
            <a:r>
              <a:rPr lang="sv-SE" sz="4000" dirty="0" smtClean="0">
                <a:latin typeface="Garamond" panose="02020404030301010803" pitchFamily="18" charset="0"/>
              </a:rPr>
              <a:t/>
            </a:r>
            <a:br>
              <a:rPr lang="sv-SE" sz="4000" dirty="0" smtClean="0">
                <a:latin typeface="Garamond" panose="02020404030301010803" pitchFamily="18" charset="0"/>
              </a:rPr>
            </a:br>
            <a:r>
              <a:rPr lang="sv-SE" sz="2700" dirty="0" smtClean="0">
                <a:latin typeface="Garamond" panose="02020404030301010803" pitchFamily="18" charset="0"/>
              </a:rPr>
              <a:t>Jesper Rangvid</a:t>
            </a:r>
            <a:endParaRPr lang="sv-SE" sz="2700" dirty="0">
              <a:latin typeface="Garamond" panose="02020404030301010803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943350"/>
            <a:ext cx="9144000" cy="131445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sv-SE" dirty="0" err="1" smtClean="0">
                <a:latin typeface="Garamond" panose="02020404030301010803" pitchFamily="18" charset="0"/>
              </a:rPr>
              <a:t>Comments</a:t>
            </a:r>
            <a:r>
              <a:rPr lang="sv-SE" dirty="0" smtClean="0">
                <a:latin typeface="Garamond" panose="02020404030301010803" pitchFamily="18" charset="0"/>
              </a:rPr>
              <a:t> 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Garamond" panose="02020404030301010803" pitchFamily="18" charset="0"/>
              </a:rPr>
              <a:t>b</a:t>
            </a:r>
            <a:r>
              <a:rPr lang="sv-SE" dirty="0" smtClean="0">
                <a:latin typeface="Garamond" panose="02020404030301010803" pitchFamily="18" charset="0"/>
              </a:rPr>
              <a:t>y</a:t>
            </a:r>
          </a:p>
          <a:p>
            <a:pPr>
              <a:spcBef>
                <a:spcPts val="0"/>
              </a:spcBef>
            </a:pPr>
            <a:r>
              <a:rPr lang="sv-SE" dirty="0" smtClean="0">
                <a:latin typeface="Garamond" panose="02020404030301010803" pitchFamily="18" charset="0"/>
              </a:rPr>
              <a:t>Peter Englund</a:t>
            </a:r>
            <a:endParaRPr lang="sv-SE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676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2847"/>
          </a:xfrm>
        </p:spPr>
        <p:txBody>
          <a:bodyPr>
            <a:normAutofit/>
          </a:bodyPr>
          <a:lstStyle/>
          <a:p>
            <a:pPr algn="ctr"/>
            <a:r>
              <a:rPr lang="sv-SE" sz="3600" dirty="0" err="1" smtClean="0">
                <a:latin typeface="Garamond" panose="02020404030301010803" pitchFamily="18" charset="0"/>
              </a:rPr>
              <a:t>Are</a:t>
            </a:r>
            <a:r>
              <a:rPr lang="sv-SE" sz="3600" dirty="0" smtClean="0">
                <a:latin typeface="Garamond" panose="02020404030301010803" pitchFamily="18" charset="0"/>
              </a:rPr>
              <a:t> Nordic banks </a:t>
            </a:r>
            <a:r>
              <a:rPr lang="sv-SE" sz="3600" dirty="0" err="1" smtClean="0">
                <a:latin typeface="Garamond" panose="02020404030301010803" pitchFamily="18" charset="0"/>
              </a:rPr>
              <a:t>really</a:t>
            </a:r>
            <a:r>
              <a:rPr lang="sv-SE" sz="3600" dirty="0" smtClean="0">
                <a:latin typeface="Garamond" panose="02020404030301010803" pitchFamily="18" charset="0"/>
              </a:rPr>
              <a:t> </a:t>
            </a:r>
            <a:r>
              <a:rPr lang="sv-SE" sz="3600" dirty="0" err="1" smtClean="0">
                <a:latin typeface="Garamond" panose="02020404030301010803" pitchFamily="18" charset="0"/>
              </a:rPr>
              <a:t>well</a:t>
            </a:r>
            <a:r>
              <a:rPr lang="sv-SE" sz="3600" dirty="0" smtClean="0">
                <a:latin typeface="Garamond" panose="02020404030301010803" pitchFamily="18" charset="0"/>
              </a:rPr>
              <a:t> </a:t>
            </a:r>
            <a:r>
              <a:rPr lang="sv-SE" sz="3600" dirty="0" err="1" smtClean="0">
                <a:latin typeface="Garamond" panose="02020404030301010803" pitchFamily="18" charset="0"/>
              </a:rPr>
              <a:t>capitalized</a:t>
            </a:r>
            <a:r>
              <a:rPr lang="sv-SE" sz="3600" dirty="0" smtClean="0">
                <a:latin typeface="Garamond" panose="02020404030301010803" pitchFamily="18" charset="0"/>
              </a:rPr>
              <a:t>?</a:t>
            </a:r>
            <a:endParaRPr lang="sv-SE" sz="3600" dirty="0">
              <a:latin typeface="Garamond" panose="02020404030301010803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275452"/>
              </p:ext>
            </p:extLst>
          </p:nvPr>
        </p:nvGraphicFramePr>
        <p:xfrm>
          <a:off x="838200" y="1282262"/>
          <a:ext cx="10515600" cy="5297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9261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1523"/>
          </a:xfrm>
        </p:spPr>
        <p:txBody>
          <a:bodyPr>
            <a:normAutofit/>
          </a:bodyPr>
          <a:lstStyle/>
          <a:p>
            <a:pPr algn="ctr"/>
            <a:r>
              <a:rPr lang="sv-SE" sz="3200" dirty="0" smtClean="0">
                <a:latin typeface="Garamond" panose="02020404030301010803" pitchFamily="18" charset="0"/>
              </a:rPr>
              <a:t>Risk-</a:t>
            </a:r>
            <a:r>
              <a:rPr lang="sv-SE" sz="3200" dirty="0" err="1" smtClean="0">
                <a:latin typeface="Garamond" panose="02020404030301010803" pitchFamily="18" charset="0"/>
              </a:rPr>
              <a:t>weighted</a:t>
            </a:r>
            <a:r>
              <a:rPr lang="sv-SE" sz="3200" dirty="0" smtClean="0">
                <a:latin typeface="Garamond" panose="02020404030301010803" pitchFamily="18" charset="0"/>
              </a:rPr>
              <a:t> </a:t>
            </a:r>
            <a:r>
              <a:rPr lang="sv-SE" sz="3200" dirty="0" err="1" smtClean="0">
                <a:latin typeface="Garamond" panose="02020404030301010803" pitchFamily="18" charset="0"/>
              </a:rPr>
              <a:t>capital</a:t>
            </a:r>
            <a:r>
              <a:rPr lang="sv-SE" sz="3200" dirty="0" smtClean="0">
                <a:latin typeface="Garamond" panose="02020404030301010803" pitchFamily="18" charset="0"/>
              </a:rPr>
              <a:t> </a:t>
            </a:r>
            <a:r>
              <a:rPr lang="sv-SE" sz="3200" dirty="0" err="1" smtClean="0">
                <a:latin typeface="Garamond" panose="02020404030301010803" pitchFamily="18" charset="0"/>
              </a:rPr>
              <a:t>ratio</a:t>
            </a:r>
            <a:r>
              <a:rPr lang="sv-SE" sz="3200" dirty="0" smtClean="0">
                <a:latin typeface="Garamond" panose="02020404030301010803" pitchFamily="18" charset="0"/>
              </a:rPr>
              <a:t> or </a:t>
            </a:r>
            <a:r>
              <a:rPr lang="sv-SE" sz="3200" dirty="0" err="1" smtClean="0">
                <a:latin typeface="Garamond" panose="02020404030301010803" pitchFamily="18" charset="0"/>
              </a:rPr>
              <a:t>leverage</a:t>
            </a:r>
            <a:r>
              <a:rPr lang="sv-SE" sz="3200" dirty="0" smtClean="0">
                <a:latin typeface="Garamond" panose="02020404030301010803" pitchFamily="18" charset="0"/>
              </a:rPr>
              <a:t> </a:t>
            </a:r>
            <a:r>
              <a:rPr lang="sv-SE" sz="3200" dirty="0" err="1" smtClean="0">
                <a:latin typeface="Garamond" panose="02020404030301010803" pitchFamily="18" charset="0"/>
              </a:rPr>
              <a:t>ratio</a:t>
            </a:r>
            <a:r>
              <a:rPr lang="sv-SE" sz="3200" dirty="0" smtClean="0">
                <a:latin typeface="Garamond" panose="02020404030301010803" pitchFamily="18" charset="0"/>
              </a:rPr>
              <a:t>, Swedish banks</a:t>
            </a:r>
            <a:endParaRPr lang="sv-SE" sz="3200" dirty="0">
              <a:latin typeface="Garamond" panose="02020404030301010803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997970"/>
              </p:ext>
            </p:extLst>
          </p:nvPr>
        </p:nvGraphicFramePr>
        <p:xfrm>
          <a:off x="838200" y="1825625"/>
          <a:ext cx="10515600" cy="4911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5731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err="1" smtClean="0">
                <a:latin typeface="Garamond" panose="02020404030301010803" pitchFamily="18" charset="0"/>
              </a:rPr>
              <a:t>What</a:t>
            </a:r>
            <a:r>
              <a:rPr lang="sv-SE" dirty="0" smtClean="0">
                <a:latin typeface="Garamond" panose="02020404030301010803" pitchFamily="18" charset="0"/>
              </a:rPr>
              <a:t> is it </a:t>
            </a:r>
            <a:r>
              <a:rPr lang="sv-SE" dirty="0" err="1" smtClean="0">
                <a:latin typeface="Garamond" panose="02020404030301010803" pitchFamily="18" charset="0"/>
              </a:rPr>
              <a:t>we</a:t>
            </a:r>
            <a:r>
              <a:rPr lang="sv-SE" dirty="0" smtClean="0">
                <a:latin typeface="Garamond" panose="02020404030301010803" pitchFamily="18" charset="0"/>
              </a:rPr>
              <a:t> </a:t>
            </a:r>
            <a:r>
              <a:rPr lang="sv-SE" dirty="0" err="1" smtClean="0">
                <a:latin typeface="Garamond" panose="02020404030301010803" pitchFamily="18" charset="0"/>
              </a:rPr>
              <a:t>don’t</a:t>
            </a:r>
            <a:r>
              <a:rPr lang="sv-SE" dirty="0" smtClean="0">
                <a:latin typeface="Garamond" panose="02020404030301010803" pitchFamily="18" charset="0"/>
              </a:rPr>
              <a:t> </a:t>
            </a:r>
            <a:r>
              <a:rPr lang="sv-SE" dirty="0" err="1" smtClean="0">
                <a:latin typeface="Garamond" panose="02020404030301010803" pitchFamily="18" charset="0"/>
              </a:rPr>
              <a:t>see</a:t>
            </a:r>
            <a:r>
              <a:rPr lang="sv-SE" dirty="0" smtClean="0">
                <a:latin typeface="Garamond" panose="02020404030301010803" pitchFamily="18" charset="0"/>
              </a:rPr>
              <a:t> </a:t>
            </a:r>
            <a:r>
              <a:rPr lang="sv-SE" dirty="0" smtClean="0">
                <a:latin typeface="Garamond" panose="02020404030301010803" pitchFamily="18" charset="0"/>
              </a:rPr>
              <a:t>coming </a:t>
            </a:r>
            <a:r>
              <a:rPr lang="sv-SE" dirty="0" err="1" smtClean="0">
                <a:latin typeface="Garamond" panose="02020404030301010803" pitchFamily="18" charset="0"/>
              </a:rPr>
              <a:t>today</a:t>
            </a:r>
            <a:r>
              <a:rPr lang="sv-SE" dirty="0" smtClean="0">
                <a:latin typeface="Garamond" panose="02020404030301010803" pitchFamily="18" charset="0"/>
              </a:rPr>
              <a:t>? </a:t>
            </a:r>
            <a:endParaRPr lang="sv-SE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20289"/>
            <a:ext cx="10515600" cy="4048979"/>
          </a:xfrm>
        </p:spPr>
        <p:txBody>
          <a:bodyPr>
            <a:normAutofit/>
          </a:bodyPr>
          <a:lstStyle/>
          <a:p>
            <a:r>
              <a:rPr lang="sv-SE" sz="3200" dirty="0" err="1" smtClean="0">
                <a:latin typeface="Garamond" panose="02020404030301010803" pitchFamily="18" charset="0"/>
              </a:rPr>
              <a:t>How</a:t>
            </a:r>
            <a:r>
              <a:rPr lang="sv-SE" sz="3200" dirty="0" smtClean="0">
                <a:latin typeface="Garamond" panose="02020404030301010803" pitchFamily="18" charset="0"/>
              </a:rPr>
              <a:t> </a:t>
            </a:r>
            <a:r>
              <a:rPr lang="sv-SE" sz="3200" dirty="0" err="1" smtClean="0">
                <a:latin typeface="Garamond" panose="02020404030301010803" pitchFamily="18" charset="0"/>
              </a:rPr>
              <a:t>stable</a:t>
            </a:r>
            <a:r>
              <a:rPr lang="sv-SE" sz="3200" dirty="0" smtClean="0">
                <a:latin typeface="Garamond" panose="02020404030301010803" pitchFamily="18" charset="0"/>
              </a:rPr>
              <a:t> </a:t>
            </a:r>
            <a:r>
              <a:rPr lang="sv-SE" sz="3200" dirty="0" err="1" smtClean="0">
                <a:latin typeface="Garamond" panose="02020404030301010803" pitchFamily="18" charset="0"/>
              </a:rPr>
              <a:t>are</a:t>
            </a:r>
            <a:r>
              <a:rPr lang="sv-SE" sz="3200" dirty="0" smtClean="0">
                <a:latin typeface="Garamond" panose="02020404030301010803" pitchFamily="18" charset="0"/>
              </a:rPr>
              <a:t> </a:t>
            </a:r>
            <a:r>
              <a:rPr lang="sv-SE" sz="3200" dirty="0" smtClean="0">
                <a:latin typeface="Garamond" panose="02020404030301010803" pitchFamily="18" charset="0"/>
              </a:rPr>
              <a:t>bank business </a:t>
            </a:r>
            <a:r>
              <a:rPr lang="sv-SE" sz="3200" dirty="0" err="1" smtClean="0">
                <a:latin typeface="Garamond" panose="02020404030301010803" pitchFamily="18" charset="0"/>
              </a:rPr>
              <a:t>models</a:t>
            </a:r>
            <a:r>
              <a:rPr lang="sv-SE" sz="3200" dirty="0" smtClean="0">
                <a:latin typeface="Garamond" panose="02020404030301010803" pitchFamily="18" charset="0"/>
              </a:rPr>
              <a:t>?</a:t>
            </a:r>
            <a:endParaRPr lang="sv-SE" sz="3200" dirty="0" smtClean="0">
              <a:latin typeface="Garamond" panose="02020404030301010803" pitchFamily="18" charset="0"/>
            </a:endParaRPr>
          </a:p>
          <a:p>
            <a:pPr lvl="1"/>
            <a:r>
              <a:rPr lang="sv-SE" sz="2800" dirty="0" smtClean="0">
                <a:latin typeface="Garamond" panose="02020404030301010803" pitchFamily="18" charset="0"/>
              </a:rPr>
              <a:t>Charte</a:t>
            </a:r>
            <a:r>
              <a:rPr lang="sv-SE" sz="2800" dirty="0" smtClean="0">
                <a:latin typeface="Garamond" panose="02020404030301010803" pitchFamily="18" charset="0"/>
              </a:rPr>
              <a:t>r </a:t>
            </a:r>
            <a:r>
              <a:rPr lang="sv-SE" sz="2800" dirty="0" err="1" smtClean="0">
                <a:latin typeface="Garamond" panose="02020404030301010803" pitchFamily="18" charset="0"/>
              </a:rPr>
              <a:t>value</a:t>
            </a:r>
            <a:r>
              <a:rPr lang="sv-SE" sz="2800" dirty="0">
                <a:latin typeface="Garamond" panose="02020404030301010803" pitchFamily="18" charset="0"/>
              </a:rPr>
              <a:t> </a:t>
            </a:r>
            <a:r>
              <a:rPr lang="sv-SE" sz="2800" dirty="0" smtClean="0">
                <a:latin typeface="Garamond" panose="02020404030301010803" pitchFamily="18" charset="0"/>
              </a:rPr>
              <a:t>=&gt; risk </a:t>
            </a:r>
            <a:r>
              <a:rPr lang="sv-SE" sz="2800" dirty="0" err="1" smtClean="0">
                <a:latin typeface="Garamond" panose="02020404030301010803" pitchFamily="18" charset="0"/>
              </a:rPr>
              <a:t>taking</a:t>
            </a:r>
            <a:r>
              <a:rPr lang="sv-SE" sz="2800" dirty="0" smtClean="0">
                <a:latin typeface="Garamond" panose="02020404030301010803" pitchFamily="18" charset="0"/>
              </a:rPr>
              <a:t>.</a:t>
            </a:r>
          </a:p>
          <a:p>
            <a:pPr lvl="1"/>
            <a:r>
              <a:rPr lang="sv-SE" sz="2800" dirty="0" smtClean="0">
                <a:latin typeface="Garamond" panose="02020404030301010803" pitchFamily="18" charset="0"/>
              </a:rPr>
              <a:t>New </a:t>
            </a:r>
            <a:r>
              <a:rPr lang="sv-SE" sz="2800" dirty="0" err="1" smtClean="0">
                <a:latin typeface="Garamond" panose="02020404030301010803" pitchFamily="18" charset="0"/>
              </a:rPr>
              <a:t>mortgage</a:t>
            </a:r>
            <a:r>
              <a:rPr lang="sv-SE" sz="2800" dirty="0" smtClean="0">
                <a:latin typeface="Garamond" panose="02020404030301010803" pitchFamily="18" charset="0"/>
              </a:rPr>
              <a:t> </a:t>
            </a:r>
            <a:r>
              <a:rPr lang="sv-SE" sz="2800" dirty="0" err="1" smtClean="0">
                <a:latin typeface="Garamond" panose="02020404030301010803" pitchFamily="18" charset="0"/>
              </a:rPr>
              <a:t>lenders</a:t>
            </a:r>
            <a:r>
              <a:rPr lang="sv-SE" sz="2800" dirty="0" smtClean="0">
                <a:latin typeface="Garamond" panose="02020404030301010803" pitchFamily="18" charset="0"/>
              </a:rPr>
              <a:t>.</a:t>
            </a:r>
            <a:endParaRPr lang="sv-SE" sz="2800" dirty="0">
              <a:latin typeface="Garamond" panose="02020404030301010803" pitchFamily="18" charset="0"/>
            </a:endParaRPr>
          </a:p>
          <a:p>
            <a:pPr lvl="1"/>
            <a:r>
              <a:rPr lang="sv-SE" sz="2800" dirty="0" smtClean="0">
                <a:latin typeface="Garamond" panose="02020404030301010803" pitchFamily="18" charset="0"/>
              </a:rPr>
              <a:t>Money </a:t>
            </a:r>
            <a:r>
              <a:rPr lang="sv-SE" sz="2800" dirty="0" err="1" smtClean="0">
                <a:latin typeface="Garamond" panose="02020404030301010803" pitchFamily="18" charset="0"/>
              </a:rPr>
              <a:t>laundering</a:t>
            </a:r>
            <a:r>
              <a:rPr lang="sv-SE" sz="2800" dirty="0" smtClean="0">
                <a:latin typeface="Garamond" panose="02020404030301010803" pitchFamily="18" charset="0"/>
              </a:rPr>
              <a:t>.</a:t>
            </a:r>
            <a:endParaRPr lang="sv-SE" sz="2800" dirty="0" smtClean="0">
              <a:latin typeface="Garamond" panose="02020404030301010803" pitchFamily="18" charset="0"/>
            </a:endParaRPr>
          </a:p>
          <a:p>
            <a:pPr lvl="1"/>
            <a:r>
              <a:rPr lang="sv-SE" sz="2800" dirty="0" err="1" smtClean="0">
                <a:latin typeface="Garamond" panose="02020404030301010803" pitchFamily="18" charset="0"/>
              </a:rPr>
              <a:t>Digitalization</a:t>
            </a:r>
            <a:r>
              <a:rPr lang="sv-SE" sz="2800" dirty="0" smtClean="0">
                <a:latin typeface="Garamond" panose="02020404030301010803" pitchFamily="18" charset="0"/>
              </a:rPr>
              <a:t>.</a:t>
            </a:r>
            <a:endParaRPr lang="sv-SE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765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11426"/>
          </a:xfrm>
        </p:spPr>
        <p:txBody>
          <a:bodyPr>
            <a:normAutofit/>
          </a:bodyPr>
          <a:lstStyle/>
          <a:p>
            <a:pPr algn="ctr"/>
            <a:r>
              <a:rPr lang="sv-SE" sz="4000" dirty="0" err="1">
                <a:latin typeface="Garamond" panose="02020404030301010803" pitchFamily="18" charset="0"/>
              </a:rPr>
              <a:t>What</a:t>
            </a:r>
            <a:r>
              <a:rPr lang="sv-SE" sz="4000" dirty="0">
                <a:latin typeface="Garamond" panose="02020404030301010803" pitchFamily="18" charset="0"/>
              </a:rPr>
              <a:t> is it </a:t>
            </a:r>
            <a:r>
              <a:rPr lang="sv-SE" sz="4000" dirty="0" err="1">
                <a:latin typeface="Garamond" panose="02020404030301010803" pitchFamily="18" charset="0"/>
              </a:rPr>
              <a:t>we</a:t>
            </a:r>
            <a:r>
              <a:rPr lang="sv-SE" sz="4000" dirty="0">
                <a:latin typeface="Garamond" panose="02020404030301010803" pitchFamily="18" charset="0"/>
              </a:rPr>
              <a:t> </a:t>
            </a:r>
            <a:r>
              <a:rPr lang="sv-SE" sz="4000" dirty="0" err="1">
                <a:latin typeface="Garamond" panose="02020404030301010803" pitchFamily="18" charset="0"/>
              </a:rPr>
              <a:t>don’t</a:t>
            </a:r>
            <a:r>
              <a:rPr lang="sv-SE" sz="4000" dirty="0">
                <a:latin typeface="Garamond" panose="02020404030301010803" pitchFamily="18" charset="0"/>
              </a:rPr>
              <a:t> </a:t>
            </a:r>
            <a:r>
              <a:rPr lang="sv-SE" sz="4000" dirty="0" err="1">
                <a:latin typeface="Garamond" panose="02020404030301010803" pitchFamily="18" charset="0"/>
              </a:rPr>
              <a:t>see</a:t>
            </a:r>
            <a:r>
              <a:rPr lang="sv-SE" sz="4000" dirty="0">
                <a:latin typeface="Garamond" panose="02020404030301010803" pitchFamily="18" charset="0"/>
              </a:rPr>
              <a:t> coming </a:t>
            </a:r>
            <a:r>
              <a:rPr lang="sv-SE" sz="4000" dirty="0" err="1">
                <a:latin typeface="Garamond" panose="02020404030301010803" pitchFamily="18" charset="0"/>
              </a:rPr>
              <a:t>today</a:t>
            </a:r>
            <a:r>
              <a:rPr lang="sv-SE" sz="4000" dirty="0">
                <a:latin typeface="Garamond" panose="02020404030301010803" pitchFamily="18" charset="0"/>
              </a:rPr>
              <a:t>? </a:t>
            </a:r>
            <a:endParaRPr lang="sv-SE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3200" dirty="0" err="1" smtClean="0">
                <a:latin typeface="Garamond" panose="02020404030301010803" pitchFamily="18" charset="0"/>
              </a:rPr>
              <a:t>Impact</a:t>
            </a:r>
            <a:r>
              <a:rPr lang="sv-SE" sz="3200" dirty="0" smtClean="0">
                <a:latin typeface="Garamond" panose="02020404030301010803" pitchFamily="18" charset="0"/>
              </a:rPr>
              <a:t> of </a:t>
            </a:r>
            <a:r>
              <a:rPr lang="sv-SE" sz="3200" dirty="0" err="1" smtClean="0">
                <a:latin typeface="Garamond" panose="02020404030301010803" pitchFamily="18" charset="0"/>
              </a:rPr>
              <a:t>low</a:t>
            </a:r>
            <a:r>
              <a:rPr lang="sv-SE" sz="3200" dirty="0" smtClean="0">
                <a:latin typeface="Garamond" panose="02020404030301010803" pitchFamily="18" charset="0"/>
              </a:rPr>
              <a:t> </a:t>
            </a:r>
            <a:r>
              <a:rPr lang="sv-SE" sz="3200" dirty="0" err="1">
                <a:latin typeface="Garamond" panose="02020404030301010803" pitchFamily="18" charset="0"/>
              </a:rPr>
              <a:t>interest</a:t>
            </a:r>
            <a:r>
              <a:rPr lang="sv-SE" sz="3200" dirty="0">
                <a:latin typeface="Garamond" panose="02020404030301010803" pitchFamily="18" charset="0"/>
              </a:rPr>
              <a:t> rates and </a:t>
            </a:r>
            <a:r>
              <a:rPr lang="sv-SE" sz="3200" dirty="0" err="1">
                <a:latin typeface="Garamond" panose="02020404030301010803" pitchFamily="18" charset="0"/>
              </a:rPr>
              <a:t>low</a:t>
            </a:r>
            <a:r>
              <a:rPr lang="sv-SE" sz="3200" dirty="0">
                <a:latin typeface="Garamond" panose="02020404030301010803" pitchFamily="18" charset="0"/>
              </a:rPr>
              <a:t> risk </a:t>
            </a:r>
            <a:r>
              <a:rPr lang="sv-SE" sz="3200" dirty="0" err="1">
                <a:latin typeface="Garamond" panose="02020404030301010803" pitchFamily="18" charset="0"/>
              </a:rPr>
              <a:t>premia</a:t>
            </a:r>
            <a:r>
              <a:rPr lang="sv-SE" sz="3200" dirty="0">
                <a:latin typeface="Garamond" panose="02020404030301010803" pitchFamily="18" charset="0"/>
              </a:rPr>
              <a:t> </a:t>
            </a:r>
            <a:endParaRPr lang="sv-SE" sz="3200" dirty="0" smtClean="0">
              <a:latin typeface="Garamond" panose="02020404030301010803" pitchFamily="18" charset="0"/>
            </a:endParaRPr>
          </a:p>
          <a:p>
            <a:pPr lvl="1"/>
            <a:r>
              <a:rPr lang="sv-SE" sz="2800" dirty="0" err="1" smtClean="0">
                <a:latin typeface="Garamond" panose="02020404030301010803" pitchFamily="18" charset="0"/>
              </a:rPr>
              <a:t>Savings</a:t>
            </a:r>
            <a:r>
              <a:rPr lang="sv-SE" sz="2800" dirty="0" smtClean="0">
                <a:latin typeface="Garamond" panose="02020404030301010803" pitchFamily="18" charset="0"/>
              </a:rPr>
              <a:t>/investment </a:t>
            </a:r>
            <a:r>
              <a:rPr lang="sv-SE" sz="2800" dirty="0" err="1" smtClean="0">
                <a:latin typeface="Garamond" panose="02020404030301010803" pitchFamily="18" charset="0"/>
              </a:rPr>
              <a:t>balance</a:t>
            </a:r>
            <a:r>
              <a:rPr lang="sv-SE" sz="2800" dirty="0" smtClean="0">
                <a:latin typeface="Garamond" panose="02020404030301010803" pitchFamily="18" charset="0"/>
              </a:rPr>
              <a:t> =&gt; </a:t>
            </a:r>
            <a:r>
              <a:rPr lang="sv-SE" sz="2800" dirty="0" err="1" smtClean="0">
                <a:latin typeface="Garamond" panose="02020404030301010803" pitchFamily="18" charset="0"/>
              </a:rPr>
              <a:t>low</a:t>
            </a:r>
            <a:r>
              <a:rPr lang="sv-SE" sz="2800" dirty="0" smtClean="0">
                <a:latin typeface="Garamond" panose="02020404030301010803" pitchFamily="18" charset="0"/>
              </a:rPr>
              <a:t> real </a:t>
            </a:r>
            <a:r>
              <a:rPr lang="sv-SE" sz="2800" dirty="0" err="1" smtClean="0">
                <a:latin typeface="Garamond" panose="02020404030301010803" pitchFamily="18" charset="0"/>
              </a:rPr>
              <a:t>interest</a:t>
            </a:r>
            <a:r>
              <a:rPr lang="sv-SE" sz="2800" dirty="0" smtClean="0">
                <a:latin typeface="Garamond" panose="02020404030301010803" pitchFamily="18" charset="0"/>
              </a:rPr>
              <a:t> rate</a:t>
            </a:r>
          </a:p>
          <a:p>
            <a:pPr lvl="1"/>
            <a:r>
              <a:rPr lang="sv-SE" sz="2800" dirty="0" err="1" smtClean="0">
                <a:latin typeface="Garamond" panose="02020404030301010803" pitchFamily="18" charset="0"/>
              </a:rPr>
              <a:t>Search</a:t>
            </a:r>
            <a:r>
              <a:rPr lang="sv-SE" sz="2800" dirty="0" smtClean="0">
                <a:latin typeface="Garamond" panose="02020404030301010803" pitchFamily="18" charset="0"/>
              </a:rPr>
              <a:t> for </a:t>
            </a:r>
            <a:r>
              <a:rPr lang="sv-SE" sz="2800" dirty="0" err="1" smtClean="0">
                <a:latin typeface="Garamond" panose="02020404030301010803" pitchFamily="18" charset="0"/>
              </a:rPr>
              <a:t>yield</a:t>
            </a:r>
            <a:r>
              <a:rPr lang="sv-SE" sz="2800" dirty="0" smtClean="0">
                <a:latin typeface="Garamond" panose="02020404030301010803" pitchFamily="18" charset="0"/>
              </a:rPr>
              <a:t> =&gt; </a:t>
            </a:r>
            <a:r>
              <a:rPr lang="sv-SE" sz="2800" dirty="0" err="1" smtClean="0">
                <a:latin typeface="Garamond" panose="02020404030301010803" pitchFamily="18" charset="0"/>
              </a:rPr>
              <a:t>low</a:t>
            </a:r>
            <a:r>
              <a:rPr lang="sv-SE" sz="2800" dirty="0" smtClean="0">
                <a:latin typeface="Garamond" panose="02020404030301010803" pitchFamily="18" charset="0"/>
              </a:rPr>
              <a:t> risk </a:t>
            </a:r>
            <a:r>
              <a:rPr lang="sv-SE" sz="2800" dirty="0" err="1" smtClean="0">
                <a:latin typeface="Garamond" panose="02020404030301010803" pitchFamily="18" charset="0"/>
              </a:rPr>
              <a:t>premia</a:t>
            </a:r>
            <a:endParaRPr lang="sv-SE" sz="2800" dirty="0">
              <a:latin typeface="Garamond" panose="02020404030301010803" pitchFamily="18" charset="0"/>
            </a:endParaRPr>
          </a:p>
          <a:p>
            <a:pPr lvl="1"/>
            <a:r>
              <a:rPr lang="sv-SE" sz="2800" dirty="0" smtClean="0">
                <a:latin typeface="Garamond" panose="02020404030301010803" pitchFamily="18" charset="0"/>
              </a:rPr>
              <a:t>Asset </a:t>
            </a:r>
            <a:r>
              <a:rPr lang="sv-SE" sz="2800" dirty="0" err="1" smtClean="0">
                <a:latin typeface="Garamond" panose="02020404030301010803" pitchFamily="18" charset="0"/>
              </a:rPr>
              <a:t>prices</a:t>
            </a:r>
            <a:r>
              <a:rPr lang="sv-SE" sz="2800" dirty="0" smtClean="0">
                <a:latin typeface="Garamond" panose="02020404030301010803" pitchFamily="18" charset="0"/>
              </a:rPr>
              <a:t> sensitive to </a:t>
            </a:r>
            <a:r>
              <a:rPr lang="sv-SE" sz="2800" dirty="0" err="1" smtClean="0">
                <a:latin typeface="Garamond" panose="02020404030301010803" pitchFamily="18" charset="0"/>
              </a:rPr>
              <a:t>news</a:t>
            </a:r>
            <a:endParaRPr lang="sv-SE" sz="2800" dirty="0" smtClean="0">
              <a:latin typeface="Garamond" panose="02020404030301010803" pitchFamily="18" charset="0"/>
            </a:endParaRPr>
          </a:p>
          <a:p>
            <a:pPr lvl="3"/>
            <a:r>
              <a:rPr lang="sv-SE" sz="2400" dirty="0" err="1" smtClean="0">
                <a:latin typeface="Garamond" panose="02020404030301010803" pitchFamily="18" charset="0"/>
              </a:rPr>
              <a:t>Shocks</a:t>
            </a:r>
            <a:r>
              <a:rPr lang="sv-SE" sz="2400" dirty="0" smtClean="0">
                <a:latin typeface="Garamond" panose="02020404030301010803" pitchFamily="18" charset="0"/>
              </a:rPr>
              <a:t> </a:t>
            </a:r>
            <a:r>
              <a:rPr lang="sv-SE" sz="2400" dirty="0">
                <a:latin typeface="Garamond" panose="02020404030301010803" pitchFamily="18" charset="0"/>
              </a:rPr>
              <a:t>to </a:t>
            </a:r>
            <a:r>
              <a:rPr lang="sv-SE" sz="2400" dirty="0" err="1" smtClean="0">
                <a:latin typeface="Garamond" panose="02020404030301010803" pitchFamily="18" charset="0"/>
              </a:rPr>
              <a:t>savings</a:t>
            </a:r>
            <a:r>
              <a:rPr lang="sv-SE" sz="2400" dirty="0" smtClean="0">
                <a:latin typeface="Garamond" panose="02020404030301010803" pitchFamily="18" charset="0"/>
              </a:rPr>
              <a:t>/investment </a:t>
            </a:r>
            <a:r>
              <a:rPr lang="sv-SE" sz="2400" dirty="0" err="1" smtClean="0">
                <a:latin typeface="Garamond" panose="02020404030301010803" pitchFamily="18" charset="0"/>
              </a:rPr>
              <a:t>balance</a:t>
            </a:r>
            <a:endParaRPr lang="sv-SE" sz="2400" dirty="0" smtClean="0">
              <a:latin typeface="Garamond" panose="02020404030301010803" pitchFamily="18" charset="0"/>
            </a:endParaRPr>
          </a:p>
          <a:p>
            <a:pPr lvl="3"/>
            <a:r>
              <a:rPr lang="sv-SE" sz="2400" dirty="0" err="1" smtClean="0">
                <a:latin typeface="Garamond" panose="02020404030301010803" pitchFamily="18" charset="0"/>
              </a:rPr>
              <a:t>Shocks</a:t>
            </a:r>
            <a:r>
              <a:rPr lang="sv-SE" sz="2400" dirty="0" smtClean="0">
                <a:latin typeface="Garamond" panose="02020404030301010803" pitchFamily="18" charset="0"/>
              </a:rPr>
              <a:t> to profits (</a:t>
            </a:r>
            <a:r>
              <a:rPr lang="sv-SE" sz="2400" dirty="0" err="1" smtClean="0">
                <a:latin typeface="Garamond" panose="02020404030301010803" pitchFamily="18" charset="0"/>
              </a:rPr>
              <a:t>trade</a:t>
            </a:r>
            <a:r>
              <a:rPr lang="sv-SE" sz="2400" dirty="0" smtClean="0">
                <a:latin typeface="Garamond" panose="02020404030301010803" pitchFamily="18" charset="0"/>
              </a:rPr>
              <a:t> </a:t>
            </a:r>
            <a:r>
              <a:rPr lang="sv-SE" sz="2400" dirty="0" err="1" smtClean="0">
                <a:latin typeface="Garamond" panose="02020404030301010803" pitchFamily="18" charset="0"/>
              </a:rPr>
              <a:t>war</a:t>
            </a:r>
            <a:r>
              <a:rPr lang="sv-SE" sz="2400" dirty="0" smtClean="0">
                <a:latin typeface="Garamond" panose="02020404030301010803" pitchFamily="18" charset="0"/>
              </a:rPr>
              <a:t>….).</a:t>
            </a:r>
            <a:endParaRPr lang="sv-SE" sz="2400" dirty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0544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6445"/>
          </a:xfrm>
        </p:spPr>
        <p:txBody>
          <a:bodyPr>
            <a:normAutofit/>
          </a:bodyPr>
          <a:lstStyle/>
          <a:p>
            <a:pPr algn="ctr"/>
            <a:r>
              <a:rPr lang="sv-SE" sz="4000" dirty="0" err="1" smtClean="0">
                <a:latin typeface="Garamond" panose="02020404030301010803" pitchFamily="18" charset="0"/>
              </a:rPr>
              <a:t>Government</a:t>
            </a:r>
            <a:r>
              <a:rPr lang="sv-SE" sz="4000" dirty="0" smtClean="0">
                <a:latin typeface="Garamond" panose="02020404030301010803" pitchFamily="18" charset="0"/>
              </a:rPr>
              <a:t> 10-year </a:t>
            </a:r>
            <a:r>
              <a:rPr lang="sv-SE" sz="4000" dirty="0" err="1" smtClean="0">
                <a:latin typeface="Garamond" panose="02020404030301010803" pitchFamily="18" charset="0"/>
              </a:rPr>
              <a:t>bond</a:t>
            </a:r>
            <a:r>
              <a:rPr lang="sv-SE" sz="4000" dirty="0" smtClean="0">
                <a:latin typeface="Garamond" panose="02020404030301010803" pitchFamily="18" charset="0"/>
              </a:rPr>
              <a:t> </a:t>
            </a:r>
            <a:r>
              <a:rPr lang="sv-SE" sz="4000" dirty="0" err="1" smtClean="0">
                <a:latin typeface="Garamond" panose="02020404030301010803" pitchFamily="18" charset="0"/>
              </a:rPr>
              <a:t>yields</a:t>
            </a:r>
            <a:endParaRPr lang="sv-SE" sz="4000" dirty="0">
              <a:latin typeface="Garamond" panose="02020404030301010803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977123"/>
              </p:ext>
            </p:extLst>
          </p:nvPr>
        </p:nvGraphicFramePr>
        <p:xfrm>
          <a:off x="838200" y="1314450"/>
          <a:ext cx="10515600" cy="5212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7094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9295"/>
          </a:xfrm>
        </p:spPr>
        <p:txBody>
          <a:bodyPr>
            <a:normAutofit/>
          </a:bodyPr>
          <a:lstStyle/>
          <a:p>
            <a:pPr algn="ctr"/>
            <a:r>
              <a:rPr lang="sv-SE" sz="3600" dirty="0" smtClean="0">
                <a:latin typeface="Garamond" panose="02020404030301010803" pitchFamily="18" charset="0"/>
              </a:rPr>
              <a:t>Risk </a:t>
            </a:r>
            <a:r>
              <a:rPr lang="sv-SE" sz="3600" dirty="0" err="1" smtClean="0">
                <a:latin typeface="Garamond" panose="02020404030301010803" pitchFamily="18" charset="0"/>
              </a:rPr>
              <a:t>premia</a:t>
            </a:r>
            <a:r>
              <a:rPr lang="sv-SE" sz="3600" dirty="0" smtClean="0">
                <a:latin typeface="Garamond" panose="02020404030301010803" pitchFamily="18" charset="0"/>
              </a:rPr>
              <a:t>, Swedish </a:t>
            </a:r>
            <a:r>
              <a:rPr lang="sv-SE" sz="3600" dirty="0" err="1" smtClean="0">
                <a:latin typeface="Garamond" panose="02020404030301010803" pitchFamily="18" charset="0"/>
              </a:rPr>
              <a:t>bonds</a:t>
            </a:r>
            <a:r>
              <a:rPr lang="sv-SE" sz="3600" dirty="0" smtClean="0">
                <a:latin typeface="Garamond" panose="02020404030301010803" pitchFamily="18" charset="0"/>
              </a:rPr>
              <a:t>, basis </a:t>
            </a:r>
            <a:r>
              <a:rPr lang="sv-SE" sz="3600" dirty="0" err="1" smtClean="0">
                <a:latin typeface="Garamond" panose="02020404030301010803" pitchFamily="18" charset="0"/>
              </a:rPr>
              <a:t>points</a:t>
            </a:r>
            <a:endParaRPr lang="sv-SE" sz="3600" dirty="0">
              <a:latin typeface="Garamond" panose="02020404030301010803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6347056"/>
              </p:ext>
            </p:extLst>
          </p:nvPr>
        </p:nvGraphicFramePr>
        <p:xfrm>
          <a:off x="838200" y="1234440"/>
          <a:ext cx="10515600" cy="5429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0948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2477</TotalTime>
  <Words>124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Garamond</vt:lpstr>
      <vt:lpstr>Office Theme</vt:lpstr>
      <vt:lpstr>How stable is the Nordic financial sector? by Jesper Rangvid</vt:lpstr>
      <vt:lpstr>Are Nordic banks really well capitalized?</vt:lpstr>
      <vt:lpstr>Risk-weighted capital ratio or leverage ratio, Swedish banks</vt:lpstr>
      <vt:lpstr>What is it we don’t see coming today? </vt:lpstr>
      <vt:lpstr>What is it we don’t see coming today? </vt:lpstr>
      <vt:lpstr>Government 10-year bond yields</vt:lpstr>
      <vt:lpstr>Risk premia, Swedish bonds, basis points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Englund</dc:creator>
  <cp:lastModifiedBy>Peter Englund</cp:lastModifiedBy>
  <cp:revision>83</cp:revision>
  <cp:lastPrinted>2019-10-16T08:19:07Z</cp:lastPrinted>
  <dcterms:created xsi:type="dcterms:W3CDTF">2017-08-29T07:26:28Z</dcterms:created>
  <dcterms:modified xsi:type="dcterms:W3CDTF">2019-12-09T17:45:56Z</dcterms:modified>
</cp:coreProperties>
</file>