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media/image20.bin" ContentType="image/png"/>
  <Override PartName="/ppt/media/image22.bin" ContentType="image/png"/>
  <Override PartName="/ppt/media/image23.bin" ContentType="image/png"/>
  <Override PartName="/ppt/media/image24.bin" ContentType="image/png"/>
  <Override PartName="/ppt/media/image25.bin" ContentType="image/png"/>
  <Override PartName="/ppt/media/image26.bin" ContentType="image/png"/>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8" r:id="rId3"/>
    <p:sldMasterId id="2147483672" r:id="rId4"/>
    <p:sldMasterId id="2147483676" r:id="rId5"/>
    <p:sldMasterId id="2147483715" r:id="rId6"/>
    <p:sldMasterId id="2147483773" r:id="rId7"/>
    <p:sldMasterId id="2147483799" r:id="rId8"/>
    <p:sldMasterId id="2147483803" r:id="rId9"/>
    <p:sldMasterId id="2147483832" r:id="rId10"/>
    <p:sldMasterId id="2147483834" r:id="rId11"/>
  </p:sldMasterIdLst>
  <p:notesMasterIdLst>
    <p:notesMasterId r:id="rId34"/>
  </p:notesMasterIdLst>
  <p:sldIdLst>
    <p:sldId id="256" r:id="rId12"/>
    <p:sldId id="819" r:id="rId13"/>
    <p:sldId id="264" r:id="rId14"/>
    <p:sldId id="807" r:id="rId15"/>
    <p:sldId id="809" r:id="rId16"/>
    <p:sldId id="257" r:id="rId17"/>
    <p:sldId id="263" r:id="rId18"/>
    <p:sldId id="808" r:id="rId19"/>
    <p:sldId id="267" r:id="rId20"/>
    <p:sldId id="810" r:id="rId21"/>
    <p:sldId id="820" r:id="rId22"/>
    <p:sldId id="793" r:id="rId23"/>
    <p:sldId id="818" r:id="rId24"/>
    <p:sldId id="811" r:id="rId25"/>
    <p:sldId id="812" r:id="rId26"/>
    <p:sldId id="813" r:id="rId27"/>
    <p:sldId id="814" r:id="rId28"/>
    <p:sldId id="798" r:id="rId29"/>
    <p:sldId id="815" r:id="rId30"/>
    <p:sldId id="816" r:id="rId31"/>
    <p:sldId id="762" r:id="rId32"/>
    <p:sldId id="817" r:id="rId3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C0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82" autoAdjust="0"/>
    <p:restoredTop sz="94671"/>
  </p:normalViewPr>
  <p:slideViewPr>
    <p:cSldViewPr snapToGrid="0" snapToObjects="1">
      <p:cViewPr varScale="1">
        <p:scale>
          <a:sx n="83" d="100"/>
          <a:sy n="83" d="100"/>
        </p:scale>
        <p:origin x="97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F78753-9618-43D1-8325-55379B8FBCF8}" type="datetimeFigureOut">
              <a:rPr lang="fi-FI" smtClean="0"/>
              <a:t>14.6.2018</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466DE-CCAC-4504-9104-B5AE038D4C4B}" type="slidenum">
              <a:rPr lang="fi-FI" smtClean="0"/>
              <a:t>‹#›</a:t>
            </a:fld>
            <a:endParaRPr lang="fi-FI"/>
          </a:p>
        </p:txBody>
      </p:sp>
    </p:spTree>
    <p:extLst>
      <p:ext uri="{BB962C8B-B14F-4D97-AF65-F5344CB8AC3E}">
        <p14:creationId xmlns:p14="http://schemas.microsoft.com/office/powerpoint/2010/main" val="2520354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ea typeface="MS PGothic" pitchFamily="34" charset="-128"/>
                <a:cs typeface="ＭＳ Ｐゴシック" charset="0"/>
              </a:rPr>
              <a:t>If </a:t>
            </a:r>
            <a:r>
              <a:rPr lang="fi-FI" dirty="0" err="1">
                <a:ea typeface="MS PGothic" pitchFamily="34" charset="-128"/>
                <a:cs typeface="ＭＳ Ｐゴシック" charset="0"/>
              </a:rPr>
              <a:t>You</a:t>
            </a:r>
            <a:r>
              <a:rPr lang="fi-FI" dirty="0">
                <a:ea typeface="MS PGothic" pitchFamily="34" charset="-128"/>
                <a:cs typeface="ＭＳ Ｐゴシック" charset="0"/>
              </a:rPr>
              <a:t> </a:t>
            </a:r>
            <a:r>
              <a:rPr lang="fi-FI" dirty="0" err="1">
                <a:ea typeface="MS PGothic" pitchFamily="34" charset="-128"/>
                <a:cs typeface="ＭＳ Ｐゴシック" charset="0"/>
              </a:rPr>
              <a:t>would</a:t>
            </a:r>
            <a:r>
              <a:rPr lang="fi-FI" dirty="0">
                <a:ea typeface="MS PGothic" pitchFamily="34" charset="-128"/>
                <a:cs typeface="ＭＳ Ｐゴシック" charset="0"/>
              </a:rPr>
              <a:t> </a:t>
            </a:r>
            <a:r>
              <a:rPr lang="fi-FI" dirty="0" err="1">
                <a:ea typeface="MS PGothic" pitchFamily="34" charset="-128"/>
                <a:cs typeface="ＭＳ Ｐゴシック" charset="0"/>
              </a:rPr>
              <a:t>like</a:t>
            </a:r>
            <a:r>
              <a:rPr lang="fi-FI" dirty="0">
                <a:ea typeface="MS PGothic" pitchFamily="34" charset="-128"/>
                <a:cs typeface="ＭＳ Ｐゴシック" charset="0"/>
              </a:rPr>
              <a:t> to join </a:t>
            </a:r>
            <a:r>
              <a:rPr lang="fi-FI" dirty="0" err="1">
                <a:ea typeface="MS PGothic" pitchFamily="34" charset="-128"/>
                <a:cs typeface="ＭＳ Ｐゴシック" charset="0"/>
              </a:rPr>
              <a:t>our</a:t>
            </a:r>
            <a:r>
              <a:rPr lang="fi-FI" dirty="0">
                <a:ea typeface="MS PGothic" pitchFamily="34" charset="-128"/>
                <a:cs typeface="ＭＳ Ｐゴシック" charset="0"/>
              </a:rPr>
              <a:t> </a:t>
            </a:r>
            <a:r>
              <a:rPr lang="fi-FI" dirty="0" err="1">
                <a:ea typeface="MS PGothic" pitchFamily="34" charset="-128"/>
                <a:cs typeface="ＭＳ Ｐゴシック" charset="0"/>
              </a:rPr>
              <a:t>clusters</a:t>
            </a:r>
            <a:r>
              <a:rPr lang="fi-FI" dirty="0">
                <a:ea typeface="MS PGothic" pitchFamily="34" charset="-128"/>
                <a:cs typeface="ＭＳ Ｐゴシック" charset="0"/>
              </a:rPr>
              <a:t>’ </a:t>
            </a:r>
            <a:r>
              <a:rPr lang="fi-FI" dirty="0" err="1">
                <a:ea typeface="MS PGothic" pitchFamily="34" charset="-128"/>
                <a:cs typeface="ＭＳ Ｐゴシック" charset="0"/>
              </a:rPr>
              <a:t>upper</a:t>
            </a:r>
            <a:r>
              <a:rPr lang="fi-FI" dirty="0">
                <a:ea typeface="MS PGothic" pitchFamily="34" charset="-128"/>
                <a:cs typeface="ＭＳ Ｐゴシック" charset="0"/>
              </a:rPr>
              <a:t> </a:t>
            </a:r>
            <a:r>
              <a:rPr lang="fi-FI" dirty="0" err="1">
                <a:ea typeface="MS PGothic" pitchFamily="34" charset="-128"/>
                <a:cs typeface="ＭＳ Ｐゴシック" charset="0"/>
              </a:rPr>
              <a:t>rigt</a:t>
            </a:r>
            <a:r>
              <a:rPr lang="fi-FI" dirty="0">
                <a:ea typeface="MS PGothic" pitchFamily="34" charset="-128"/>
                <a:cs typeface="ＭＳ Ｐゴシック" charset="0"/>
              </a:rPr>
              <a:t> box as a business </a:t>
            </a:r>
            <a:r>
              <a:rPr lang="fi-FI" dirty="0" err="1">
                <a:ea typeface="MS PGothic" pitchFamily="34" charset="-128"/>
                <a:cs typeface="ＭＳ Ｐゴシック" charset="0"/>
              </a:rPr>
              <a:t>partner</a:t>
            </a:r>
            <a:r>
              <a:rPr lang="fi-FI" dirty="0">
                <a:ea typeface="MS PGothic" pitchFamily="34" charset="-128"/>
                <a:cs typeface="ＭＳ Ｐゴシック" charset="0"/>
              </a:rPr>
              <a:t> outside </a:t>
            </a:r>
            <a:r>
              <a:rPr lang="fi-FI" dirty="0" err="1">
                <a:ea typeface="MS PGothic" pitchFamily="34" charset="-128"/>
                <a:cs typeface="ＭＳ Ｐゴシック" charset="0"/>
              </a:rPr>
              <a:t>Lapland</a:t>
            </a:r>
            <a:r>
              <a:rPr lang="fi-FI" dirty="0">
                <a:ea typeface="MS PGothic" pitchFamily="34" charset="-128"/>
                <a:cs typeface="ＭＳ Ｐゴシック" charset="0"/>
              </a:rPr>
              <a:t>, </a:t>
            </a:r>
            <a:r>
              <a:rPr lang="fi-FI" dirty="0" err="1">
                <a:ea typeface="MS PGothic" pitchFamily="34" charset="-128"/>
                <a:cs typeface="ＭＳ Ｐゴシック" charset="0"/>
              </a:rPr>
              <a:t>please</a:t>
            </a:r>
            <a:r>
              <a:rPr lang="fi-FI" dirty="0">
                <a:ea typeface="MS PGothic" pitchFamily="34" charset="-128"/>
                <a:cs typeface="ＭＳ Ｐゴシック" charset="0"/>
              </a:rPr>
              <a:t> </a:t>
            </a:r>
            <a:r>
              <a:rPr lang="fi-FI" dirty="0" err="1">
                <a:ea typeface="MS PGothic" pitchFamily="34" charset="-128"/>
                <a:cs typeface="ＭＳ Ｐゴシック" charset="0"/>
              </a:rPr>
              <a:t>contact</a:t>
            </a:r>
            <a:r>
              <a:rPr lang="fi-FI" dirty="0">
                <a:ea typeface="MS PGothic" pitchFamily="34" charset="-128"/>
                <a:cs typeface="ＭＳ Ｐゴシック" charset="0"/>
              </a:rPr>
              <a:t> me </a:t>
            </a:r>
            <a:r>
              <a:rPr lang="fi-FI" dirty="0" err="1">
                <a:ea typeface="MS PGothic" pitchFamily="34" charset="-128"/>
                <a:cs typeface="ＭＳ Ｐゴシック" charset="0"/>
              </a:rPr>
              <a:t>or</a:t>
            </a:r>
            <a:r>
              <a:rPr lang="fi-FI" dirty="0">
                <a:ea typeface="MS PGothic" pitchFamily="34" charset="-128"/>
                <a:cs typeface="ＭＳ Ｐゴシック" charset="0"/>
              </a:rPr>
              <a:t> my </a:t>
            </a:r>
            <a:r>
              <a:rPr lang="fi-FI" dirty="0" err="1">
                <a:ea typeface="MS PGothic" pitchFamily="34" charset="-128"/>
                <a:cs typeface="ＭＳ Ｐゴシック" charset="0"/>
              </a:rPr>
              <a:t>Lappish</a:t>
            </a:r>
            <a:r>
              <a:rPr lang="fi-FI" dirty="0">
                <a:ea typeface="MS PGothic" pitchFamily="34" charset="-128"/>
                <a:cs typeface="ＭＳ Ｐゴシック" charset="0"/>
              </a:rPr>
              <a:t> </a:t>
            </a:r>
            <a:r>
              <a:rPr lang="fi-FI" dirty="0" err="1">
                <a:ea typeface="MS PGothic" pitchFamily="34" charset="-128"/>
                <a:cs typeface="ＭＳ Ｐゴシック" charset="0"/>
              </a:rPr>
              <a:t>colleagues</a:t>
            </a:r>
            <a:r>
              <a:rPr lang="fi-FI">
                <a:ea typeface="MS PGothic" pitchFamily="34" charset="-128"/>
                <a:cs typeface="ＭＳ Ｐゴシック" charset="0"/>
              </a:rPr>
              <a:t>. </a:t>
            </a:r>
          </a:p>
        </p:txBody>
      </p:sp>
      <p:sp>
        <p:nvSpPr>
          <p:cNvPr id="4" name="Dian numeron paikkamerkki 3"/>
          <p:cNvSpPr>
            <a:spLocks noGrp="1"/>
          </p:cNvSpPr>
          <p:nvPr>
            <p:ph type="sldNum" sz="quarter" idx="10"/>
          </p:nvPr>
        </p:nvSpPr>
        <p:spPr/>
        <p:txBody>
          <a:bodyPr/>
          <a:lstStyle/>
          <a:p>
            <a:pPr defTabSz="457189">
              <a:defRPr/>
            </a:pPr>
            <a:fld id="{F2141667-FCF8-444C-9CFE-49C63624AF96}" type="slidenum">
              <a:rPr lang="en-US" smtClean="0">
                <a:solidFill>
                  <a:prstClr val="black"/>
                </a:solidFill>
              </a:rPr>
              <a:pPr defTabSz="457189">
                <a:defRPr/>
              </a:pPr>
              <a:t>10</a:t>
            </a:fld>
            <a:endParaRPr lang="en-US">
              <a:solidFill>
                <a:prstClr val="black"/>
              </a:solidFill>
            </a:endParaRPr>
          </a:p>
        </p:txBody>
      </p:sp>
    </p:spTree>
    <p:extLst>
      <p:ext uri="{BB962C8B-B14F-4D97-AF65-F5344CB8AC3E}">
        <p14:creationId xmlns:p14="http://schemas.microsoft.com/office/powerpoint/2010/main" val="2608386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solidFill>
                  <a:schemeClr val="accent1">
                    <a:lumMod val="50000"/>
                  </a:schemeClr>
                </a:solidFill>
                <a:ea typeface="ＭＳ Ｐゴシック" pitchFamily="34" charset="-128"/>
                <a:cs typeface="ＭＳ Ｐゴシック" charset="0"/>
              </a:rPr>
              <a:t>Arctic</a:t>
            </a:r>
            <a:r>
              <a:rPr lang="fi-FI" dirty="0">
                <a:solidFill>
                  <a:schemeClr val="accent1">
                    <a:lumMod val="50000"/>
                  </a:schemeClr>
                </a:solidFill>
                <a:ea typeface="ＭＳ Ｐゴシック" pitchFamily="34" charset="-128"/>
                <a:cs typeface="ＭＳ Ｐゴシック" charset="0"/>
              </a:rPr>
              <a:t> Industry and </a:t>
            </a:r>
            <a:r>
              <a:rPr lang="fi-FI" dirty="0" err="1">
                <a:solidFill>
                  <a:schemeClr val="accent1">
                    <a:lumMod val="50000"/>
                  </a:schemeClr>
                </a:solidFill>
                <a:ea typeface="ＭＳ Ｐゴシック" pitchFamily="34" charset="-128"/>
                <a:cs typeface="ＭＳ Ｐゴシック" charset="0"/>
              </a:rPr>
              <a:t>Circular</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Economy</a:t>
            </a:r>
            <a:r>
              <a:rPr lang="fi-FI" dirty="0">
                <a:solidFill>
                  <a:schemeClr val="accent1">
                    <a:lumMod val="50000"/>
                  </a:schemeClr>
                </a:solidFill>
                <a:ea typeface="ＭＳ Ｐゴシック" pitchFamily="34" charset="-128"/>
                <a:cs typeface="ＭＳ Ｐゴシック" charset="0"/>
              </a:rPr>
              <a:t> Cluster is </a:t>
            </a:r>
            <a:r>
              <a:rPr lang="fi-FI" dirty="0" err="1">
                <a:solidFill>
                  <a:schemeClr val="accent1">
                    <a:lumMod val="50000"/>
                  </a:schemeClr>
                </a:solidFill>
                <a:ea typeface="ＭＳ Ｐゴシック" pitchFamily="34" charset="-128"/>
                <a:cs typeface="ＭＳ Ｐゴシック" charset="0"/>
              </a:rPr>
              <a:t>based</a:t>
            </a:r>
            <a:r>
              <a:rPr lang="fi-FI" dirty="0">
                <a:solidFill>
                  <a:schemeClr val="accent1">
                    <a:lumMod val="50000"/>
                  </a:schemeClr>
                </a:solidFill>
                <a:ea typeface="ＭＳ Ｐゴシック" pitchFamily="34" charset="-128"/>
                <a:cs typeface="ＭＳ Ｐゴシック" charset="0"/>
              </a:rPr>
              <a:t> on </a:t>
            </a:r>
            <a:r>
              <a:rPr lang="fi-FI" dirty="0" err="1">
                <a:solidFill>
                  <a:schemeClr val="accent1">
                    <a:lumMod val="50000"/>
                  </a:schemeClr>
                </a:solidFill>
                <a:ea typeface="ＭＳ Ｐゴシック" pitchFamily="34" charset="-128"/>
                <a:cs typeface="ＭＳ Ｐゴシック" charset="0"/>
              </a:rPr>
              <a:t>two</a:t>
            </a:r>
            <a:r>
              <a:rPr lang="fi-FI" dirty="0">
                <a:solidFill>
                  <a:schemeClr val="accent1">
                    <a:lumMod val="50000"/>
                  </a:schemeClr>
                </a:solidFill>
                <a:ea typeface="ＭＳ Ｐゴシック" pitchFamily="34" charset="-128"/>
                <a:cs typeface="ＭＳ Ｐゴシック" charset="0"/>
              </a:rPr>
              <a:t> main </a:t>
            </a:r>
            <a:r>
              <a:rPr lang="fi-FI" dirty="0" err="1">
                <a:solidFill>
                  <a:schemeClr val="accent1">
                    <a:lumMod val="50000"/>
                  </a:schemeClr>
                </a:solidFill>
                <a:ea typeface="ＭＳ Ｐゴシック" pitchFamily="34" charset="-128"/>
                <a:cs typeface="ＭＳ Ｐゴシック" charset="0"/>
              </a:rPr>
              <a:t>issues</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which</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are</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available</a:t>
            </a:r>
            <a:r>
              <a:rPr lang="fi-FI" dirty="0">
                <a:solidFill>
                  <a:schemeClr val="accent1">
                    <a:lumMod val="50000"/>
                  </a:schemeClr>
                </a:solidFill>
                <a:ea typeface="ＭＳ Ｐゴシック" pitchFamily="34" charset="-128"/>
                <a:cs typeface="ＭＳ Ｐゴシック" charset="0"/>
              </a:rPr>
              <a:t> in </a:t>
            </a:r>
            <a:r>
              <a:rPr lang="fi-FI" dirty="0" err="1">
                <a:solidFill>
                  <a:schemeClr val="accent1">
                    <a:lumMod val="50000"/>
                  </a:schemeClr>
                </a:solidFill>
                <a:ea typeface="ＭＳ Ｐゴシック" pitchFamily="34" charset="-128"/>
                <a:cs typeface="ＭＳ Ｐゴシック" charset="0"/>
              </a:rPr>
              <a:t>Lapland</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primary</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raw</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materials</a:t>
            </a:r>
            <a:r>
              <a:rPr lang="fi-FI" dirty="0">
                <a:solidFill>
                  <a:schemeClr val="accent1">
                    <a:lumMod val="50000"/>
                  </a:schemeClr>
                </a:solidFill>
                <a:ea typeface="ＭＳ Ｐゴシック" pitchFamily="34" charset="-128"/>
                <a:cs typeface="ＭＳ Ｐゴシック" charset="0"/>
              </a:rPr>
              <a:t> and </a:t>
            </a:r>
            <a:r>
              <a:rPr lang="fi-FI" dirty="0" err="1">
                <a:solidFill>
                  <a:schemeClr val="accent1">
                    <a:lumMod val="50000"/>
                  </a:schemeClr>
                </a:solidFill>
                <a:ea typeface="ＭＳ Ｐゴシック" pitchFamily="34" charset="-128"/>
                <a:cs typeface="ＭＳ Ｐゴシック" charset="0"/>
              </a:rPr>
              <a:t>secondary</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raw</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materials</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generated</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mainly</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by</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process</a:t>
            </a:r>
            <a:r>
              <a:rPr lang="fi-FI" dirty="0">
                <a:solidFill>
                  <a:schemeClr val="accent1">
                    <a:lumMod val="50000"/>
                  </a:schemeClr>
                </a:solidFill>
                <a:ea typeface="ＭＳ Ｐゴシック" pitchFamily="34" charset="-128"/>
                <a:cs typeface="ＭＳ Ｐゴシック" charset="0"/>
              </a:rPr>
              <a:t> </a:t>
            </a:r>
            <a:r>
              <a:rPr lang="fi-FI" dirty="0" err="1">
                <a:solidFill>
                  <a:schemeClr val="accent1">
                    <a:lumMod val="50000"/>
                  </a:schemeClr>
                </a:solidFill>
                <a:ea typeface="ＭＳ Ｐゴシック" pitchFamily="34" charset="-128"/>
                <a:cs typeface="ＭＳ Ｐゴシック" charset="0"/>
              </a:rPr>
              <a:t>industry</a:t>
            </a:r>
            <a:r>
              <a:rPr lang="fi-FI" dirty="0">
                <a:solidFill>
                  <a:schemeClr val="accent1">
                    <a:lumMod val="50000"/>
                  </a:schemeClr>
                </a:solidFill>
                <a:ea typeface="ＭＳ Ｐゴシック" pitchFamily="34" charset="-128"/>
                <a:cs typeface="ＭＳ Ｐゴシック" charset="0"/>
              </a:rPr>
              <a:t> in Kemi-Tornio </a:t>
            </a:r>
            <a:r>
              <a:rPr lang="fi-FI" dirty="0" err="1">
                <a:solidFill>
                  <a:schemeClr val="accent1">
                    <a:lumMod val="50000"/>
                  </a:schemeClr>
                </a:solidFill>
                <a:ea typeface="ＭＳ Ｐゴシック" pitchFamily="34" charset="-128"/>
                <a:cs typeface="ＭＳ Ｐゴシック" charset="0"/>
              </a:rPr>
              <a:t>region</a:t>
            </a:r>
            <a:r>
              <a:rPr lang="fi-FI" dirty="0">
                <a:solidFill>
                  <a:schemeClr val="accent1">
                    <a:lumMod val="50000"/>
                  </a:schemeClr>
                </a:solidFill>
                <a:ea typeface="ＭＳ Ｐゴシック" pitchFamily="34" charset="-128"/>
                <a:cs typeface="ＭＳ Ｐゴシック" charset="0"/>
              </a:rPr>
              <a:t> in Southern-</a:t>
            </a:r>
            <a:r>
              <a:rPr lang="fi-FI" dirty="0" err="1">
                <a:solidFill>
                  <a:schemeClr val="accent1">
                    <a:lumMod val="50000"/>
                  </a:schemeClr>
                </a:solidFill>
                <a:ea typeface="ＭＳ Ｐゴシック" pitchFamily="34" charset="-128"/>
                <a:cs typeface="ＭＳ Ｐゴシック" charset="0"/>
              </a:rPr>
              <a:t>Lapland</a:t>
            </a:r>
            <a:r>
              <a:rPr lang="fi-FI" dirty="0">
                <a:solidFill>
                  <a:schemeClr val="accent1">
                    <a:lumMod val="50000"/>
                  </a:schemeClr>
                </a:solidFill>
                <a:ea typeface="ＭＳ Ｐゴシック" pitchFamily="34" charset="-128"/>
                <a:cs typeface="ＭＳ Ｐゴシック" charset="0"/>
              </a:rPr>
              <a:t>.</a:t>
            </a:r>
            <a:endParaRPr lang="fi-FI" dirty="0"/>
          </a:p>
        </p:txBody>
      </p:sp>
      <p:sp>
        <p:nvSpPr>
          <p:cNvPr id="4" name="Dian numeron paikkamerkki 3"/>
          <p:cNvSpPr>
            <a:spLocks noGrp="1"/>
          </p:cNvSpPr>
          <p:nvPr>
            <p:ph type="sldNum" sz="quarter" idx="10"/>
          </p:nvPr>
        </p:nvSpPr>
        <p:spPr/>
        <p:txBody>
          <a:bodyPr/>
          <a:lstStyle/>
          <a:p>
            <a:pPr defTabSz="457189">
              <a:defRPr/>
            </a:pPr>
            <a:fld id="{F2141667-FCF8-444C-9CFE-49C63624AF96}" type="slidenum">
              <a:rPr lang="en-US" smtClean="0">
                <a:solidFill>
                  <a:prstClr val="black"/>
                </a:solidFill>
              </a:rPr>
              <a:pPr defTabSz="457189">
                <a:defRPr/>
              </a:pPr>
              <a:t>11</a:t>
            </a:fld>
            <a:endParaRPr lang="en-US">
              <a:solidFill>
                <a:prstClr val="black"/>
              </a:solidFill>
            </a:endParaRPr>
          </a:p>
        </p:txBody>
      </p:sp>
    </p:spTree>
    <p:extLst>
      <p:ext uri="{BB962C8B-B14F-4D97-AF65-F5344CB8AC3E}">
        <p14:creationId xmlns:p14="http://schemas.microsoft.com/office/powerpoint/2010/main" val="1772308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Lisätietoa</a:t>
            </a:r>
            <a:r>
              <a:rPr lang="fi-FI" baseline="0" dirty="0"/>
              <a:t> hankkeista:</a:t>
            </a:r>
          </a:p>
          <a:p>
            <a:endParaRPr lang="fi-FI" baseline="0" dirty="0"/>
          </a:p>
          <a:p>
            <a:pPr marL="0" indent="0">
              <a:buFontTx/>
              <a:buNone/>
            </a:pPr>
            <a:r>
              <a:rPr lang="fi-FI" b="1" baseline="0" dirty="0"/>
              <a:t>Kestävä alueellinen ruokajärjestelmä</a:t>
            </a:r>
          </a:p>
          <a:p>
            <a:pPr marL="171450" indent="-171450">
              <a:buFontTx/>
              <a:buChar char="-"/>
            </a:pPr>
            <a:r>
              <a:rPr lang="fi-FI" baseline="0" dirty="0"/>
              <a:t>https://www.sitra.fi/hankkeet/alueellinen-kestava-ruokajarjestelma/</a:t>
            </a:r>
          </a:p>
          <a:p>
            <a:pPr marL="171450" indent="-171450">
              <a:buFontTx/>
              <a:buChar char="-"/>
            </a:pPr>
            <a:r>
              <a:rPr lang="fi-FI" baseline="0" dirty="0"/>
              <a:t>http://mmm.fi/artikkeli/-/asset_publisher/kestavan-ruokajarjestelman-pilottimallin-kehittaja-on-valittu </a:t>
            </a:r>
          </a:p>
          <a:p>
            <a:pPr marL="171450" indent="-171450">
              <a:buFontTx/>
              <a:buChar char="-"/>
            </a:pPr>
            <a:endParaRPr lang="fi-FI" baseline="0" dirty="0"/>
          </a:p>
          <a:p>
            <a:pPr marL="0" indent="0">
              <a:buFontTx/>
              <a:buNone/>
            </a:pPr>
            <a:r>
              <a:rPr lang="fi-FI" b="1" baseline="0" dirty="0"/>
              <a:t>Liikkumisen kehitysohjelma &amp; rahoitushaku tulossa</a:t>
            </a:r>
          </a:p>
          <a:p>
            <a:pPr marL="171450" indent="-171450">
              <a:buFontTx/>
              <a:buChar char="-"/>
            </a:pPr>
            <a:r>
              <a:rPr lang="fi-FI" b="0" baseline="0" dirty="0"/>
              <a:t>https://www.sitra.fi/blogit/uskaltaisiko-maakunta-mullistaa-liikkumisen/ </a:t>
            </a:r>
          </a:p>
          <a:p>
            <a:pPr marL="171450" indent="-171450">
              <a:buFontTx/>
              <a:buChar char="-"/>
            </a:pPr>
            <a:endParaRPr lang="fi-FI" b="0" baseline="0" dirty="0"/>
          </a:p>
          <a:p>
            <a:pPr marL="0" indent="0">
              <a:buFontTx/>
              <a:buNone/>
            </a:pPr>
            <a:r>
              <a:rPr lang="fi-FI" b="1" baseline="0" dirty="0"/>
              <a:t>Kiertotalouskoulutus</a:t>
            </a:r>
          </a:p>
          <a:p>
            <a:pPr marL="171450" indent="-171450">
              <a:buFontTx/>
              <a:buChar char="-"/>
            </a:pPr>
            <a:r>
              <a:rPr lang="fi-FI" b="0" baseline="0" dirty="0"/>
              <a:t>https://www.sitra.fi/en/projects/circular-economy-teaching-levels-education/</a:t>
            </a:r>
          </a:p>
          <a:p>
            <a:pPr marL="0" indent="0">
              <a:buFontTx/>
              <a:buNone/>
            </a:pPr>
            <a:endParaRPr lang="fi-FI" b="0" baseline="0" dirty="0"/>
          </a:p>
          <a:p>
            <a:pPr marL="0" indent="0">
              <a:buFontTx/>
              <a:buNone/>
            </a:pPr>
            <a:r>
              <a:rPr lang="fi-FI" b="1" baseline="0" dirty="0"/>
              <a:t>A list of the most interesting companies in Finland</a:t>
            </a:r>
          </a:p>
          <a:p>
            <a:pPr marL="171450" indent="-171450">
              <a:buFontTx/>
              <a:buChar char="-"/>
            </a:pPr>
            <a:r>
              <a:rPr lang="fi-FI" b="0" baseline="0" dirty="0"/>
              <a:t>https://www.sitra.fi/en/projects/interesting-companies-circular-economy-finland/</a:t>
            </a:r>
          </a:p>
          <a:p>
            <a:pPr marL="171450" indent="-171450">
              <a:buFontTx/>
              <a:buChar char="-"/>
            </a:pPr>
            <a:endParaRPr lang="fi-FI" b="0" baseline="0" dirty="0"/>
          </a:p>
          <a:p>
            <a:pPr marL="0" indent="0">
              <a:buFontTx/>
              <a:buNone/>
            </a:pPr>
            <a:r>
              <a:rPr lang="fi-FI" b="1" baseline="0" dirty="0"/>
              <a:t>Finnish industrial centre in Kemi</a:t>
            </a:r>
          </a:p>
          <a:p>
            <a:pPr marL="171450" indent="-171450">
              <a:buFontTx/>
              <a:buChar char="-"/>
            </a:pPr>
            <a:r>
              <a:rPr lang="fi-FI" b="0" baseline="0" dirty="0"/>
              <a:t>http://www.digipolis.fi/en/home/news/finnish-industrial-circular-economy-centre-to-be-established-in-kemi.html </a:t>
            </a:r>
          </a:p>
          <a:p>
            <a:pPr marL="171450" indent="-171450">
              <a:buFontTx/>
              <a:buChar char="-"/>
            </a:pPr>
            <a:endParaRPr lang="fi-FI" b="0" baseline="0" dirty="0"/>
          </a:p>
          <a:p>
            <a:pPr marL="0" indent="0">
              <a:buFontTx/>
              <a:buNone/>
            </a:pPr>
            <a:endParaRPr lang="fi-FI" b="0" baseline="0" dirty="0"/>
          </a:p>
          <a:p>
            <a:pPr marL="0" indent="0">
              <a:buFontTx/>
              <a:buNone/>
            </a:pPr>
            <a:r>
              <a:rPr lang="fi-FI" b="0" baseline="0" dirty="0"/>
              <a:t> </a:t>
            </a:r>
          </a:p>
          <a:p>
            <a:pPr marL="171450" indent="-171450">
              <a:buFontTx/>
              <a:buChar char="-"/>
            </a:pPr>
            <a:endParaRPr lang="fi-FI" b="0" baseline="0" dirty="0"/>
          </a:p>
          <a:p>
            <a:pPr marL="0" indent="0">
              <a:buFontTx/>
              <a:buNone/>
            </a:pPr>
            <a:endParaRPr lang="fi-FI" b="0" dirty="0"/>
          </a:p>
        </p:txBody>
      </p:sp>
      <p:sp>
        <p:nvSpPr>
          <p:cNvPr id="4" name="Dian numeron paikkamerkki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874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5.xml"/><Relationship Id="rId1" Type="http://schemas.openxmlformats.org/officeDocument/2006/relationships/audio" Target="../media/audio1.wav"/><Relationship Id="rId4" Type="http://schemas.openxmlformats.org/officeDocument/2006/relationships/audio" Target="NUL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5.bin"/><Relationship Id="rId3" Type="http://schemas.openxmlformats.org/officeDocument/2006/relationships/image" Target="../media/image20.bin"/><Relationship Id="rId7" Type="http://schemas.openxmlformats.org/officeDocument/2006/relationships/image" Target="../media/image24.bin"/><Relationship Id="rId2" Type="http://schemas.openxmlformats.org/officeDocument/2006/relationships/image" Target="../media/image19.png"/><Relationship Id="rId1" Type="http://schemas.openxmlformats.org/officeDocument/2006/relationships/slideMaster" Target="../slideMasters/slideMaster9.xml"/><Relationship Id="rId6" Type="http://schemas.openxmlformats.org/officeDocument/2006/relationships/image" Target="../media/image23.bin"/><Relationship Id="rId5" Type="http://schemas.openxmlformats.org/officeDocument/2006/relationships/image" Target="../media/image22.bin"/><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bin"/></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87.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88.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89.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0.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9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92.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93.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94.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95.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96.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97.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1.xml"/><Relationship Id="rId1" Type="http://schemas.openxmlformats.org/officeDocument/2006/relationships/audio" Target="../media/audio1.wav"/><Relationship Id="rId4" Type="http://schemas.openxmlformats.org/officeDocument/2006/relationships/audio" Target="../media/audio13.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941D9F-CA1E-4D4E-9D8A-07987B201929}"/>
              </a:ext>
            </a:extLst>
          </p:cNvPr>
          <p:cNvSpPr>
            <a:spLocks noGrp="1"/>
          </p:cNvSpPr>
          <p:nvPr>
            <p:ph type="ctrTitle"/>
          </p:nvPr>
        </p:nvSpPr>
        <p:spPr>
          <a:xfrm>
            <a:off x="503583" y="2955235"/>
            <a:ext cx="9144000" cy="2277512"/>
          </a:xfrm>
          <a:prstGeom prst="rect">
            <a:avLst/>
          </a:prstGeom>
        </p:spPr>
        <p:txBody>
          <a:bodyPr anchor="b"/>
          <a:lstStyle>
            <a:lvl1pPr algn="l">
              <a:defRPr sz="6000" b="1">
                <a:solidFill>
                  <a:schemeClr val="bg1"/>
                </a:solidFill>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CFCA042C-DDEB-7C4E-A427-52FCE4A35EDF}"/>
              </a:ext>
            </a:extLst>
          </p:cNvPr>
          <p:cNvSpPr>
            <a:spLocks noGrp="1"/>
          </p:cNvSpPr>
          <p:nvPr>
            <p:ph type="subTitle" idx="1"/>
          </p:nvPr>
        </p:nvSpPr>
        <p:spPr>
          <a:xfrm>
            <a:off x="503583" y="5324822"/>
            <a:ext cx="9144000" cy="731423"/>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spTree>
    <p:extLst>
      <p:ext uri="{BB962C8B-B14F-4D97-AF65-F5344CB8AC3E}">
        <p14:creationId xmlns:p14="http://schemas.microsoft.com/office/powerpoint/2010/main" val="1726998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15637983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9978109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86655673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49242503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2849963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7588191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2" y="273049"/>
            <a:ext cx="4011084" cy="1162051"/>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1134831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9"/>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i-FI"/>
          </a:p>
        </p:txBody>
      </p:sp>
      <p:sp>
        <p:nvSpPr>
          <p:cNvPr id="4" name="Tekstin paikkamerkki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56751401"/>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06791848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306923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ystysuora otsikko ja teksti">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361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tsikko ja teksti">
    <p:spTree>
      <p:nvGrpSpPr>
        <p:cNvPr id="1" name=""/>
        <p:cNvGrpSpPr/>
        <p:nvPr/>
      </p:nvGrpSpPr>
      <p:grpSpPr>
        <a:xfrm>
          <a:off x="0" y="0"/>
          <a:ext cx="0" cy="0"/>
          <a:chOff x="0" y="0"/>
          <a:chExt cx="0" cy="0"/>
        </a:xfrm>
      </p:grpSpPr>
      <p:sp>
        <p:nvSpPr>
          <p:cNvPr id="6" name="Otsikko 1"/>
          <p:cNvSpPr>
            <a:spLocks noGrp="1"/>
          </p:cNvSpPr>
          <p:nvPr>
            <p:ph type="ctrTitle"/>
          </p:nvPr>
        </p:nvSpPr>
        <p:spPr>
          <a:xfrm>
            <a:off x="952464" y="387341"/>
            <a:ext cx="10363200" cy="898521"/>
          </a:xfrm>
        </p:spPr>
        <p:txBody>
          <a:bodyPr/>
          <a:lstStyle>
            <a:lvl1pPr>
              <a:defRPr>
                <a:solidFill>
                  <a:schemeClr val="tx2">
                    <a:lumMod val="75000"/>
                  </a:schemeClr>
                </a:solidFill>
                <a:latin typeface="+mn-lt"/>
              </a:defRPr>
            </a:lvl1pPr>
          </a:lstStyle>
          <a:p>
            <a:r>
              <a:rPr lang="en-US"/>
              <a:t>Click to edit Master title style</a:t>
            </a:r>
            <a:endParaRPr lang="fi-FI" dirty="0"/>
          </a:p>
        </p:txBody>
      </p:sp>
      <p:sp>
        <p:nvSpPr>
          <p:cNvPr id="4" name="Content Placeholder 3"/>
          <p:cNvSpPr>
            <a:spLocks noGrp="1"/>
          </p:cNvSpPr>
          <p:nvPr>
            <p:ph sz="quarter" idx="10"/>
          </p:nvPr>
        </p:nvSpPr>
        <p:spPr>
          <a:xfrm>
            <a:off x="1047714" y="1714500"/>
            <a:ext cx="10382323" cy="4429144"/>
          </a:xfrm>
        </p:spPr>
        <p:txBody>
          <a:bodyPr/>
          <a:lstStyle>
            <a:lvl1pPr>
              <a:defRPr baseline="0">
                <a:latin typeface="+mn-lt"/>
              </a:defRPr>
            </a:lvl1pPr>
            <a:lvl2pPr>
              <a:defRPr baseline="0">
                <a:latin typeface="+mn-lt"/>
              </a:defRPr>
            </a:lvl2pPr>
            <a:lvl3pPr>
              <a:defRPr baseline="0">
                <a:latin typeface="+mn-lt"/>
              </a:defRPr>
            </a:lvl3pPr>
            <a:lvl4pPr>
              <a:defRPr baseline="0">
                <a:latin typeface="+mn-lt"/>
              </a:defRPr>
            </a:lvl4pPr>
            <a:lvl5pPr>
              <a:defRPr baseline="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70343959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Vihreä pohja 1">
    <p:spTree>
      <p:nvGrpSpPr>
        <p:cNvPr id="1" name=""/>
        <p:cNvGrpSpPr/>
        <p:nvPr/>
      </p:nvGrpSpPr>
      <p:grpSpPr>
        <a:xfrm>
          <a:off x="0" y="0"/>
          <a:ext cx="0" cy="0"/>
          <a:chOff x="0" y="0"/>
          <a:chExt cx="0" cy="0"/>
        </a:xfrm>
      </p:grpSpPr>
      <p:pic>
        <p:nvPicPr>
          <p:cNvPr id="2" name="Kuva 3" descr="logo vihreä.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1802" y="333377"/>
            <a:ext cx="220556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01459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4" name="cashreg.wav"/>
          </p:st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a:xfrm>
            <a:off x="935745" y="403226"/>
            <a:ext cx="8335724" cy="884239"/>
          </a:xfrm>
        </p:spPr>
        <p:txBody>
          <a:bodyPr/>
          <a:lstStyle/>
          <a:p>
            <a:r>
              <a:rPr lang="fi-FI"/>
              <a:t>Muokkaa perustyyl. napsautt.</a:t>
            </a:r>
          </a:p>
        </p:txBody>
      </p:sp>
      <p:sp>
        <p:nvSpPr>
          <p:cNvPr id="3" name="Rectangle 4"/>
          <p:cNvSpPr>
            <a:spLocks noGrp="1" noChangeArrowheads="1"/>
          </p:cNvSpPr>
          <p:nvPr>
            <p:ph type="dt" idx="10"/>
          </p:nvPr>
        </p:nvSpPr>
        <p:spPr>
          <a:ln/>
        </p:spPr>
        <p:txBody>
          <a:bodyPr/>
          <a:lstStyle>
            <a:lvl1pPr>
              <a:defRPr/>
            </a:lvl1pPr>
          </a:lstStyle>
          <a:p>
            <a:pPr>
              <a:defRPr/>
            </a:pPr>
            <a:endParaRPr lang="en-GB" altLang="fi-FI">
              <a:solidFill>
                <a:prstClr val="black">
                  <a:tint val="75000"/>
                </a:prstClr>
              </a:solidFill>
            </a:endParaRPr>
          </a:p>
        </p:txBody>
      </p:sp>
      <p:sp>
        <p:nvSpPr>
          <p:cNvPr id="4" name="Rectangle 5"/>
          <p:cNvSpPr>
            <a:spLocks noGrp="1" noChangeArrowheads="1"/>
          </p:cNvSpPr>
          <p:nvPr>
            <p:ph type="sldNum" idx="11"/>
          </p:nvPr>
        </p:nvSpPr>
        <p:spPr>
          <a:ln/>
        </p:spPr>
        <p:txBody>
          <a:bodyPr/>
          <a:lstStyle>
            <a:lvl1pPr>
              <a:defRPr/>
            </a:lvl1pPr>
          </a:lstStyle>
          <a:p>
            <a:pPr>
              <a:defRPr/>
            </a:pPr>
            <a:fld id="{4E742B69-13D8-4864-9D92-617A3FC3FB4B}" type="slidenum">
              <a:rPr lang="en-GB" altLang="fi-FI">
                <a:solidFill>
                  <a:prstClr val="black">
                    <a:tint val="75000"/>
                  </a:prstClr>
                </a:solidFill>
              </a:rPr>
              <a:pPr>
                <a:defRPr/>
              </a:pPr>
              <a:t>‹#›</a:t>
            </a:fld>
            <a:endParaRPr lang="en-GB" altLang="fi-FI">
              <a:solidFill>
                <a:prstClr val="black">
                  <a:tint val="75000"/>
                </a:prstClr>
              </a:solidFill>
            </a:endParaRPr>
          </a:p>
        </p:txBody>
      </p:sp>
    </p:spTree>
    <p:extLst>
      <p:ext uri="{BB962C8B-B14F-4D97-AF65-F5344CB8AC3E}">
        <p14:creationId xmlns:p14="http://schemas.microsoft.com/office/powerpoint/2010/main" val="1744020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oitus ja lopetus valkonen pohja">
    <p:spTree>
      <p:nvGrpSpPr>
        <p:cNvPr id="1" name=""/>
        <p:cNvGrpSpPr/>
        <p:nvPr/>
      </p:nvGrpSpPr>
      <p:grpSpPr>
        <a:xfrm>
          <a:off x="0" y="0"/>
          <a:ext cx="0" cy="0"/>
          <a:chOff x="0" y="0"/>
          <a:chExt cx="0" cy="0"/>
        </a:xfrm>
      </p:grpSpPr>
      <p:sp>
        <p:nvSpPr>
          <p:cNvPr id="2" name="Title 1"/>
          <p:cNvSpPr>
            <a:spLocks noGrp="1"/>
          </p:cNvSpPr>
          <p:nvPr>
            <p:ph type="title"/>
          </p:nvPr>
        </p:nvSpPr>
        <p:spPr>
          <a:xfrm>
            <a:off x="719404" y="2853633"/>
            <a:ext cx="10753195" cy="886343"/>
          </a:xfrm>
        </p:spPr>
        <p:txBody>
          <a:bodyPr anchor="ctr"/>
          <a:lstStyle>
            <a:lvl1pPr algn="l">
              <a:lnSpc>
                <a:spcPct val="90000"/>
              </a:lnSpc>
              <a:defRPr/>
            </a:lvl1pPr>
          </a:lstStyle>
          <a:p>
            <a:r>
              <a:rPr lang="fi-FI" noProof="0"/>
              <a:t>Muokkaa perustyyl. napsautt.</a:t>
            </a:r>
            <a:endParaRPr lang="en-GB" noProof="0" dirty="0"/>
          </a:p>
        </p:txBody>
      </p:sp>
      <p:sp>
        <p:nvSpPr>
          <p:cNvPr id="4" name="Text Placeholder 3"/>
          <p:cNvSpPr>
            <a:spLocks noGrp="1"/>
          </p:cNvSpPr>
          <p:nvPr>
            <p:ph type="body" sz="quarter" idx="10"/>
          </p:nvPr>
        </p:nvSpPr>
        <p:spPr>
          <a:xfrm>
            <a:off x="719670" y="2372883"/>
            <a:ext cx="10752929" cy="480484"/>
          </a:xfrm>
        </p:spPr>
        <p:txBody>
          <a:bodyPr/>
          <a:lstStyle>
            <a:lvl1pPr marL="0" indent="0" algn="l">
              <a:buNone/>
              <a:defRPr sz="2400"/>
            </a:lvl1pPr>
            <a:lvl2pPr algn="l">
              <a:defRPr/>
            </a:lvl2pPr>
            <a:lvl3pPr algn="l">
              <a:defRPr/>
            </a:lvl3pPr>
            <a:lvl4pPr algn="l">
              <a:defRPr/>
            </a:lvl4pPr>
            <a:lvl5pPr algn="l">
              <a:defRPr/>
            </a:lvl5pPr>
          </a:lstStyle>
          <a:p>
            <a:pPr lvl="0"/>
            <a:r>
              <a:rPr lang="fi-FI" noProof="0"/>
              <a:t>Muokkaa tekstin perustyylejä napsauttamalla</a:t>
            </a:r>
          </a:p>
        </p:txBody>
      </p:sp>
      <p:sp>
        <p:nvSpPr>
          <p:cNvPr id="5" name="Text Placeholder 3"/>
          <p:cNvSpPr>
            <a:spLocks noGrp="1"/>
          </p:cNvSpPr>
          <p:nvPr>
            <p:ph type="body" sz="quarter" idx="11"/>
          </p:nvPr>
        </p:nvSpPr>
        <p:spPr>
          <a:xfrm>
            <a:off x="719670" y="3909055"/>
            <a:ext cx="10752929" cy="480484"/>
          </a:xfrm>
        </p:spPr>
        <p:txBody>
          <a:bodyPr/>
          <a:lstStyle>
            <a:lvl1pPr marL="0" indent="0" algn="l">
              <a:buNone/>
              <a:defRPr/>
            </a:lvl1pPr>
            <a:lvl2pPr algn="l">
              <a:defRPr/>
            </a:lvl2pPr>
            <a:lvl3pPr algn="l">
              <a:defRPr/>
            </a:lvl3pPr>
            <a:lvl4pPr algn="l">
              <a:defRPr/>
            </a:lvl4pPr>
            <a:lvl5pPr algn="l">
              <a:defRPr/>
            </a:lvl5pPr>
          </a:lstStyle>
          <a:p>
            <a:pPr lvl="0"/>
            <a:r>
              <a:rPr lang="fi-FI" noProof="0"/>
              <a:t>Muokkaa tekstin perustyylejä napsauttamalla</a:t>
            </a:r>
          </a:p>
        </p:txBody>
      </p:sp>
      <p:pic>
        <p:nvPicPr>
          <p:cNvPr id="7" name="Picture 6" descr="Sitra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151" y="6309322"/>
            <a:ext cx="1204501" cy="479919"/>
          </a:xfrm>
          <a:prstGeom prst="rect">
            <a:avLst/>
          </a:prstGeom>
        </p:spPr>
      </p:pic>
      <p:pic>
        <p:nvPicPr>
          <p:cNvPr id="3" name="Picture 2" descr="SITRA_BLAC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37779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oitus ja lopetus musta pohja">
    <p:spTree>
      <p:nvGrpSpPr>
        <p:cNvPr id="1" name=""/>
        <p:cNvGrpSpPr/>
        <p:nvPr/>
      </p:nvGrpSpPr>
      <p:grpSpPr>
        <a:xfrm>
          <a:off x="0" y="0"/>
          <a:ext cx="0" cy="0"/>
          <a:chOff x="0" y="0"/>
          <a:chExt cx="0" cy="0"/>
        </a:xfrm>
      </p:grpSpPr>
      <p:sp>
        <p:nvSpPr>
          <p:cNvPr id="2" name="Rectangle 1"/>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40" fontAlgn="base">
              <a:spcBef>
                <a:spcPct val="0"/>
              </a:spcBef>
              <a:spcAft>
                <a:spcPct val="0"/>
              </a:spcAft>
            </a:pPr>
            <a:endParaRPr lang="en-GB" sz="2400" dirty="0">
              <a:solidFill>
                <a:srgbClr val="FFFFFF"/>
              </a:solidFill>
            </a:endParaRPr>
          </a:p>
        </p:txBody>
      </p:sp>
      <p:sp>
        <p:nvSpPr>
          <p:cNvPr id="7" name="Title 1"/>
          <p:cNvSpPr>
            <a:spLocks noGrp="1"/>
          </p:cNvSpPr>
          <p:nvPr>
            <p:ph type="title"/>
          </p:nvPr>
        </p:nvSpPr>
        <p:spPr>
          <a:xfrm>
            <a:off x="719404" y="2948949"/>
            <a:ext cx="10753195" cy="886343"/>
          </a:xfrm>
        </p:spPr>
        <p:txBody>
          <a:bodyPr anchor="ctr"/>
          <a:lstStyle>
            <a:lvl1pPr algn="l">
              <a:lnSpc>
                <a:spcPct val="90000"/>
              </a:lnSpc>
              <a:defRPr>
                <a:solidFill>
                  <a:schemeClr val="bg1"/>
                </a:solidFill>
              </a:defRPr>
            </a:lvl1pPr>
          </a:lstStyle>
          <a:p>
            <a:r>
              <a:rPr lang="fi-FI" noProof="0"/>
              <a:t>Muokkaa perustyyl. napsautt.</a:t>
            </a:r>
            <a:endParaRPr lang="en-GB" noProof="0" dirty="0"/>
          </a:p>
        </p:txBody>
      </p:sp>
      <p:sp>
        <p:nvSpPr>
          <p:cNvPr id="9" name="Text Placeholder 3"/>
          <p:cNvSpPr>
            <a:spLocks noGrp="1"/>
          </p:cNvSpPr>
          <p:nvPr>
            <p:ph type="body" sz="quarter" idx="13"/>
          </p:nvPr>
        </p:nvSpPr>
        <p:spPr>
          <a:xfrm>
            <a:off x="719669" y="2468199"/>
            <a:ext cx="10752931" cy="480484"/>
          </a:xfrm>
        </p:spPr>
        <p:txBody>
          <a:bodyPr/>
          <a:lstStyle>
            <a:lvl1pPr marL="0" indent="0" algn="l">
              <a:buNone/>
              <a:defRPr sz="2400">
                <a:solidFill>
                  <a:schemeClr val="bg1"/>
                </a:solidFill>
              </a:defRPr>
            </a:lvl1pPr>
            <a:lvl2pPr algn="l">
              <a:defRPr/>
            </a:lvl2pPr>
            <a:lvl3pPr algn="l">
              <a:defRPr/>
            </a:lvl3pPr>
            <a:lvl4pPr algn="l">
              <a:defRPr/>
            </a:lvl4pPr>
            <a:lvl5pPr algn="l">
              <a:defRPr/>
            </a:lvl5pPr>
          </a:lstStyle>
          <a:p>
            <a:pPr lvl="0"/>
            <a:r>
              <a:rPr lang="fi-FI" noProof="0"/>
              <a:t>Muokkaa tekstin perustyylejä napsauttamalla</a:t>
            </a:r>
          </a:p>
        </p:txBody>
      </p:sp>
      <p:sp>
        <p:nvSpPr>
          <p:cNvPr id="10" name="Text Placeholder 3"/>
          <p:cNvSpPr>
            <a:spLocks noGrp="1"/>
          </p:cNvSpPr>
          <p:nvPr>
            <p:ph type="body" sz="quarter" idx="14"/>
          </p:nvPr>
        </p:nvSpPr>
        <p:spPr>
          <a:xfrm>
            <a:off x="719669" y="4004371"/>
            <a:ext cx="10752931" cy="480484"/>
          </a:xfr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noProof="0"/>
              <a:t>Muokkaa tekstin perustyylejä napsauttamalla</a:t>
            </a:r>
          </a:p>
        </p:txBody>
      </p:sp>
      <p:pic>
        <p:nvPicPr>
          <p:cNvPr id="3" name="Picture 2" descr="SITRA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014999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719404" y="2276872"/>
            <a:ext cx="10753195" cy="1632181"/>
          </a:xfrm>
        </p:spPr>
        <p:txBody>
          <a:bodyPr bIns="140400" anchor="b" anchorCtr="0"/>
          <a:lstStyle>
            <a:lvl1pPr algn="ctr">
              <a:defRPr sz="3200" cap="all"/>
            </a:lvl1pPr>
          </a:lstStyle>
          <a:p>
            <a:r>
              <a:rPr lang="fi-FI" noProof="0"/>
              <a:t>Muokkaa perustyyl. napsautt.</a:t>
            </a:r>
            <a:endParaRPr lang="en-GB" noProof="0" dirty="0"/>
          </a:p>
        </p:txBody>
      </p:sp>
      <p:sp>
        <p:nvSpPr>
          <p:cNvPr id="6" name="Text Placeholder 5"/>
          <p:cNvSpPr>
            <a:spLocks noGrp="1"/>
          </p:cNvSpPr>
          <p:nvPr>
            <p:ph type="body" sz="quarter" idx="11"/>
          </p:nvPr>
        </p:nvSpPr>
        <p:spPr>
          <a:xfrm>
            <a:off x="719404" y="3909055"/>
            <a:ext cx="10753195" cy="575733"/>
          </a:xfrm>
        </p:spPr>
        <p:txBody>
          <a:bodyPr/>
          <a:lstStyle>
            <a:lvl1pPr marL="0" indent="0" algn="ctr">
              <a:buNone/>
              <a:defRPr>
                <a:latin typeface="Georgia"/>
                <a:cs typeface="Georgia"/>
              </a:defRPr>
            </a:lvl1pPr>
          </a:lstStyle>
          <a:p>
            <a:pPr lvl="0"/>
            <a:r>
              <a:rPr lang="fi-FI" noProof="0"/>
              <a:t>Muokkaa tekstin perustyylejä napsauttamalla</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4192404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40" fontAlgn="base">
              <a:spcBef>
                <a:spcPct val="0"/>
              </a:spcBef>
              <a:spcAft>
                <a:spcPct val="0"/>
              </a:spcAft>
            </a:pPr>
            <a:endParaRPr lang="en-US" sz="2400">
              <a:solidFill>
                <a:srgbClr val="FFFFFF"/>
              </a:solidFill>
            </a:endParaRPr>
          </a:p>
        </p:txBody>
      </p:sp>
      <p:sp>
        <p:nvSpPr>
          <p:cNvPr id="2" name="Title 1"/>
          <p:cNvSpPr>
            <a:spLocks noGrp="1"/>
          </p:cNvSpPr>
          <p:nvPr>
            <p:ph type="title"/>
          </p:nvPr>
        </p:nvSpPr>
        <p:spPr>
          <a:xfrm>
            <a:off x="719404" y="2276872"/>
            <a:ext cx="10753195" cy="1632181"/>
          </a:xfrm>
        </p:spPr>
        <p:txBody>
          <a:bodyPr bIns="140400" anchor="b" anchorCtr="0"/>
          <a:lstStyle>
            <a:lvl1pPr algn="ctr">
              <a:defRPr sz="3200" cap="all">
                <a:solidFill>
                  <a:schemeClr val="bg1"/>
                </a:solidFill>
              </a:defRPr>
            </a:lvl1pPr>
          </a:lstStyle>
          <a:p>
            <a:r>
              <a:rPr lang="fi-FI" noProof="0"/>
              <a:t>Muokkaa perustyyl. napsautt.</a:t>
            </a:r>
            <a:endParaRPr lang="en-GB" noProof="0" dirty="0"/>
          </a:p>
        </p:txBody>
      </p:sp>
      <p:sp>
        <p:nvSpPr>
          <p:cNvPr id="6" name="Text Placeholder 5"/>
          <p:cNvSpPr>
            <a:spLocks noGrp="1"/>
          </p:cNvSpPr>
          <p:nvPr>
            <p:ph type="body" sz="quarter" idx="11"/>
          </p:nvPr>
        </p:nvSpPr>
        <p:spPr>
          <a:xfrm>
            <a:off x="719404" y="3909055"/>
            <a:ext cx="10753195" cy="575733"/>
          </a:xfrm>
        </p:spPr>
        <p:txBody>
          <a:bodyPr/>
          <a:lstStyle>
            <a:lvl1pPr marL="0" indent="0" algn="ctr">
              <a:buNone/>
              <a:defRPr>
                <a:solidFill>
                  <a:schemeClr val="bg1"/>
                </a:solidFill>
                <a:latin typeface="Georgia"/>
                <a:cs typeface="Georgia"/>
              </a:defRPr>
            </a:lvl1pPr>
          </a:lstStyle>
          <a:p>
            <a:pPr lvl="0"/>
            <a:r>
              <a:rPr lang="fi-FI" noProof="0"/>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222505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3" y="356659"/>
            <a:ext cx="10849207" cy="1152128"/>
          </a:xfrm>
        </p:spPr>
        <p:txBody>
          <a:bodyPr/>
          <a:lstStyle>
            <a:lvl1pPr algn="l">
              <a:defRPr sz="3200"/>
            </a:lvl1pPr>
          </a:lstStyle>
          <a:p>
            <a:r>
              <a:rPr lang="fi-FI" noProof="0"/>
              <a:t>Muokkaa perustyyl. napsautt.</a:t>
            </a:r>
            <a:endParaRPr lang="en-GB" noProof="0" dirty="0"/>
          </a:p>
        </p:txBody>
      </p:sp>
      <p:sp>
        <p:nvSpPr>
          <p:cNvPr id="7" name="Text Placeholder 11"/>
          <p:cNvSpPr>
            <a:spLocks noGrp="1"/>
          </p:cNvSpPr>
          <p:nvPr>
            <p:ph type="body" sz="quarter" idx="19"/>
          </p:nvPr>
        </p:nvSpPr>
        <p:spPr>
          <a:xfrm>
            <a:off x="719404" y="1700808"/>
            <a:ext cx="10849205" cy="4320480"/>
          </a:xfr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09" indent="-234939"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282" indent="-234939" algn="l" defTabSz="715397">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3493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2943301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40" fontAlgn="base">
              <a:spcBef>
                <a:spcPct val="0"/>
              </a:spcBef>
              <a:spcAft>
                <a:spcPct val="0"/>
              </a:spcAft>
            </a:pPr>
            <a:endParaRPr lang="en-US" sz="2400">
              <a:solidFill>
                <a:srgbClr val="FFFFFF"/>
              </a:solidFill>
            </a:endParaRPr>
          </a:p>
        </p:txBody>
      </p:sp>
      <p:sp>
        <p:nvSpPr>
          <p:cNvPr id="6" name="Title 1"/>
          <p:cNvSpPr>
            <a:spLocks noGrp="1"/>
          </p:cNvSpPr>
          <p:nvPr>
            <p:ph type="title"/>
          </p:nvPr>
        </p:nvSpPr>
        <p:spPr>
          <a:xfrm>
            <a:off x="719403" y="356659"/>
            <a:ext cx="10849207" cy="1152128"/>
          </a:xfrm>
        </p:spPr>
        <p:txBody>
          <a:bodyPr/>
          <a:lstStyle>
            <a:lvl1pPr algn="l">
              <a:defRPr sz="3200">
                <a:solidFill>
                  <a:schemeClr val="bg1"/>
                </a:solidFill>
              </a:defRPr>
            </a:lvl1pPr>
          </a:lstStyle>
          <a:p>
            <a:r>
              <a:rPr lang="fi-FI" noProof="0"/>
              <a:t>Muokkaa perustyyl. napsautt.</a:t>
            </a:r>
            <a:endParaRPr lang="en-GB" noProof="0" dirty="0"/>
          </a:p>
        </p:txBody>
      </p:sp>
      <p:sp>
        <p:nvSpPr>
          <p:cNvPr id="8" name="Text Placeholder 11"/>
          <p:cNvSpPr>
            <a:spLocks noGrp="1"/>
          </p:cNvSpPr>
          <p:nvPr>
            <p:ph type="body" sz="quarter" idx="20"/>
          </p:nvPr>
        </p:nvSpPr>
        <p:spPr>
          <a:xfrm>
            <a:off x="719404" y="1700808"/>
            <a:ext cx="10849205" cy="4320480"/>
          </a:xfr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15" indent="-228589"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03" indent="-228589" algn="l">
              <a:lnSpc>
                <a:spcPct val="90000"/>
              </a:lnSpc>
              <a:buFont typeface="Georgia" panose="02040502050405020303" pitchFamily="18" charset="0"/>
              <a:buChar char="–"/>
              <a:defRPr sz="1600">
                <a:solidFill>
                  <a:schemeClr val="bg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710215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pean kuvan kuvalaatikko ">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0437" y="0"/>
            <a:ext cx="4464051" cy="68580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sp>
        <p:nvSpPr>
          <p:cNvPr id="4"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81" indent="-380981">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 napsauttamalla</a:t>
            </a:r>
          </a:p>
        </p:txBody>
      </p:sp>
      <p:sp>
        <p:nvSpPr>
          <p:cNvPr id="5" name="Text Placeholder 8"/>
          <p:cNvSpPr>
            <a:spLocks noGrp="1"/>
          </p:cNvSpPr>
          <p:nvPr>
            <p:ph type="body" sz="quarter" idx="17"/>
          </p:nvPr>
        </p:nvSpPr>
        <p:spPr>
          <a:xfrm>
            <a:off x="527052" y="548218"/>
            <a:ext cx="3456715" cy="5281049"/>
          </a:xfrm>
        </p:spPr>
        <p:txBody>
          <a:bodyPr/>
          <a:lstStyle>
            <a:lvl1pPr marL="0" indent="0" algn="l">
              <a:buNone/>
              <a:defRPr sz="3200" b="1">
                <a:latin typeface="Arial Black"/>
                <a:cs typeface="Arial Black"/>
              </a:defRPr>
            </a:lvl1pPr>
          </a:lstStyle>
          <a:p>
            <a:pPr lvl="0"/>
            <a:r>
              <a:rPr lang="fi-FI" noProof="0"/>
              <a:t>Muokkaa tekstin perustyylejä napsauttamalla</a:t>
            </a:r>
          </a:p>
        </p:txBody>
      </p:sp>
      <p:sp>
        <p:nvSpPr>
          <p:cNvPr id="6" name="Text Placeholder 11"/>
          <p:cNvSpPr>
            <a:spLocks noGrp="1"/>
          </p:cNvSpPr>
          <p:nvPr>
            <p:ph type="body" sz="quarter" idx="18"/>
          </p:nvPr>
        </p:nvSpPr>
        <p:spPr>
          <a:xfrm>
            <a:off x="5135893" y="1316767"/>
            <a:ext cx="6431691" cy="4512501"/>
          </a:xfr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15" indent="-228589" algn="l" defTabSz="715397">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2858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pic>
        <p:nvPicPr>
          <p:cNvPr id="8" name="Picture 7" descr="SITRA_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190098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3CDDB9-ED08-EF4A-AC75-C87651AB3798}"/>
              </a:ext>
            </a:extLst>
          </p:cNvPr>
          <p:cNvSpPr>
            <a:spLocks noGrp="1"/>
          </p:cNvSpPr>
          <p:nvPr>
            <p:ph type="title"/>
          </p:nvPr>
        </p:nvSpPr>
        <p:spPr>
          <a:xfrm>
            <a:off x="506896" y="828951"/>
            <a:ext cx="10515600" cy="1325563"/>
          </a:xfrm>
          <a:prstGeom prst="rect">
            <a:avLst/>
          </a:prstGeom>
        </p:spPr>
        <p:txBody>
          <a:bodyPr/>
          <a:lstStyle>
            <a:lvl1pPr>
              <a:defRPr b="1">
                <a:solidFill>
                  <a:srgbClr val="00B0F0"/>
                </a:solidFill>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9EA7583B-3453-C345-86B1-AFEA41D982B4}"/>
              </a:ext>
            </a:extLst>
          </p:cNvPr>
          <p:cNvSpPr>
            <a:spLocks noGrp="1"/>
          </p:cNvSpPr>
          <p:nvPr>
            <p:ph idx="1"/>
          </p:nvPr>
        </p:nvSpPr>
        <p:spPr>
          <a:xfrm>
            <a:off x="506896" y="2289451"/>
            <a:ext cx="10515600" cy="4351338"/>
          </a:xfrm>
          <a:prstGeom prst="rect">
            <a:avLst/>
          </a:prstGeo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118203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apea kuva ja negateksti">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 y="0"/>
            <a:ext cx="4464051" cy="6858000"/>
          </a:xfrm>
          <a:solidFill>
            <a:schemeClr val="tx1"/>
          </a:solidFill>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5"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81" indent="-380981">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 napsauttamalla</a:t>
            </a:r>
          </a:p>
        </p:txBody>
      </p:sp>
      <p:sp>
        <p:nvSpPr>
          <p:cNvPr id="10" name="Text Placeholder 11"/>
          <p:cNvSpPr>
            <a:spLocks noGrp="1"/>
          </p:cNvSpPr>
          <p:nvPr>
            <p:ph type="body" sz="quarter" idx="18"/>
          </p:nvPr>
        </p:nvSpPr>
        <p:spPr>
          <a:xfrm>
            <a:off x="5135893" y="1316767"/>
            <a:ext cx="6431691" cy="4512501"/>
          </a:xfr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15" indent="-228589"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2858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sp>
        <p:nvSpPr>
          <p:cNvPr id="4" name="Text Placeholder 8"/>
          <p:cNvSpPr>
            <a:spLocks noGrp="1"/>
          </p:cNvSpPr>
          <p:nvPr>
            <p:ph type="body" sz="quarter" idx="17"/>
          </p:nvPr>
        </p:nvSpPr>
        <p:spPr>
          <a:xfrm>
            <a:off x="527052" y="548218"/>
            <a:ext cx="3456715" cy="5281049"/>
          </a:xfrm>
        </p:spPr>
        <p:txBody>
          <a:bodyPr/>
          <a:lstStyle>
            <a:lvl1pPr marL="0" indent="0" algn="l">
              <a:buNone/>
              <a:defRPr sz="3200" b="1">
                <a:solidFill>
                  <a:schemeClr val="bg1"/>
                </a:solidFill>
                <a:latin typeface="Arial Black"/>
                <a:cs typeface="Arial Black"/>
              </a:defRPr>
            </a:lvl1pPr>
          </a:lstStyle>
          <a:p>
            <a:pPr lvl="0"/>
            <a:r>
              <a:rPr lang="fi-FI" noProof="0"/>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1771827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uva vasemmalla">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6383868" y="0"/>
            <a:ext cx="5808133" cy="68580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sp>
        <p:nvSpPr>
          <p:cNvPr id="10" name="Rectangle 9"/>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40" fontAlgn="base">
              <a:spcBef>
                <a:spcPct val="0"/>
              </a:spcBef>
              <a:spcAft>
                <a:spcPct val="0"/>
              </a:spcAft>
            </a:pPr>
            <a:endParaRPr lang="en-US" sz="2400">
              <a:solidFill>
                <a:srgbClr val="FFFFFF"/>
              </a:solidFill>
            </a:endParaRPr>
          </a:p>
        </p:txBody>
      </p:sp>
      <p:sp>
        <p:nvSpPr>
          <p:cNvPr id="8" name="Tekstin paikkamerkki 6"/>
          <p:cNvSpPr>
            <a:spLocks noGrp="1"/>
          </p:cNvSpPr>
          <p:nvPr>
            <p:ph type="body" sz="quarter" idx="11"/>
          </p:nvPr>
        </p:nvSpPr>
        <p:spPr>
          <a:xfrm>
            <a:off x="623392" y="548681"/>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81" indent="-380981">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 napsauttamalla</a:t>
            </a:r>
          </a:p>
        </p:txBody>
      </p:sp>
      <p:sp>
        <p:nvSpPr>
          <p:cNvPr id="6" name="Text Placeholder 11"/>
          <p:cNvSpPr>
            <a:spLocks noGrp="1"/>
          </p:cNvSpPr>
          <p:nvPr>
            <p:ph type="body" sz="quarter" idx="19"/>
          </p:nvPr>
        </p:nvSpPr>
        <p:spPr>
          <a:xfrm>
            <a:off x="623392" y="1796819"/>
            <a:ext cx="5184576" cy="4512501"/>
          </a:xfr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15" indent="-228589"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2858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sp>
        <p:nvSpPr>
          <p:cNvPr id="12" name="Text Placeholder 8"/>
          <p:cNvSpPr>
            <a:spLocks noGrp="1"/>
          </p:cNvSpPr>
          <p:nvPr>
            <p:ph type="body" sz="quarter" idx="17"/>
          </p:nvPr>
        </p:nvSpPr>
        <p:spPr>
          <a:xfrm>
            <a:off x="6960096" y="548682"/>
            <a:ext cx="4512501" cy="5281049"/>
          </a:xfrm>
        </p:spPr>
        <p:txBody>
          <a:bodyPr/>
          <a:lstStyle>
            <a:lvl1pPr marL="0" indent="0" algn="l">
              <a:buNone/>
              <a:defRPr sz="3200" b="1">
                <a:solidFill>
                  <a:schemeClr val="tx1"/>
                </a:solidFill>
                <a:latin typeface="Arial Black"/>
                <a:cs typeface="Arial Black"/>
              </a:defRPr>
            </a:lvl1pPr>
          </a:lstStyle>
          <a:p>
            <a:pPr lvl="0"/>
            <a:r>
              <a:rPr lang="fi-FI" noProof="0"/>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2414432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umma kuva vasemmalla">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6383868" y="0"/>
            <a:ext cx="5808133" cy="6858000"/>
          </a:xfrm>
          <a:solidFill>
            <a:schemeClr val="tx1"/>
          </a:solidFill>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Rectangle 6"/>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40" fontAlgn="base">
              <a:spcBef>
                <a:spcPct val="0"/>
              </a:spcBef>
              <a:spcAft>
                <a:spcPct val="0"/>
              </a:spcAft>
            </a:pPr>
            <a:endParaRPr lang="en-US" sz="2400">
              <a:solidFill>
                <a:srgbClr val="FFFFFF"/>
              </a:solidFill>
            </a:endParaRPr>
          </a:p>
        </p:txBody>
      </p:sp>
      <p:sp>
        <p:nvSpPr>
          <p:cNvPr id="8" name="Tekstin paikkamerkki 6"/>
          <p:cNvSpPr>
            <a:spLocks noGrp="1"/>
          </p:cNvSpPr>
          <p:nvPr>
            <p:ph type="body" sz="quarter" idx="11"/>
          </p:nvPr>
        </p:nvSpPr>
        <p:spPr>
          <a:xfrm>
            <a:off x="623392" y="548681"/>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81" indent="-380981">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 napsauttamalla</a:t>
            </a:r>
          </a:p>
        </p:txBody>
      </p:sp>
      <p:sp>
        <p:nvSpPr>
          <p:cNvPr id="10" name="Text Placeholder 11"/>
          <p:cNvSpPr>
            <a:spLocks noGrp="1"/>
          </p:cNvSpPr>
          <p:nvPr>
            <p:ph type="body" sz="quarter" idx="19"/>
          </p:nvPr>
        </p:nvSpPr>
        <p:spPr>
          <a:xfrm>
            <a:off x="623392" y="1796819"/>
            <a:ext cx="5184576" cy="4512501"/>
          </a:xfr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15" indent="-228589" algn="l" defTabSz="715397">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2858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sp>
        <p:nvSpPr>
          <p:cNvPr id="17" name="Text Placeholder 8"/>
          <p:cNvSpPr>
            <a:spLocks noGrp="1"/>
          </p:cNvSpPr>
          <p:nvPr>
            <p:ph type="body" sz="quarter" idx="17"/>
          </p:nvPr>
        </p:nvSpPr>
        <p:spPr>
          <a:xfrm>
            <a:off x="6960096" y="548682"/>
            <a:ext cx="4512501" cy="5281049"/>
          </a:xfrm>
        </p:spPr>
        <p:txBody>
          <a:bodyPr/>
          <a:lstStyle>
            <a:lvl1pPr marL="0" indent="0" algn="l">
              <a:buNone/>
              <a:defRPr sz="3200" b="1">
                <a:solidFill>
                  <a:schemeClr val="bg1"/>
                </a:solidFill>
                <a:latin typeface="Arial Black"/>
                <a:cs typeface="Arial Black"/>
              </a:defRPr>
            </a:lvl1pPr>
          </a:lstStyle>
          <a:p>
            <a:pPr lvl="0"/>
            <a:r>
              <a:rPr lang="fi-FI" noProof="0"/>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444943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uettelo">
    <p:spTree>
      <p:nvGrpSpPr>
        <p:cNvPr id="1" name=""/>
        <p:cNvGrpSpPr/>
        <p:nvPr/>
      </p:nvGrpSpPr>
      <p:grpSpPr>
        <a:xfrm>
          <a:off x="0" y="0"/>
          <a:ext cx="0" cy="0"/>
          <a:chOff x="0" y="0"/>
          <a:chExt cx="0" cy="0"/>
        </a:xfrm>
      </p:grpSpPr>
      <p:sp>
        <p:nvSpPr>
          <p:cNvPr id="2" name="Title 1"/>
          <p:cNvSpPr>
            <a:spLocks noGrp="1"/>
          </p:cNvSpPr>
          <p:nvPr>
            <p:ph type="title"/>
          </p:nvPr>
        </p:nvSpPr>
        <p:spPr>
          <a:xfrm>
            <a:off x="719405" y="548682"/>
            <a:ext cx="10753193" cy="1078364"/>
          </a:xfrm>
        </p:spPr>
        <p:txBody>
          <a:bodyPr anchor="t"/>
          <a:lstStyle>
            <a:lvl1pPr algn="l">
              <a:defRPr sz="3200"/>
            </a:lvl1pPr>
          </a:lstStyle>
          <a:p>
            <a:r>
              <a:rPr lang="fi-FI" noProof="0"/>
              <a:t>Muokkaa perustyyl. napsautt.</a:t>
            </a:r>
            <a:endParaRPr lang="en-GB" noProof="0" dirty="0"/>
          </a:p>
        </p:txBody>
      </p:sp>
      <p:sp>
        <p:nvSpPr>
          <p:cNvPr id="34" name="Text Placeholder 33"/>
          <p:cNvSpPr>
            <a:spLocks noGrp="1"/>
          </p:cNvSpPr>
          <p:nvPr userDrawn="1">
            <p:ph type="body" sz="quarter" idx="13"/>
          </p:nvPr>
        </p:nvSpPr>
        <p:spPr>
          <a:xfrm>
            <a:off x="1968502" y="1700808"/>
            <a:ext cx="9504097" cy="768085"/>
          </a:xfr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5" name="Text Placeholder 33"/>
          <p:cNvSpPr>
            <a:spLocks noGrp="1"/>
          </p:cNvSpPr>
          <p:nvPr userDrawn="1">
            <p:ph type="body" sz="quarter" idx="14"/>
          </p:nvPr>
        </p:nvSpPr>
        <p:spPr>
          <a:xfrm>
            <a:off x="1968502" y="2566593"/>
            <a:ext cx="9504097"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6" name="Text Placeholder 33"/>
          <p:cNvSpPr>
            <a:spLocks noGrp="1"/>
          </p:cNvSpPr>
          <p:nvPr userDrawn="1">
            <p:ph type="body" sz="quarter" idx="15"/>
          </p:nvPr>
        </p:nvSpPr>
        <p:spPr>
          <a:xfrm>
            <a:off x="1968502" y="3430689"/>
            <a:ext cx="9504097"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7" name="Text Placeholder 33"/>
          <p:cNvSpPr>
            <a:spLocks noGrp="1"/>
          </p:cNvSpPr>
          <p:nvPr userDrawn="1">
            <p:ph type="body" sz="quarter" idx="16"/>
          </p:nvPr>
        </p:nvSpPr>
        <p:spPr>
          <a:xfrm>
            <a:off x="1967541" y="4294785"/>
            <a:ext cx="9505056"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8" name="Text Placeholder 33"/>
          <p:cNvSpPr>
            <a:spLocks noGrp="1"/>
          </p:cNvSpPr>
          <p:nvPr userDrawn="1">
            <p:ph type="body" sz="quarter" idx="17"/>
          </p:nvPr>
        </p:nvSpPr>
        <p:spPr>
          <a:xfrm>
            <a:off x="1967541" y="5158881"/>
            <a:ext cx="9505056"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2236042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uettelo musta">
    <p:spTree>
      <p:nvGrpSpPr>
        <p:cNvPr id="1" name=""/>
        <p:cNvGrpSpPr/>
        <p:nvPr/>
      </p:nvGrpSpPr>
      <p:grpSpPr>
        <a:xfrm>
          <a:off x="0" y="0"/>
          <a:ext cx="0" cy="0"/>
          <a:chOff x="0" y="0"/>
          <a:chExt cx="0" cy="0"/>
        </a:xfrm>
      </p:grpSpPr>
      <p:sp>
        <p:nvSpPr>
          <p:cNvPr id="33" name="Rectangle 32"/>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40" fontAlgn="base">
              <a:spcBef>
                <a:spcPct val="0"/>
              </a:spcBef>
              <a:spcAft>
                <a:spcPct val="0"/>
              </a:spcAft>
            </a:pPr>
            <a:endParaRPr lang="en-GB" sz="2400" dirty="0">
              <a:solidFill>
                <a:srgbClr val="FFFFFF"/>
              </a:solidFill>
            </a:endParaRPr>
          </a:p>
        </p:txBody>
      </p:sp>
      <p:sp>
        <p:nvSpPr>
          <p:cNvPr id="27" name="Title 1"/>
          <p:cNvSpPr>
            <a:spLocks noGrp="1"/>
          </p:cNvSpPr>
          <p:nvPr>
            <p:ph type="title"/>
          </p:nvPr>
        </p:nvSpPr>
        <p:spPr>
          <a:xfrm>
            <a:off x="719405" y="548682"/>
            <a:ext cx="10753193" cy="1078364"/>
          </a:xfrm>
        </p:spPr>
        <p:txBody>
          <a:bodyPr anchor="t"/>
          <a:lstStyle>
            <a:lvl1pPr algn="l">
              <a:defRPr sz="3200">
                <a:solidFill>
                  <a:schemeClr val="bg1"/>
                </a:solidFill>
              </a:defRPr>
            </a:lvl1pPr>
          </a:lstStyle>
          <a:p>
            <a:r>
              <a:rPr lang="fi-FI" noProof="0"/>
              <a:t>Muokkaa perustyyl. napsautt.</a:t>
            </a:r>
            <a:endParaRPr lang="en-GB" noProof="0" dirty="0"/>
          </a:p>
        </p:txBody>
      </p:sp>
      <p:sp>
        <p:nvSpPr>
          <p:cNvPr id="28" name="Text Placeholder 33"/>
          <p:cNvSpPr>
            <a:spLocks noGrp="1"/>
          </p:cNvSpPr>
          <p:nvPr>
            <p:ph type="body" sz="quarter" idx="13"/>
          </p:nvPr>
        </p:nvSpPr>
        <p:spPr>
          <a:xfrm>
            <a:off x="1968502" y="1700808"/>
            <a:ext cx="9504097" cy="768085"/>
          </a:xfr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29" name="Text Placeholder 33"/>
          <p:cNvSpPr>
            <a:spLocks noGrp="1"/>
          </p:cNvSpPr>
          <p:nvPr>
            <p:ph type="body" sz="quarter" idx="14"/>
          </p:nvPr>
        </p:nvSpPr>
        <p:spPr>
          <a:xfrm>
            <a:off x="1968502" y="2566593"/>
            <a:ext cx="9504097"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0" name="Text Placeholder 33"/>
          <p:cNvSpPr>
            <a:spLocks noGrp="1"/>
          </p:cNvSpPr>
          <p:nvPr>
            <p:ph type="body" sz="quarter" idx="15"/>
          </p:nvPr>
        </p:nvSpPr>
        <p:spPr>
          <a:xfrm>
            <a:off x="1968502" y="3430689"/>
            <a:ext cx="9504097"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1" name="Text Placeholder 33"/>
          <p:cNvSpPr>
            <a:spLocks noGrp="1"/>
          </p:cNvSpPr>
          <p:nvPr>
            <p:ph type="body" sz="quarter" idx="16"/>
          </p:nvPr>
        </p:nvSpPr>
        <p:spPr>
          <a:xfrm>
            <a:off x="1967541" y="4294785"/>
            <a:ext cx="9505056"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2" name="Text Placeholder 33"/>
          <p:cNvSpPr>
            <a:spLocks noGrp="1"/>
          </p:cNvSpPr>
          <p:nvPr>
            <p:ph type="body" sz="quarter" idx="17"/>
          </p:nvPr>
        </p:nvSpPr>
        <p:spPr>
          <a:xfrm>
            <a:off x="1967541" y="5158881"/>
            <a:ext cx="9505056"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665341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623392" y="548681"/>
            <a:ext cx="10945216" cy="864096"/>
          </a:xfrm>
        </p:spPr>
        <p:txBody>
          <a:bodyPr/>
          <a:lstStyle>
            <a:lvl1pPr>
              <a:defRPr sz="3200"/>
            </a:lvl1pPr>
          </a:lstStyle>
          <a:p>
            <a:r>
              <a:rPr lang="fi-FI" noProof="0"/>
              <a:t>Muokkaa perustyyl. napsautt.</a:t>
            </a:r>
            <a:endParaRPr lang="en-GB" noProof="0" dirty="0"/>
          </a:p>
        </p:txBody>
      </p:sp>
      <p:pic>
        <p:nvPicPr>
          <p:cNvPr id="6" name="Picture 5" descr="SITRA_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524" y="6360002"/>
            <a:ext cx="1103445" cy="214724"/>
          </a:xfrm>
          <a:prstGeom prst="rect">
            <a:avLst/>
          </a:prstGeom>
        </p:spPr>
      </p:pic>
      <p:sp>
        <p:nvSpPr>
          <p:cNvPr id="4" name="Content Placeholder 3"/>
          <p:cNvSpPr>
            <a:spLocks noGrp="1"/>
          </p:cNvSpPr>
          <p:nvPr>
            <p:ph sz="quarter" idx="11"/>
          </p:nvPr>
        </p:nvSpPr>
        <p:spPr>
          <a:xfrm>
            <a:off x="623392" y="1508787"/>
            <a:ext cx="10945216" cy="4415764"/>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spTree>
    <p:extLst>
      <p:ext uri="{BB962C8B-B14F-4D97-AF65-F5344CB8AC3E}">
        <p14:creationId xmlns:p14="http://schemas.microsoft.com/office/powerpoint/2010/main" val="4690515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40" fontAlgn="base">
              <a:spcBef>
                <a:spcPct val="0"/>
              </a:spcBef>
              <a:spcAft>
                <a:spcPct val="0"/>
              </a:spcAft>
            </a:pPr>
            <a:endParaRPr lang="en-US" sz="2400">
              <a:solidFill>
                <a:srgbClr val="FFFFFF"/>
              </a:solidFill>
            </a:endParaRPr>
          </a:p>
        </p:txBody>
      </p:sp>
      <p:sp>
        <p:nvSpPr>
          <p:cNvPr id="2" name="Title 1"/>
          <p:cNvSpPr>
            <a:spLocks noGrp="1"/>
          </p:cNvSpPr>
          <p:nvPr>
            <p:ph type="title"/>
          </p:nvPr>
        </p:nvSpPr>
        <p:spPr>
          <a:xfrm>
            <a:off x="623392" y="548680"/>
            <a:ext cx="10945216" cy="886343"/>
          </a:xfrm>
        </p:spPr>
        <p:txBody>
          <a:bodyPr/>
          <a:lstStyle>
            <a:lvl1pPr>
              <a:defRPr sz="3200">
                <a:solidFill>
                  <a:schemeClr val="bg1"/>
                </a:solidFill>
              </a:defRPr>
            </a:lvl1pPr>
          </a:lstStyle>
          <a:p>
            <a:r>
              <a:rPr lang="fi-FI"/>
              <a:t>Muokkaa perustyyl. napsautt.</a:t>
            </a:r>
            <a:endParaRPr lang="en-US" dirty="0"/>
          </a:p>
        </p:txBody>
      </p:sp>
      <p:pic>
        <p:nvPicPr>
          <p:cNvPr id="7" name="Picture 6" descr="SITRA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000" y="6360000"/>
            <a:ext cx="1110000" cy="216000"/>
          </a:xfrm>
          <a:prstGeom prst="rect">
            <a:avLst/>
          </a:prstGeom>
        </p:spPr>
      </p:pic>
      <p:sp>
        <p:nvSpPr>
          <p:cNvPr id="6" name="Content Placeholder 5"/>
          <p:cNvSpPr>
            <a:spLocks noGrp="1"/>
          </p:cNvSpPr>
          <p:nvPr>
            <p:ph sz="quarter" idx="11"/>
          </p:nvPr>
        </p:nvSpPr>
        <p:spPr>
          <a:xfrm>
            <a:off x="623394" y="1509186"/>
            <a:ext cx="10943167" cy="46079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916823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umma kuva vasemmalla">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40" fontAlgn="base">
              <a:spcBef>
                <a:spcPct val="0"/>
              </a:spcBef>
              <a:spcAft>
                <a:spcPct val="0"/>
              </a:spcAft>
            </a:pPr>
            <a:endParaRPr lang="en-US" sz="2400">
              <a:solidFill>
                <a:srgbClr val="FFFFFF"/>
              </a:solidFill>
            </a:endParaRPr>
          </a:p>
        </p:txBody>
      </p:sp>
      <p:sp>
        <p:nvSpPr>
          <p:cNvPr id="8" name="Tekstin paikkamerkki 6"/>
          <p:cNvSpPr>
            <a:spLocks noGrp="1"/>
          </p:cNvSpPr>
          <p:nvPr>
            <p:ph type="body" sz="quarter" idx="11"/>
          </p:nvPr>
        </p:nvSpPr>
        <p:spPr>
          <a:xfrm>
            <a:off x="540471" y="548681"/>
            <a:ext cx="5027628" cy="1248139"/>
          </a:xfrm>
        </p:spPr>
        <p:txBody>
          <a:bodyPr/>
          <a:lstStyle>
            <a:lvl1pPr marL="0" indent="0" algn="l">
              <a:lnSpc>
                <a:spcPct val="100000"/>
              </a:lnSpc>
              <a:spcBef>
                <a:spcPts val="0"/>
              </a:spcBef>
              <a:buFont typeface="Arial"/>
              <a:buNone/>
              <a:defRPr sz="3200" b="1">
                <a:solidFill>
                  <a:schemeClr val="bg1"/>
                </a:solidFill>
                <a:latin typeface="Arial Black"/>
                <a:cs typeface="Arial Black"/>
              </a:defRPr>
            </a:lvl1pPr>
            <a:lvl2pPr marL="380981" indent="-380981">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p:txBody>
      </p:sp>
      <p:sp>
        <p:nvSpPr>
          <p:cNvPr id="10" name="Text Placeholder 11"/>
          <p:cNvSpPr>
            <a:spLocks noGrp="1"/>
          </p:cNvSpPr>
          <p:nvPr>
            <p:ph type="body" sz="quarter" idx="19"/>
          </p:nvPr>
        </p:nvSpPr>
        <p:spPr>
          <a:xfrm>
            <a:off x="540471" y="1796819"/>
            <a:ext cx="5027628" cy="4512501"/>
          </a:xfrm>
        </p:spPr>
        <p:txBody>
          <a:bodyPr/>
          <a:lstStyle>
            <a:lvl1pPr marL="0" marR="0" indent="0" algn="l" defTabSz="609570" rtl="0" eaLnBrk="1" fontAlgn="auto" latinLnBrk="0" hangingPunct="1">
              <a:lnSpc>
                <a:spcPct val="90000"/>
              </a:lnSpc>
              <a:spcBef>
                <a:spcPct val="20000"/>
              </a:spcBef>
              <a:spcAft>
                <a:spcPts val="0"/>
              </a:spcAft>
              <a:buClrTx/>
              <a:buSzTx/>
              <a:buFont typeface="Arial"/>
              <a:buNone/>
              <a:tabLst/>
              <a:defRPr sz="1867">
                <a:solidFill>
                  <a:schemeClr val="bg1"/>
                </a:solidFill>
                <a:latin typeface="Georgia"/>
                <a:cs typeface="Georgia"/>
              </a:defRPr>
            </a:lvl1pPr>
            <a:lvl2pPr marL="475176" indent="-283186" algn="l">
              <a:lnSpc>
                <a:spcPct val="90000"/>
              </a:lnSpc>
              <a:spcBef>
                <a:spcPts val="800"/>
              </a:spcBef>
              <a:buFont typeface="Lucida Grande"/>
              <a:buChar char="-"/>
              <a:defRPr sz="1867">
                <a:solidFill>
                  <a:schemeClr val="bg1"/>
                </a:solidFill>
                <a:latin typeface="Georgia"/>
                <a:cs typeface="Georgia"/>
              </a:defRPr>
            </a:lvl2pPr>
            <a:lvl3pPr marL="719965" indent="-235189" algn="l">
              <a:lnSpc>
                <a:spcPct val="90000"/>
              </a:lnSpc>
              <a:spcBef>
                <a:spcPts val="800"/>
              </a:spcBef>
              <a:buFont typeface="Lucida Grande"/>
              <a:buChar char="-"/>
              <a:defRPr sz="1600">
                <a:solidFill>
                  <a:schemeClr val="bg1"/>
                </a:solidFill>
                <a:latin typeface="Georgia"/>
                <a:cs typeface="Georgia"/>
              </a:defRPr>
            </a:lvl3pPr>
            <a:lvl4pPr marL="959952" indent="-235189" algn="l">
              <a:lnSpc>
                <a:spcPct val="90000"/>
              </a:lnSpc>
              <a:buFont typeface="Lucida Grande"/>
              <a:buChar char="-"/>
              <a:defRPr sz="1600">
                <a:solidFill>
                  <a:schemeClr val="bg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p:txBody>
      </p:sp>
      <p:sp>
        <p:nvSpPr>
          <p:cNvPr id="17" name="Text Placeholder 8"/>
          <p:cNvSpPr>
            <a:spLocks noGrp="1"/>
          </p:cNvSpPr>
          <p:nvPr>
            <p:ph type="body" sz="quarter" idx="17" hasCustomPrompt="1"/>
          </p:nvPr>
        </p:nvSpPr>
        <p:spPr>
          <a:xfrm>
            <a:off x="6598763" y="548682"/>
            <a:ext cx="5015060" cy="5748425"/>
          </a:xfrm>
        </p:spPr>
        <p:txBody>
          <a:bodyPr/>
          <a:lstStyle>
            <a:lvl1pPr algn="l">
              <a:defRPr sz="3200" b="1">
                <a:solidFill>
                  <a:schemeClr val="tx1"/>
                </a:solidFill>
                <a:latin typeface="Arial Black"/>
                <a:cs typeface="Arial Black"/>
              </a:defRPr>
            </a:lvl1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tyles</a:t>
            </a:r>
            <a:endParaRPr lang="fi-FI" dirty="0"/>
          </a:p>
        </p:txBody>
      </p:sp>
      <p:pic>
        <p:nvPicPr>
          <p:cNvPr id="9" name="Picture 8" descr="Sitra_logo_bl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8919" y="6190829"/>
            <a:ext cx="1289981" cy="513977"/>
          </a:xfrm>
          <a:prstGeom prst="rect">
            <a:avLst/>
          </a:prstGeom>
        </p:spPr>
      </p:pic>
    </p:spTree>
    <p:extLst>
      <p:ext uri="{BB962C8B-B14F-4D97-AF65-F5344CB8AC3E}">
        <p14:creationId xmlns:p14="http://schemas.microsoft.com/office/powerpoint/2010/main" val="2749803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Kuvallinen tekstidia 1 - Tummat kuvat">
    <p:spTree>
      <p:nvGrpSpPr>
        <p:cNvPr id="1" name=""/>
        <p:cNvGrpSpPr/>
        <p:nvPr/>
      </p:nvGrpSpPr>
      <p:grpSpPr>
        <a:xfrm>
          <a:off x="0" y="0"/>
          <a:ext cx="0" cy="0"/>
          <a:chOff x="0" y="0"/>
          <a:chExt cx="0" cy="0"/>
        </a:xfrm>
      </p:grpSpPr>
      <p:sp>
        <p:nvSpPr>
          <p:cNvPr id="7" name="Tekstin paikkamerkki 6"/>
          <p:cNvSpPr>
            <a:spLocks noGrp="1"/>
          </p:cNvSpPr>
          <p:nvPr>
            <p:ph type="body" sz="quarter" idx="11"/>
          </p:nvPr>
        </p:nvSpPr>
        <p:spPr>
          <a:xfrm>
            <a:off x="0" y="0"/>
            <a:ext cx="12192000" cy="3645029"/>
          </a:xfrm>
          <a:solidFill>
            <a:schemeClr val="bg1">
              <a:alpha val="90000"/>
            </a:schemeClr>
          </a:solidFill>
        </p:spPr>
        <p:txBody>
          <a:bodyPr lIns="432000" tIns="1080000" rIns="432000"/>
          <a:lstStyle>
            <a:lvl1pPr>
              <a:lnSpc>
                <a:spcPct val="100000"/>
              </a:lnSpc>
              <a:spcBef>
                <a:spcPts val="0"/>
              </a:spcBef>
              <a:defRPr/>
            </a:lvl1pPr>
            <a:lvl2pPr marL="380981" indent="-380981">
              <a:lnSpc>
                <a:spcPct val="100000"/>
              </a:lnSpc>
              <a:buFont typeface="Arial" panose="020B0604020202020204" pitchFamily="34" charset="0"/>
              <a:buChar char="•"/>
              <a:defRPr/>
            </a:lvl2pPr>
            <a:lvl3pPr>
              <a:lnSpc>
                <a:spcPct val="100000"/>
              </a:lnSpc>
              <a:spcBef>
                <a:spcPts val="800"/>
              </a:spcBef>
              <a:spcAft>
                <a:spcPts val="800"/>
              </a:spcAft>
              <a:defRPr/>
            </a:lvl3pPr>
            <a:lvl4pPr marL="1052948" indent="-380981">
              <a:lnSpc>
                <a:spcPct val="100000"/>
              </a:lnSpc>
              <a:buFont typeface="Arial" panose="020B0604020202020204" pitchFamily="34" charset="0"/>
              <a:buChar char="•"/>
              <a:defRPr/>
            </a:lvl4pPr>
            <a:lvl5pPr>
              <a:lnSpc>
                <a:spcPct val="100000"/>
              </a:lnSpc>
              <a:defRPr/>
            </a:lvl5pPr>
          </a:lstStyle>
          <a:p>
            <a:pPr lvl="0"/>
            <a:r>
              <a:rPr lang="fi-FI"/>
              <a:t>Muokkaa tekstin perustyylejä napsauttamalla</a:t>
            </a:r>
          </a:p>
          <a:p>
            <a:pPr lvl="1"/>
            <a:r>
              <a:rPr lang="fi-FI"/>
              <a:t>toinen taso</a:t>
            </a:r>
          </a:p>
          <a:p>
            <a:pPr lvl="2"/>
            <a:r>
              <a:rPr lang="fi-FI"/>
              <a:t>kolmas taso</a:t>
            </a:r>
          </a:p>
        </p:txBody>
      </p:sp>
      <p:sp>
        <p:nvSpPr>
          <p:cNvPr id="12" name="Dian numeron paikkamerkki 11"/>
          <p:cNvSpPr>
            <a:spLocks noGrp="1"/>
          </p:cNvSpPr>
          <p:nvPr>
            <p:ph type="sldNum" sz="quarter" idx="13"/>
          </p:nvPr>
        </p:nvSpPr>
        <p:spPr>
          <a:xfrm>
            <a:off x="11459107" y="6215960"/>
            <a:ext cx="589720" cy="432000"/>
          </a:xfrm>
          <a:prstGeom prst="rect">
            <a:avLst/>
          </a:prstGeom>
        </p:spPr>
        <p:txBody>
          <a:bodyPr/>
          <a:lstStyle>
            <a:lvl1pPr>
              <a:defRPr>
                <a:solidFill>
                  <a:schemeClr val="bg1"/>
                </a:solidFill>
              </a:defRPr>
            </a:lvl1pPr>
          </a:lstStyle>
          <a:p>
            <a:pPr defTabSz="1219140" fontAlgn="base">
              <a:spcBef>
                <a:spcPct val="0"/>
              </a:spcBef>
              <a:spcAft>
                <a:spcPct val="0"/>
              </a:spcAft>
            </a:pPr>
            <a:fld id="{B142173B-15BF-4EB6-9337-26FE14823897}" type="slidenum">
              <a:rPr lang="fi-FI" smtClean="0">
                <a:solidFill>
                  <a:srgbClr val="FFFFFF"/>
                </a:solidFill>
                <a:latin typeface="Arial" charset="0"/>
              </a:rPr>
              <a:pPr defTabSz="1219140" fontAlgn="base">
                <a:spcBef>
                  <a:spcPct val="0"/>
                </a:spcBef>
                <a:spcAft>
                  <a:spcPct val="0"/>
                </a:spcAft>
              </a:pPr>
              <a:t>‹#›</a:t>
            </a:fld>
            <a:endParaRPr lang="fi-FI">
              <a:solidFill>
                <a:srgbClr val="FFFFFF"/>
              </a:solidFill>
              <a:latin typeface="Arial" charset="0"/>
            </a:endParaRPr>
          </a:p>
        </p:txBody>
      </p:sp>
      <p:sp>
        <p:nvSpPr>
          <p:cNvPr id="13" name="Alatunnisteen paikkamerkki 12"/>
          <p:cNvSpPr>
            <a:spLocks noGrp="1"/>
          </p:cNvSpPr>
          <p:nvPr>
            <p:ph type="ftr" sz="quarter" idx="14"/>
          </p:nvPr>
        </p:nvSpPr>
        <p:spPr>
          <a:xfrm>
            <a:off x="7230461" y="6215960"/>
            <a:ext cx="4132633" cy="432000"/>
          </a:xfrm>
          <a:prstGeom prst="rect">
            <a:avLst/>
          </a:prstGeom>
        </p:spPr>
        <p:txBody>
          <a:bodyPr/>
          <a:lstStyle>
            <a:lvl1pPr>
              <a:defRPr>
                <a:solidFill>
                  <a:schemeClr val="bg1"/>
                </a:solidFill>
              </a:defRPr>
            </a:lvl1pPr>
          </a:lstStyle>
          <a:p>
            <a:pPr defTabSz="1219140" fontAlgn="base">
              <a:spcBef>
                <a:spcPct val="0"/>
              </a:spcBef>
              <a:spcAft>
                <a:spcPct val="0"/>
              </a:spcAft>
            </a:pPr>
            <a:r>
              <a:rPr lang="fi-FI">
                <a:solidFill>
                  <a:srgbClr val="FFFFFF"/>
                </a:solidFill>
                <a:latin typeface="Arial" charset="0"/>
              </a:rPr>
              <a:t>Sitra  •  Etunimi Sukunimi  •  0.0.2016  •</a:t>
            </a:r>
          </a:p>
        </p:txBody>
      </p:sp>
      <p:sp>
        <p:nvSpPr>
          <p:cNvPr id="15" name="Otsikko 14"/>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3798208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Musta väli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40" fontAlgn="base">
              <a:spcBef>
                <a:spcPct val="0"/>
              </a:spcBef>
              <a:spcAft>
                <a:spcPct val="0"/>
              </a:spcAft>
            </a:pPr>
            <a:endParaRPr lang="en-US" sz="2400">
              <a:solidFill>
                <a:srgbClr val="FFFFFF"/>
              </a:solidFill>
            </a:endParaRPr>
          </a:p>
        </p:txBody>
      </p:sp>
      <p:sp>
        <p:nvSpPr>
          <p:cNvPr id="8" name="Picture Placeholder 7"/>
          <p:cNvSpPr>
            <a:spLocks noGrp="1"/>
          </p:cNvSpPr>
          <p:nvPr>
            <p:ph type="pic" sz="quarter" idx="12"/>
          </p:nvPr>
        </p:nvSpPr>
        <p:spPr>
          <a:xfrm>
            <a:off x="0" y="0"/>
            <a:ext cx="12192000" cy="6858000"/>
          </a:xfrm>
        </p:spPr>
        <p:txBody>
          <a:bodyPr/>
          <a:lstStyle/>
          <a:p>
            <a:endParaRPr lang="en-US"/>
          </a:p>
        </p:txBody>
      </p:sp>
      <p:pic>
        <p:nvPicPr>
          <p:cNvPr id="7" name="Picture 6" descr="Sitra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151" y="6309322"/>
            <a:ext cx="1204501" cy="479919"/>
          </a:xfrm>
          <a:prstGeom prst="rect">
            <a:avLst/>
          </a:prstGeom>
        </p:spPr>
      </p:pic>
      <p:sp>
        <p:nvSpPr>
          <p:cNvPr id="2" name="Title 1"/>
          <p:cNvSpPr>
            <a:spLocks noGrp="1"/>
          </p:cNvSpPr>
          <p:nvPr>
            <p:ph type="title"/>
          </p:nvPr>
        </p:nvSpPr>
        <p:spPr>
          <a:xfrm>
            <a:off x="719404" y="2276872"/>
            <a:ext cx="10753195" cy="1632181"/>
          </a:xfrm>
        </p:spPr>
        <p:txBody>
          <a:bodyPr anchor="ctr"/>
          <a:lstStyle>
            <a:lvl1pPr>
              <a:defRPr sz="3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6" name="Text Placeholder 5"/>
          <p:cNvSpPr>
            <a:spLocks noGrp="1"/>
          </p:cNvSpPr>
          <p:nvPr>
            <p:ph type="body" sz="quarter" idx="11"/>
          </p:nvPr>
        </p:nvSpPr>
        <p:spPr>
          <a:xfrm>
            <a:off x="719404" y="3909055"/>
            <a:ext cx="10753195" cy="575733"/>
          </a:xfrm>
        </p:spPr>
        <p:txBody>
          <a:bodyPr/>
          <a:lstStyle>
            <a:lvl1pPr>
              <a:defRPr>
                <a:solidFill>
                  <a:schemeClr val="bg1"/>
                </a:solidFill>
                <a:latin typeface="Georgia"/>
                <a:cs typeface="Georgia"/>
              </a:defRPr>
            </a:lvl1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p:txBody>
      </p:sp>
    </p:spTree>
    <p:extLst>
      <p:ext uri="{BB962C8B-B14F-4D97-AF65-F5344CB8AC3E}">
        <p14:creationId xmlns:p14="http://schemas.microsoft.com/office/powerpoint/2010/main" val="128059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9494D06-245E-F546-BFF4-4F5642126EA7}"/>
              </a:ext>
            </a:extLst>
          </p:cNvPr>
          <p:cNvSpPr>
            <a:spLocks noGrp="1"/>
          </p:cNvSpPr>
          <p:nvPr>
            <p:ph sz="half" idx="1"/>
          </p:nvPr>
        </p:nvSpPr>
        <p:spPr>
          <a:xfrm>
            <a:off x="506896" y="2315955"/>
            <a:ext cx="5181600" cy="4351338"/>
          </a:xfrm>
          <a:prstGeom prst="rect">
            <a:avLst/>
          </a:prstGeo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770FB51B-0172-9A44-82D9-1E29586297A9}"/>
              </a:ext>
            </a:extLst>
          </p:cNvPr>
          <p:cNvSpPr>
            <a:spLocks noGrp="1"/>
          </p:cNvSpPr>
          <p:nvPr>
            <p:ph sz="half" idx="2"/>
          </p:nvPr>
        </p:nvSpPr>
        <p:spPr>
          <a:xfrm>
            <a:off x="5840896" y="2315955"/>
            <a:ext cx="5181600" cy="4351338"/>
          </a:xfrm>
          <a:prstGeom prst="rect">
            <a:avLst/>
          </a:prstGeo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Otsikko 1">
            <a:extLst>
              <a:ext uri="{FF2B5EF4-FFF2-40B4-BE49-F238E27FC236}">
                <a16:creationId xmlns:a16="http://schemas.microsoft.com/office/drawing/2014/main" id="{62EC6114-416F-6549-803D-1C67AE450E2A}"/>
              </a:ext>
            </a:extLst>
          </p:cNvPr>
          <p:cNvSpPr>
            <a:spLocks noGrp="1"/>
          </p:cNvSpPr>
          <p:nvPr>
            <p:ph type="title"/>
          </p:nvPr>
        </p:nvSpPr>
        <p:spPr>
          <a:xfrm>
            <a:off x="506896" y="828951"/>
            <a:ext cx="10515600" cy="1325563"/>
          </a:xfrm>
          <a:prstGeom prst="rect">
            <a:avLst/>
          </a:prstGeom>
        </p:spPr>
        <p:txBody>
          <a:bodyPr/>
          <a:lstStyle>
            <a:lvl1pPr>
              <a:defRPr b="1">
                <a:solidFill>
                  <a:srgbClr val="00B0F0"/>
                </a:solidFill>
                <a:latin typeface="+mn-lt"/>
              </a:defRPr>
            </a:lvl1pPr>
          </a:lstStyle>
          <a:p>
            <a:r>
              <a:rPr lang="fi-FI" dirty="0"/>
              <a:t>Muokkaa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1275666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Graafinen dia kuvalla - Vaalea kuva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spid="_x0000_s107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22" y="1589"/>
                        <a:ext cx="2116" cy="1587"/>
                      </a:xfrm>
                      <a:prstGeom prst="rect">
                        <a:avLst/>
                      </a:prstGeom>
                    </p:spPr>
                  </p:pic>
                </p:oleObj>
              </mc:Fallback>
            </mc:AlternateContent>
          </a:graphicData>
        </a:graphic>
      </p:graphicFrame>
      <p:sp>
        <p:nvSpPr>
          <p:cNvPr id="18" name="Suorakulmio 17"/>
          <p:cNvSpPr/>
          <p:nvPr userDrawn="1"/>
        </p:nvSpPr>
        <p:spPr>
          <a:xfrm>
            <a:off x="0" y="5"/>
            <a:ext cx="12192000" cy="1306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1219140" fontAlgn="base">
              <a:spcBef>
                <a:spcPct val="0"/>
              </a:spcBef>
              <a:spcAft>
                <a:spcPct val="0"/>
              </a:spcAft>
            </a:pPr>
            <a:endParaRPr lang="fi-FI" sz="900">
              <a:solidFill>
                <a:srgbClr val="FFFFFF"/>
              </a:solidFill>
              <a:ea typeface="Tahoma"/>
              <a:cs typeface="Tahoma"/>
            </a:endParaRPr>
          </a:p>
        </p:txBody>
      </p:sp>
      <p:sp>
        <p:nvSpPr>
          <p:cNvPr id="7" name="Otsikko 6"/>
          <p:cNvSpPr>
            <a:spLocks noGrp="1"/>
          </p:cNvSpPr>
          <p:nvPr>
            <p:ph type="title"/>
          </p:nvPr>
        </p:nvSpPr>
        <p:spPr/>
        <p:txBody>
          <a:bodyPr/>
          <a:lstStyle/>
          <a:p>
            <a:r>
              <a:rPr lang="fi-FI"/>
              <a:t>Muokkaa perustyyl. napsautt.</a:t>
            </a:r>
          </a:p>
        </p:txBody>
      </p:sp>
      <p:sp>
        <p:nvSpPr>
          <p:cNvPr id="8" name="Alatunnisteen paikkamerkki 7"/>
          <p:cNvSpPr>
            <a:spLocks noGrp="1"/>
          </p:cNvSpPr>
          <p:nvPr>
            <p:ph type="ftr" sz="quarter" idx="13"/>
          </p:nvPr>
        </p:nvSpPr>
        <p:spPr>
          <a:xfrm>
            <a:off x="7056138" y="6192000"/>
            <a:ext cx="4132633" cy="432000"/>
          </a:xfrm>
          <a:prstGeom prst="rect">
            <a:avLst/>
          </a:prstGeom>
        </p:spPr>
        <p:txBody>
          <a:bodyPr/>
          <a:lstStyle/>
          <a:p>
            <a:pPr defTabSz="1219140" fontAlgn="base">
              <a:spcBef>
                <a:spcPct val="0"/>
              </a:spcBef>
              <a:spcAft>
                <a:spcPct val="0"/>
              </a:spcAft>
            </a:pPr>
            <a:r>
              <a:rPr lang="fi-FI">
                <a:solidFill>
                  <a:srgbClr val="000000"/>
                </a:solidFill>
                <a:latin typeface="Arial" charset="0"/>
              </a:rPr>
              <a:t>Sitra  •  Heikki Sorasahi •  10.3.2016  •</a:t>
            </a:r>
            <a:endParaRPr lang="fi-FI" dirty="0">
              <a:solidFill>
                <a:srgbClr val="000000"/>
              </a:solidFill>
              <a:latin typeface="Arial" charset="0"/>
            </a:endParaRPr>
          </a:p>
        </p:txBody>
      </p:sp>
      <p:sp>
        <p:nvSpPr>
          <p:cNvPr id="10" name="Dian numeron paikkamerkki 9"/>
          <p:cNvSpPr>
            <a:spLocks noGrp="1"/>
          </p:cNvSpPr>
          <p:nvPr>
            <p:ph type="sldNum" sz="quarter" idx="14"/>
          </p:nvPr>
        </p:nvSpPr>
        <p:spPr>
          <a:xfrm>
            <a:off x="11284780" y="6192000"/>
            <a:ext cx="589720" cy="432000"/>
          </a:xfrm>
          <a:prstGeom prst="rect">
            <a:avLst/>
          </a:prstGeom>
        </p:spPr>
        <p:txBody>
          <a:bodyPr/>
          <a:lstStyle/>
          <a:p>
            <a:pPr defTabSz="1219140" fontAlgn="base">
              <a:spcBef>
                <a:spcPct val="0"/>
              </a:spcBef>
              <a:spcAft>
                <a:spcPct val="0"/>
              </a:spcAft>
            </a:pPr>
            <a:fld id="{B142173B-15BF-4EB6-9337-26FE14823897}" type="slidenum">
              <a:rPr lang="fi-FI" smtClean="0">
                <a:solidFill>
                  <a:srgbClr val="000000"/>
                </a:solidFill>
                <a:latin typeface="Arial" charset="0"/>
              </a:rPr>
              <a:pPr defTabSz="1219140" fontAlgn="base">
                <a:spcBef>
                  <a:spcPct val="0"/>
                </a:spcBef>
                <a:spcAft>
                  <a:spcPct val="0"/>
                </a:spcAft>
              </a:pPr>
              <a:t>‹#›</a:t>
            </a:fld>
            <a:endParaRPr lang="fi-FI">
              <a:solidFill>
                <a:srgbClr val="000000"/>
              </a:solidFill>
              <a:latin typeface="Arial" charset="0"/>
            </a:endParaRPr>
          </a:p>
        </p:txBody>
      </p:sp>
      <p:sp>
        <p:nvSpPr>
          <p:cNvPr id="11" name="Sisällön paikkamerkki 10"/>
          <p:cNvSpPr>
            <a:spLocks noGrp="1"/>
          </p:cNvSpPr>
          <p:nvPr>
            <p:ph sz="quarter" idx="15"/>
          </p:nvPr>
        </p:nvSpPr>
        <p:spPr>
          <a:xfrm>
            <a:off x="582090" y="1557337"/>
            <a:ext cx="11044767" cy="4506912"/>
          </a:xfrm>
        </p:spPr>
        <p:txBody>
          <a:bodyPr lIns="180000" tIns="180000" rIns="180000" bIns="18000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52024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kstidia 1 Palsta">
    <p:spTree>
      <p:nvGrpSpPr>
        <p:cNvPr id="1" name=""/>
        <p:cNvGrpSpPr/>
        <p:nvPr/>
      </p:nvGrpSpPr>
      <p:grpSpPr>
        <a:xfrm>
          <a:off x="0" y="0"/>
          <a:ext cx="0" cy="0"/>
          <a:chOff x="0" y="0"/>
          <a:chExt cx="0" cy="0"/>
        </a:xfrm>
      </p:grpSpPr>
      <p:sp>
        <p:nvSpPr>
          <p:cNvPr id="7" name="Tekstin paikkamerkki 6"/>
          <p:cNvSpPr>
            <a:spLocks noGrp="1"/>
          </p:cNvSpPr>
          <p:nvPr>
            <p:ph type="body" sz="quarter" idx="11"/>
          </p:nvPr>
        </p:nvSpPr>
        <p:spPr>
          <a:xfrm>
            <a:off x="576000" y="1484315"/>
            <a:ext cx="11040000" cy="4563687"/>
          </a:xfrm>
        </p:spPr>
        <p:txBody>
          <a:bodyPr/>
          <a:lstStyle>
            <a:lvl1pPr>
              <a:lnSpc>
                <a:spcPct val="100000"/>
              </a:lnSpc>
              <a:defRPr/>
            </a:lvl1pPr>
            <a:lvl2pPr marL="380981" indent="-380981">
              <a:buFont typeface="Arial" panose="020B0604020202020204" pitchFamily="34" charset="0"/>
              <a:buChar char="•"/>
              <a:defRPr/>
            </a:lvl2pPr>
            <a:lvl4pPr marL="1052948" indent="-380981">
              <a:buFont typeface="Arial" panose="020B0604020202020204" pitchFamily="34" charset="0"/>
              <a:buChar char="•"/>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5" name="Dian numeron paikkamerkki 14"/>
          <p:cNvSpPr>
            <a:spLocks noGrp="1"/>
          </p:cNvSpPr>
          <p:nvPr>
            <p:ph type="sldNum" sz="quarter" idx="12"/>
          </p:nvPr>
        </p:nvSpPr>
        <p:spPr>
          <a:xfrm>
            <a:off x="11459107" y="6215960"/>
            <a:ext cx="589720" cy="432000"/>
          </a:xfrm>
          <a:prstGeom prst="rect">
            <a:avLst/>
          </a:prstGeom>
        </p:spPr>
        <p:txBody>
          <a:bodyPr/>
          <a:lstStyle/>
          <a:p>
            <a:pPr defTabSz="1219140" fontAlgn="base">
              <a:spcBef>
                <a:spcPct val="0"/>
              </a:spcBef>
              <a:spcAft>
                <a:spcPct val="0"/>
              </a:spcAft>
            </a:pPr>
            <a:fld id="{B142173B-15BF-4EB6-9337-26FE14823897}" type="slidenum">
              <a:rPr lang="fi-FI" smtClean="0">
                <a:solidFill>
                  <a:srgbClr val="000000"/>
                </a:solidFill>
                <a:latin typeface="Arial" charset="0"/>
              </a:rPr>
              <a:pPr defTabSz="1219140" fontAlgn="base">
                <a:spcBef>
                  <a:spcPct val="0"/>
                </a:spcBef>
                <a:spcAft>
                  <a:spcPct val="0"/>
                </a:spcAft>
              </a:pPr>
              <a:t>‹#›</a:t>
            </a:fld>
            <a:endParaRPr lang="fi-FI">
              <a:solidFill>
                <a:srgbClr val="000000"/>
              </a:solidFill>
              <a:latin typeface="Arial" charset="0"/>
            </a:endParaRPr>
          </a:p>
        </p:txBody>
      </p:sp>
      <p:sp>
        <p:nvSpPr>
          <p:cNvPr id="16" name="Alatunnisteen paikkamerkki 15"/>
          <p:cNvSpPr>
            <a:spLocks noGrp="1"/>
          </p:cNvSpPr>
          <p:nvPr>
            <p:ph type="ftr" sz="quarter" idx="13"/>
          </p:nvPr>
        </p:nvSpPr>
        <p:spPr>
          <a:xfrm>
            <a:off x="7230461" y="6215960"/>
            <a:ext cx="4132633" cy="432000"/>
          </a:xfrm>
          <a:prstGeom prst="rect">
            <a:avLst/>
          </a:prstGeom>
        </p:spPr>
        <p:txBody>
          <a:bodyPr/>
          <a:lstStyle/>
          <a:p>
            <a:pPr defTabSz="1219140" fontAlgn="base">
              <a:spcBef>
                <a:spcPct val="0"/>
              </a:spcBef>
              <a:spcAft>
                <a:spcPct val="0"/>
              </a:spcAft>
            </a:pPr>
            <a:r>
              <a:rPr lang="fi-FI">
                <a:solidFill>
                  <a:srgbClr val="000000"/>
                </a:solidFill>
                <a:latin typeface="Arial" charset="0"/>
              </a:rPr>
              <a:t>Kari Herlevi - Sitra - 15.3.2017</a:t>
            </a:r>
          </a:p>
        </p:txBody>
      </p:sp>
      <p:sp>
        <p:nvSpPr>
          <p:cNvPr id="17" name="Otsikko 16"/>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28539731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Graafinen dia kuvalla - Tumma kuva 1">
    <p:spTree>
      <p:nvGrpSpPr>
        <p:cNvPr id="1" name=""/>
        <p:cNvGrpSpPr/>
        <p:nvPr/>
      </p:nvGrpSpPr>
      <p:grpSpPr>
        <a:xfrm>
          <a:off x="0" y="0"/>
          <a:ext cx="0" cy="0"/>
          <a:chOff x="0" y="0"/>
          <a:chExt cx="0" cy="0"/>
        </a:xfrm>
      </p:grpSpPr>
      <p:sp>
        <p:nvSpPr>
          <p:cNvPr id="24" name="Suorakulmio 23"/>
          <p:cNvSpPr/>
          <p:nvPr/>
        </p:nvSpPr>
        <p:spPr>
          <a:xfrm>
            <a:off x="0" y="2"/>
            <a:ext cx="12192000" cy="1306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1219140" fontAlgn="base">
              <a:spcBef>
                <a:spcPct val="0"/>
              </a:spcBef>
              <a:spcAft>
                <a:spcPct val="0"/>
              </a:spcAft>
            </a:pPr>
            <a:endParaRPr lang="fi-FI" sz="1200">
              <a:solidFill>
                <a:srgbClr val="FFFFFF"/>
              </a:solidFill>
            </a:endParaRPr>
          </a:p>
        </p:txBody>
      </p:sp>
      <p:sp>
        <p:nvSpPr>
          <p:cNvPr id="7" name="Otsikko 6"/>
          <p:cNvSpPr>
            <a:spLocks noGrp="1"/>
          </p:cNvSpPr>
          <p:nvPr>
            <p:ph type="title"/>
          </p:nvPr>
        </p:nvSpPr>
        <p:spPr/>
        <p:txBody>
          <a:bodyPr/>
          <a:lstStyle/>
          <a:p>
            <a:r>
              <a:rPr lang="fi-FI"/>
              <a:t>Muokkaa perustyyl. napsautt.</a:t>
            </a:r>
          </a:p>
        </p:txBody>
      </p:sp>
      <p:sp>
        <p:nvSpPr>
          <p:cNvPr id="8" name="Alatunnisteen paikkamerkki 7"/>
          <p:cNvSpPr>
            <a:spLocks noGrp="1"/>
          </p:cNvSpPr>
          <p:nvPr>
            <p:ph type="ftr" sz="quarter" idx="13"/>
          </p:nvPr>
        </p:nvSpPr>
        <p:spPr/>
        <p:txBody>
          <a:bodyPr/>
          <a:lstStyle>
            <a:lvl1pPr>
              <a:defRPr>
                <a:solidFill>
                  <a:schemeClr val="bg1"/>
                </a:solidFill>
              </a:defRPr>
            </a:lvl1pPr>
          </a:lstStyle>
          <a:p>
            <a:pPr defTabSz="1219140" fontAlgn="base">
              <a:spcBef>
                <a:spcPct val="0"/>
              </a:spcBef>
              <a:spcAft>
                <a:spcPct val="0"/>
              </a:spcAft>
            </a:pPr>
            <a:r>
              <a:rPr lang="fi-FI">
                <a:solidFill>
                  <a:srgbClr val="FFFFFF"/>
                </a:solidFill>
                <a:latin typeface="Arial" charset="0"/>
              </a:rPr>
              <a:t>Sitra  •  Etunimi Sukunimi  •  00.00.2014  •</a:t>
            </a:r>
            <a:endParaRPr lang="fi-FI" dirty="0">
              <a:solidFill>
                <a:srgbClr val="FFFFFF"/>
              </a:solidFill>
              <a:latin typeface="Arial" charset="0"/>
            </a:endParaRPr>
          </a:p>
        </p:txBody>
      </p:sp>
      <p:sp>
        <p:nvSpPr>
          <p:cNvPr id="10" name="Dian numeron paikkamerkki 9"/>
          <p:cNvSpPr>
            <a:spLocks noGrp="1"/>
          </p:cNvSpPr>
          <p:nvPr>
            <p:ph type="sldNum" sz="quarter" idx="14"/>
          </p:nvPr>
        </p:nvSpPr>
        <p:spPr/>
        <p:txBody>
          <a:bodyPr/>
          <a:lstStyle>
            <a:lvl1pPr>
              <a:defRPr>
                <a:solidFill>
                  <a:schemeClr val="bg1"/>
                </a:solidFill>
              </a:defRPr>
            </a:lvl1pPr>
          </a:lstStyle>
          <a:p>
            <a:pPr defTabSz="1219140" fontAlgn="base">
              <a:spcBef>
                <a:spcPct val="0"/>
              </a:spcBef>
              <a:spcAft>
                <a:spcPct val="0"/>
              </a:spcAft>
            </a:pPr>
            <a:fld id="{B142173B-15BF-4EB6-9337-26FE14823897}" type="slidenum">
              <a:rPr lang="fi-FI" smtClean="0">
                <a:solidFill>
                  <a:srgbClr val="FFFFFF"/>
                </a:solidFill>
                <a:latin typeface="Arial" charset="0"/>
              </a:rPr>
              <a:pPr defTabSz="1219140" fontAlgn="base">
                <a:spcBef>
                  <a:spcPct val="0"/>
                </a:spcBef>
                <a:spcAft>
                  <a:spcPct val="0"/>
                </a:spcAft>
              </a:pPr>
              <a:t>‹#›</a:t>
            </a:fld>
            <a:endParaRPr lang="fi-FI">
              <a:solidFill>
                <a:srgbClr val="FFFFFF"/>
              </a:solidFill>
              <a:latin typeface="Arial" charset="0"/>
            </a:endParaRPr>
          </a:p>
        </p:txBody>
      </p:sp>
      <p:sp>
        <p:nvSpPr>
          <p:cNvPr id="14" name="Sisällön paikkamerkki 13"/>
          <p:cNvSpPr>
            <a:spLocks noGrp="1"/>
          </p:cNvSpPr>
          <p:nvPr>
            <p:ph sz="quarter" idx="15"/>
          </p:nvPr>
        </p:nvSpPr>
        <p:spPr>
          <a:xfrm>
            <a:off x="584201" y="1557051"/>
            <a:ext cx="11042651" cy="4507200"/>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509920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541867" y="1712914"/>
            <a:ext cx="11099800" cy="3919537"/>
          </a:xfrm>
          <a:prstGeom prst="rect">
            <a:avLst/>
          </a:prstGeom>
          <a:solidFill>
            <a:srgbClr val="3174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914377" eaLnBrk="1" fontAlgn="base" hangingPunct="1">
              <a:spcBef>
                <a:spcPct val="0"/>
              </a:spcBef>
              <a:spcAft>
                <a:spcPct val="0"/>
              </a:spcAft>
            </a:pPr>
            <a:endParaRPr lang="en-US" altLang="fi-FI" sz="1800">
              <a:solidFill>
                <a:srgbClr val="000000"/>
              </a:solidFill>
            </a:endParaRPr>
          </a:p>
        </p:txBody>
      </p:sp>
      <p:pic>
        <p:nvPicPr>
          <p:cNvPr id="5" name="Picture 20" descr="Aalto_EN_Chem-Tech_21_RGB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2" y="0"/>
            <a:ext cx="2385484"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2" y="1770063"/>
            <a:ext cx="10358967" cy="1331912"/>
          </a:xfrm>
        </p:spPr>
        <p:txBody>
          <a:bodyPr/>
          <a:lstStyle>
            <a:lvl1pPr>
              <a:defRPr sz="4000">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762002" y="3141665"/>
            <a:ext cx="8377767" cy="2339975"/>
          </a:xfrm>
        </p:spPr>
        <p:txBody>
          <a:bodyPr/>
          <a:lstStyle>
            <a:lvl1pPr marL="0" indent="0">
              <a:buFontTx/>
              <a:buNone/>
              <a:defRPr>
                <a:solidFill>
                  <a:schemeClr val="bg1"/>
                </a:solidFill>
                <a:latin typeface="Georgia" charset="0"/>
              </a:defRPr>
            </a:lvl1pPr>
          </a:lstStyle>
          <a:p>
            <a:r>
              <a:rPr lang="en-US"/>
              <a:t>Click to edit Master subtitle style</a:t>
            </a:r>
          </a:p>
        </p:txBody>
      </p:sp>
      <p:sp>
        <p:nvSpPr>
          <p:cNvPr id="6" name="Rectangle 4"/>
          <p:cNvSpPr>
            <a:spLocks noGrp="1" noChangeArrowheads="1"/>
          </p:cNvSpPr>
          <p:nvPr>
            <p:ph type="dt" sz="half" idx="10"/>
          </p:nvPr>
        </p:nvSpPr>
        <p:spPr>
          <a:xfrm>
            <a:off x="3814233" y="5959476"/>
            <a:ext cx="2700867" cy="176213"/>
          </a:xfrm>
        </p:spPr>
        <p:txBody>
          <a:bodyPr/>
          <a:lstStyle>
            <a:lvl1pPr>
              <a:defRPr sz="1200">
                <a:solidFill>
                  <a:srgbClr val="928B81"/>
                </a:solidFill>
              </a:defRPr>
            </a:lvl1pPr>
          </a:lstStyle>
          <a:p>
            <a:pPr>
              <a:defRPr/>
            </a:pPr>
            <a:fld id="{1A92B970-600C-45B1-A8F3-4922BF19B33D}" type="datetime1">
              <a:rPr lang="en-US"/>
              <a:pPr>
                <a:defRPr/>
              </a:pPr>
              <a:t>6/14/2018</a:t>
            </a:fld>
            <a:endParaRPr lang="en-US"/>
          </a:p>
        </p:txBody>
      </p:sp>
    </p:spTree>
    <p:extLst>
      <p:ext uri="{BB962C8B-B14F-4D97-AF65-F5344CB8AC3E}">
        <p14:creationId xmlns:p14="http://schemas.microsoft.com/office/powerpoint/2010/main" val="14165272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 name="Rectangle 4"/>
          <p:cNvSpPr>
            <a:spLocks noGrp="1" noChangeArrowheads="1"/>
          </p:cNvSpPr>
          <p:nvPr>
            <p:ph type="dt" sz="half" idx="10"/>
          </p:nvPr>
        </p:nvSpPr>
        <p:spPr>
          <a:ln/>
        </p:spPr>
        <p:txBody>
          <a:bodyPr/>
          <a:lstStyle>
            <a:lvl1pPr>
              <a:defRPr/>
            </a:lvl1pPr>
          </a:lstStyle>
          <a:p>
            <a:pPr>
              <a:defRPr/>
            </a:pPr>
            <a:fld id="{589DA519-6A48-4CDC-84FD-3757BA26C511}" type="datetime1">
              <a:rPr lang="en-US"/>
              <a:pPr>
                <a:defRPr/>
              </a:pPr>
              <a:t>6/14/2018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13EE8D-4FCA-4C77-9CE7-71206662F766}" type="slidenum">
              <a:rPr lang="en-US"/>
              <a:pPr>
                <a:defRPr/>
              </a:pPr>
              <a:t>‹#›</a:t>
            </a:fld>
            <a:endParaRPr lang="en-US"/>
          </a:p>
        </p:txBody>
      </p:sp>
    </p:spTree>
    <p:extLst>
      <p:ext uri="{BB962C8B-B14F-4D97-AF65-F5344CB8AC3E}">
        <p14:creationId xmlns:p14="http://schemas.microsoft.com/office/powerpoint/2010/main" val="1619375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fi-FI"/>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fi-FI"/>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8E16252-BF2D-4AD3-B1FA-C693C6F811DF}" type="datetime1">
              <a:rPr lang="en-US"/>
              <a:pPr>
                <a:defRPr/>
              </a:pPr>
              <a:t>6/14/2018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0679C1-1771-4242-9ED8-1AC0CD7D7BAB}" type="slidenum">
              <a:rPr lang="en-US"/>
              <a:pPr>
                <a:defRPr/>
              </a:pPr>
              <a:t>‹#›</a:t>
            </a:fld>
            <a:endParaRPr lang="en-US"/>
          </a:p>
        </p:txBody>
      </p:sp>
    </p:spTree>
    <p:extLst>
      <p:ext uri="{BB962C8B-B14F-4D97-AF65-F5344CB8AC3E}">
        <p14:creationId xmlns:p14="http://schemas.microsoft.com/office/powerpoint/2010/main" val="453683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p>
        </p:txBody>
      </p:sp>
      <p:sp>
        <p:nvSpPr>
          <p:cNvPr id="3" name="Content Placeholder 2"/>
          <p:cNvSpPr>
            <a:spLocks noGrp="1"/>
          </p:cNvSpPr>
          <p:nvPr>
            <p:ph sz="half" idx="1"/>
          </p:nvPr>
        </p:nvSpPr>
        <p:spPr>
          <a:xfrm>
            <a:off x="762002" y="1582739"/>
            <a:ext cx="5221817"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 name="Content Placeholder 3"/>
          <p:cNvSpPr>
            <a:spLocks noGrp="1"/>
          </p:cNvSpPr>
          <p:nvPr>
            <p:ph sz="half" idx="2"/>
          </p:nvPr>
        </p:nvSpPr>
        <p:spPr>
          <a:xfrm>
            <a:off x="6187017" y="1582739"/>
            <a:ext cx="5221816"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5" name="Rectangle 4"/>
          <p:cNvSpPr>
            <a:spLocks noGrp="1" noChangeArrowheads="1"/>
          </p:cNvSpPr>
          <p:nvPr>
            <p:ph type="dt" sz="half" idx="10"/>
          </p:nvPr>
        </p:nvSpPr>
        <p:spPr>
          <a:ln/>
        </p:spPr>
        <p:txBody>
          <a:bodyPr/>
          <a:lstStyle>
            <a:lvl1pPr>
              <a:defRPr/>
            </a:lvl1pPr>
          </a:lstStyle>
          <a:p>
            <a:pPr>
              <a:defRPr/>
            </a:pPr>
            <a:fld id="{ED6BDF4C-A6FA-47EA-897A-0D92422E6D49}" type="datetime1">
              <a:rPr lang="en-US"/>
              <a:pPr>
                <a:defRPr/>
              </a:pPr>
              <a:t>6/14/2018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A9F765-8DE8-4F05-B854-E8CA39315241}" type="slidenum">
              <a:rPr lang="en-US"/>
              <a:pPr>
                <a:defRPr/>
              </a:pPr>
              <a:t>‹#›</a:t>
            </a:fld>
            <a:endParaRPr lang="en-US"/>
          </a:p>
        </p:txBody>
      </p:sp>
    </p:spTree>
    <p:extLst>
      <p:ext uri="{BB962C8B-B14F-4D97-AF65-F5344CB8AC3E}">
        <p14:creationId xmlns:p14="http://schemas.microsoft.com/office/powerpoint/2010/main" val="36416894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fi-FI"/>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Rectangle 4"/>
          <p:cNvSpPr>
            <a:spLocks noGrp="1" noChangeArrowheads="1"/>
          </p:cNvSpPr>
          <p:nvPr>
            <p:ph type="dt" sz="half" idx="10"/>
          </p:nvPr>
        </p:nvSpPr>
        <p:spPr>
          <a:ln/>
        </p:spPr>
        <p:txBody>
          <a:bodyPr/>
          <a:lstStyle>
            <a:lvl1pPr>
              <a:defRPr/>
            </a:lvl1pPr>
          </a:lstStyle>
          <a:p>
            <a:pPr>
              <a:defRPr/>
            </a:pPr>
            <a:fld id="{AA5F28D9-4B17-48DA-A2DB-53ED5767F73A}" type="datetime1">
              <a:rPr lang="en-US"/>
              <a:pPr>
                <a:defRPr/>
              </a:pPr>
              <a:t>6/14/2018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D37418-E134-4F21-91A8-B01E04884022}" type="slidenum">
              <a:rPr lang="en-US"/>
              <a:pPr>
                <a:defRPr/>
              </a:pPr>
              <a:t>‹#›</a:t>
            </a:fld>
            <a:endParaRPr lang="en-US"/>
          </a:p>
        </p:txBody>
      </p:sp>
    </p:spTree>
    <p:extLst>
      <p:ext uri="{BB962C8B-B14F-4D97-AF65-F5344CB8AC3E}">
        <p14:creationId xmlns:p14="http://schemas.microsoft.com/office/powerpoint/2010/main" val="2261831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5A337497-95F6-4136-890E-E0A7ED741B16}" type="datetime1">
              <a:rPr lang="en-US"/>
              <a:pPr>
                <a:defRPr/>
              </a:pPr>
              <a:t>6/14/2018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CF9A3-0744-403B-89EA-D36FEF37FCCB}" type="slidenum">
              <a:rPr lang="en-US"/>
              <a:pPr>
                <a:defRPr/>
              </a:pPr>
              <a:t>‹#›</a:t>
            </a:fld>
            <a:endParaRPr lang="en-US"/>
          </a:p>
        </p:txBody>
      </p:sp>
    </p:spTree>
    <p:extLst>
      <p:ext uri="{BB962C8B-B14F-4D97-AF65-F5344CB8AC3E}">
        <p14:creationId xmlns:p14="http://schemas.microsoft.com/office/powerpoint/2010/main" val="2744775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3A36B73-30F3-4964-B6A7-C9850F8679EF}" type="datetime1">
              <a:rPr lang="en-US"/>
              <a:pPr>
                <a:defRPr/>
              </a:pPr>
              <a:t>6/14/2018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CC4F83-0E5D-47AE-9515-E959863E5DE5}" type="slidenum">
              <a:rPr lang="en-US"/>
              <a:pPr>
                <a:defRPr/>
              </a:pPr>
              <a:t>‹#›</a:t>
            </a:fld>
            <a:endParaRPr lang="en-US"/>
          </a:p>
        </p:txBody>
      </p:sp>
    </p:spTree>
    <p:extLst>
      <p:ext uri="{BB962C8B-B14F-4D97-AF65-F5344CB8AC3E}">
        <p14:creationId xmlns:p14="http://schemas.microsoft.com/office/powerpoint/2010/main" val="3055569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966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fi-FI"/>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i-FI"/>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2D1AD09-B677-49EE-93F8-42BBD606F7D2}" type="datetime1">
              <a:rPr lang="en-US"/>
              <a:pPr>
                <a:defRPr/>
              </a:pPr>
              <a:t>6/14/2018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4EF7BD-4C2D-47CC-BFD3-13AC30AFCC9F}" type="slidenum">
              <a:rPr lang="en-US"/>
              <a:pPr>
                <a:defRPr/>
              </a:pPr>
              <a:t>‹#›</a:t>
            </a:fld>
            <a:endParaRPr lang="en-US"/>
          </a:p>
        </p:txBody>
      </p:sp>
    </p:spTree>
    <p:extLst>
      <p:ext uri="{BB962C8B-B14F-4D97-AF65-F5344CB8AC3E}">
        <p14:creationId xmlns:p14="http://schemas.microsoft.com/office/powerpoint/2010/main" val="6266804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fi-FI"/>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fi-FI"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i-FI"/>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2D1D5D0-C982-4F41-8040-78EAC3FA5A9F}" type="datetime1">
              <a:rPr lang="en-US"/>
              <a:pPr>
                <a:defRPr/>
              </a:pPr>
              <a:t>6/14/2018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961E2B-E1CD-43CE-B80D-5F7FABAF4282}" type="slidenum">
              <a:rPr lang="en-US"/>
              <a:pPr>
                <a:defRPr/>
              </a:pPr>
              <a:t>‹#›</a:t>
            </a:fld>
            <a:endParaRPr lang="en-US"/>
          </a:p>
        </p:txBody>
      </p:sp>
    </p:spTree>
    <p:extLst>
      <p:ext uri="{BB962C8B-B14F-4D97-AF65-F5344CB8AC3E}">
        <p14:creationId xmlns:p14="http://schemas.microsoft.com/office/powerpoint/2010/main" val="878597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 name="Rectangle 4"/>
          <p:cNvSpPr>
            <a:spLocks noGrp="1" noChangeArrowheads="1"/>
          </p:cNvSpPr>
          <p:nvPr>
            <p:ph type="dt" sz="half" idx="10"/>
          </p:nvPr>
        </p:nvSpPr>
        <p:spPr>
          <a:ln/>
        </p:spPr>
        <p:txBody>
          <a:bodyPr/>
          <a:lstStyle>
            <a:lvl1pPr>
              <a:defRPr/>
            </a:lvl1pPr>
          </a:lstStyle>
          <a:p>
            <a:pPr>
              <a:defRPr/>
            </a:pPr>
            <a:fld id="{0CD310EF-A2DF-481C-B6F0-837C7147C240}" type="datetime1">
              <a:rPr lang="en-US"/>
              <a:pPr>
                <a:defRPr/>
              </a:pPr>
              <a:t>6/14/2018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D961FA-4D62-423E-B839-2B1C7C0834DB}" type="slidenum">
              <a:rPr lang="en-US"/>
              <a:pPr>
                <a:defRPr/>
              </a:pPr>
              <a:t>‹#›</a:t>
            </a:fld>
            <a:endParaRPr lang="en-US"/>
          </a:p>
        </p:txBody>
      </p:sp>
    </p:spTree>
    <p:extLst>
      <p:ext uri="{BB962C8B-B14F-4D97-AF65-F5344CB8AC3E}">
        <p14:creationId xmlns:p14="http://schemas.microsoft.com/office/powerpoint/2010/main" val="1864157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8186" y="488952"/>
            <a:ext cx="2660649" cy="5229225"/>
          </a:xfrm>
        </p:spPr>
        <p:txBody>
          <a:bodyPr vert="eaVert"/>
          <a:lstStyle/>
          <a:p>
            <a:r>
              <a:rPr lang="fi-FI"/>
              <a:t>Click to edit Master title style</a:t>
            </a:r>
          </a:p>
        </p:txBody>
      </p:sp>
      <p:sp>
        <p:nvSpPr>
          <p:cNvPr id="3" name="Vertical Text Placeholder 2"/>
          <p:cNvSpPr>
            <a:spLocks noGrp="1"/>
          </p:cNvSpPr>
          <p:nvPr>
            <p:ph type="body" orient="vert" idx="1"/>
          </p:nvPr>
        </p:nvSpPr>
        <p:spPr>
          <a:xfrm>
            <a:off x="762000" y="488952"/>
            <a:ext cx="7782984" cy="52292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 name="Rectangle 4"/>
          <p:cNvSpPr>
            <a:spLocks noGrp="1" noChangeArrowheads="1"/>
          </p:cNvSpPr>
          <p:nvPr>
            <p:ph type="dt" sz="half" idx="10"/>
          </p:nvPr>
        </p:nvSpPr>
        <p:spPr>
          <a:ln/>
        </p:spPr>
        <p:txBody>
          <a:bodyPr/>
          <a:lstStyle>
            <a:lvl1pPr>
              <a:defRPr/>
            </a:lvl1pPr>
          </a:lstStyle>
          <a:p>
            <a:pPr>
              <a:defRPr/>
            </a:pPr>
            <a:fld id="{7C066DE3-E38D-4908-BCC2-6919460D09A9}" type="datetime1">
              <a:rPr lang="en-US"/>
              <a:pPr>
                <a:defRPr/>
              </a:pPr>
              <a:t>6/14/2018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97EB88-DAB6-4595-942C-36F875459D72}" type="slidenum">
              <a:rPr lang="en-US"/>
              <a:pPr>
                <a:defRPr/>
              </a:pPr>
              <a:t>‹#›</a:t>
            </a:fld>
            <a:endParaRPr lang="en-US"/>
          </a:p>
        </p:txBody>
      </p:sp>
    </p:spTree>
    <p:extLst>
      <p:ext uri="{BB962C8B-B14F-4D97-AF65-F5344CB8AC3E}">
        <p14:creationId xmlns:p14="http://schemas.microsoft.com/office/powerpoint/2010/main" val="6885147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3CDDB9-ED08-EF4A-AC75-C87651AB3798}"/>
              </a:ext>
            </a:extLst>
          </p:cNvPr>
          <p:cNvSpPr>
            <a:spLocks noGrp="1"/>
          </p:cNvSpPr>
          <p:nvPr>
            <p:ph type="title"/>
          </p:nvPr>
        </p:nvSpPr>
        <p:spPr>
          <a:xfrm>
            <a:off x="506896" y="828951"/>
            <a:ext cx="10515600" cy="1325563"/>
          </a:xfrm>
          <a:prstGeom prst="rect">
            <a:avLst/>
          </a:prstGeom>
        </p:spPr>
        <p:txBody>
          <a:bodyPr/>
          <a:lstStyle>
            <a:lvl1pPr>
              <a:defRPr b="1">
                <a:solidFill>
                  <a:srgbClr val="00B0F0"/>
                </a:solidFill>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9EA7583B-3453-C345-86B1-AFEA41D982B4}"/>
              </a:ext>
            </a:extLst>
          </p:cNvPr>
          <p:cNvSpPr>
            <a:spLocks noGrp="1"/>
          </p:cNvSpPr>
          <p:nvPr>
            <p:ph idx="1"/>
          </p:nvPr>
        </p:nvSpPr>
        <p:spPr>
          <a:xfrm>
            <a:off x="506896" y="2289451"/>
            <a:ext cx="10515600" cy="4351338"/>
          </a:xfrm>
          <a:prstGeom prst="rect">
            <a:avLst/>
          </a:prstGeo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03474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9494D06-245E-F546-BFF4-4F5642126EA7}"/>
              </a:ext>
            </a:extLst>
          </p:cNvPr>
          <p:cNvSpPr>
            <a:spLocks noGrp="1"/>
          </p:cNvSpPr>
          <p:nvPr>
            <p:ph sz="half" idx="1"/>
          </p:nvPr>
        </p:nvSpPr>
        <p:spPr>
          <a:xfrm>
            <a:off x="506896" y="2315955"/>
            <a:ext cx="5181600" cy="4351338"/>
          </a:xfrm>
          <a:prstGeom prst="rect">
            <a:avLst/>
          </a:prstGeo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770FB51B-0172-9A44-82D9-1E29586297A9}"/>
              </a:ext>
            </a:extLst>
          </p:cNvPr>
          <p:cNvSpPr>
            <a:spLocks noGrp="1"/>
          </p:cNvSpPr>
          <p:nvPr>
            <p:ph sz="half" idx="2"/>
          </p:nvPr>
        </p:nvSpPr>
        <p:spPr>
          <a:xfrm>
            <a:off x="5840896" y="2315955"/>
            <a:ext cx="5181600" cy="4351338"/>
          </a:xfrm>
          <a:prstGeom prst="rect">
            <a:avLst/>
          </a:prstGeo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Otsikko 1">
            <a:extLst>
              <a:ext uri="{FF2B5EF4-FFF2-40B4-BE49-F238E27FC236}">
                <a16:creationId xmlns:a16="http://schemas.microsoft.com/office/drawing/2014/main" id="{62EC6114-416F-6549-803D-1C67AE450E2A}"/>
              </a:ext>
            </a:extLst>
          </p:cNvPr>
          <p:cNvSpPr>
            <a:spLocks noGrp="1"/>
          </p:cNvSpPr>
          <p:nvPr>
            <p:ph type="title"/>
          </p:nvPr>
        </p:nvSpPr>
        <p:spPr>
          <a:xfrm>
            <a:off x="506896" y="828951"/>
            <a:ext cx="10515600" cy="1325563"/>
          </a:xfrm>
          <a:prstGeom prst="rect">
            <a:avLst/>
          </a:prstGeom>
        </p:spPr>
        <p:txBody>
          <a:bodyPr/>
          <a:lstStyle>
            <a:lvl1pPr>
              <a:defRPr b="1">
                <a:solidFill>
                  <a:srgbClr val="00B0F0"/>
                </a:solidFill>
                <a:latin typeface="+mn-lt"/>
              </a:defRPr>
            </a:lvl1pPr>
          </a:lstStyle>
          <a:p>
            <a:r>
              <a:rPr lang="fi-FI" dirty="0"/>
              <a:t>Muokkaa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36220525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441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light grey">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sp>
        <p:nvSpPr>
          <p:cNvPr id="2" name="Title 1"/>
          <p:cNvSpPr>
            <a:spLocks noGrp="1"/>
          </p:cNvSpPr>
          <p:nvPr>
            <p:ph type="ctrTitle" hasCustomPrompt="1"/>
          </p:nvPr>
        </p:nvSpPr>
        <p:spPr>
          <a:xfrm>
            <a:off x="3326834" y="675392"/>
            <a:ext cx="5467917" cy="4766558"/>
          </a:xfrm>
        </p:spPr>
        <p:txBody>
          <a:bodyPr anchor="t" anchorCtr="0"/>
          <a:lstStyle>
            <a:lvl1pPr algn="l">
              <a:lnSpc>
                <a:spcPct val="83000"/>
              </a:lnSpc>
              <a:defRPr sz="7800">
                <a:solidFill>
                  <a:srgbClr val="006EB6"/>
                </a:solidFill>
              </a:defRPr>
            </a:lvl1pPr>
          </a:lstStyle>
          <a:p>
            <a:r>
              <a:rPr lang="en-GB" dirty="0"/>
              <a:t>Click to add title</a:t>
            </a:r>
            <a:endParaRPr lang="en-GB"/>
          </a:p>
        </p:txBody>
      </p:sp>
      <p:sp>
        <p:nvSpPr>
          <p:cNvPr id="3" name="USR_Name"/>
          <p:cNvSpPr>
            <a:spLocks noGrp="1"/>
          </p:cNvSpPr>
          <p:nvPr>
            <p:ph type="subTitle" idx="1" hasCustomPrompt="1"/>
          </p:nvPr>
        </p:nvSpPr>
        <p:spPr>
          <a:xfrm>
            <a:off x="6094413" y="6041776"/>
            <a:ext cx="5399086" cy="279799"/>
          </a:xfrm>
        </p:spPr>
        <p:txBody>
          <a:bodyPr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t>
            </a:r>
            <a:r>
              <a:rPr lang="en-GB" dirty="0" err="1"/>
              <a:t>ame</a:t>
            </a:r>
            <a:endParaRPr lang="en-GB" dirty="0"/>
          </a:p>
        </p:txBody>
      </p:sp>
      <p:sp>
        <p:nvSpPr>
          <p:cNvPr id="4" name="Date_DateCustomA"/>
          <p:cNvSpPr>
            <a:spLocks noGrp="1"/>
          </p:cNvSpPr>
          <p:nvPr>
            <p:ph type="dt" sz="half" idx="10"/>
          </p:nvPr>
        </p:nvSpPr>
        <p:spPr>
          <a:xfrm>
            <a:off x="8794752" y="6321576"/>
            <a:ext cx="2698748" cy="176724"/>
          </a:xfrm>
        </p:spPr>
        <p:txBody>
          <a:bodyPr/>
          <a:lstStyle>
            <a:lvl1pPr>
              <a:defRPr sz="1350">
                <a:solidFill>
                  <a:srgbClr val="006EB6"/>
                </a:solidFill>
              </a:defRPr>
            </a:lvl1pPr>
          </a:lstStyle>
          <a:p>
            <a:r>
              <a:rPr lang="en-GB" dirty="0"/>
              <a:t>Date</a:t>
            </a:r>
          </a:p>
        </p:txBody>
      </p:sp>
      <p:sp>
        <p:nvSpPr>
          <p:cNvPr id="5" name="Footer Placeholder 4" hidden="1"/>
          <p:cNvSpPr>
            <a:spLocks noGrp="1"/>
          </p:cNvSpPr>
          <p:nvPr>
            <p:ph type="ftr" sz="quarter" idx="11"/>
          </p:nvPr>
        </p:nvSpPr>
        <p:spPr>
          <a:xfrm>
            <a:off x="3395663" y="6935411"/>
            <a:ext cx="5400675" cy="222501"/>
          </a:xfrm>
        </p:spPr>
        <p:txBody>
          <a:bodyPr/>
          <a:lstStyle>
            <a:lvl1pPr>
              <a:defRPr sz="100">
                <a:solidFill>
                  <a:schemeClr val="bg1"/>
                </a:solidFill>
              </a:defRPr>
            </a:lvl1pPr>
          </a:lstStyle>
          <a:p>
            <a:endParaRPr lang="en-GB" dirty="0">
              <a:solidFill>
                <a:prstClr val="white"/>
              </a:solidFill>
            </a:endParaRPr>
          </a:p>
        </p:txBody>
      </p:sp>
      <p:sp>
        <p:nvSpPr>
          <p:cNvPr id="6" name="Slide Number Placeholder 5" hidden="1"/>
          <p:cNvSpPr>
            <a:spLocks noGrp="1"/>
          </p:cNvSpPr>
          <p:nvPr>
            <p:ph type="sldNum" sz="quarter" idx="12"/>
          </p:nvPr>
        </p:nvSpPr>
        <p:spPr>
          <a:xfrm>
            <a:off x="8796338" y="6520734"/>
            <a:ext cx="2663824" cy="222501"/>
          </a:xfrm>
        </p:spPr>
        <p:txBody>
          <a:bodyPr/>
          <a:lstStyle>
            <a:lvl1pPr>
              <a:defRPr sz="100">
                <a:solidFill>
                  <a:schemeClr val="bg1"/>
                </a:solidFill>
              </a:defRPr>
            </a:lvl1pPr>
          </a:lstStyle>
          <a:p>
            <a:fld id="{45D37B1E-C366-494F-A587-962AD9AABC83}" type="slidenum">
              <a:rPr lang="en-GB">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9197469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color">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sp>
        <p:nvSpPr>
          <p:cNvPr id="2" name="Title 1"/>
          <p:cNvSpPr>
            <a:spLocks noGrp="1"/>
          </p:cNvSpPr>
          <p:nvPr>
            <p:ph type="ctrTitle" hasCustomPrompt="1"/>
          </p:nvPr>
        </p:nvSpPr>
        <p:spPr>
          <a:xfrm>
            <a:off x="3326400" y="676800"/>
            <a:ext cx="5468352" cy="4765150"/>
          </a:xfrm>
        </p:spPr>
        <p:txBody>
          <a:bodyPr anchor="t" anchorCtr="0"/>
          <a:lstStyle>
            <a:lvl1pPr algn="l">
              <a:lnSpc>
                <a:spcPct val="83000"/>
              </a:lnSpc>
              <a:defRPr sz="7800">
                <a:solidFill>
                  <a:srgbClr val="ADCFF1"/>
                </a:solidFill>
              </a:defRPr>
            </a:lvl1pPr>
          </a:lstStyle>
          <a:p>
            <a:r>
              <a:rPr lang="en-GB" dirty="0"/>
              <a:t>Click to add title</a:t>
            </a:r>
            <a:endParaRPr lang="en-GB"/>
          </a:p>
        </p:txBody>
      </p:sp>
      <p:sp>
        <p:nvSpPr>
          <p:cNvPr id="3" name="USR_Name"/>
          <p:cNvSpPr>
            <a:spLocks noGrp="1"/>
          </p:cNvSpPr>
          <p:nvPr>
            <p:ph type="subTitle" idx="1" hasCustomPrompt="1"/>
          </p:nvPr>
        </p:nvSpPr>
        <p:spPr>
          <a:xfrm>
            <a:off x="6094413" y="6041776"/>
            <a:ext cx="5399086" cy="279799"/>
          </a:xfrm>
        </p:spPr>
        <p:txBody>
          <a:bodyPr anchor="b" anchorCtr="0"/>
          <a:lstStyle>
            <a:lvl1pPr marL="0" indent="0" algn="r">
              <a:buNone/>
              <a:defRPr sz="135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Louise Jeppesen</a:t>
            </a:r>
          </a:p>
        </p:txBody>
      </p:sp>
      <p:sp>
        <p:nvSpPr>
          <p:cNvPr id="4" name="Date_DateCustomA"/>
          <p:cNvSpPr>
            <a:spLocks noGrp="1"/>
          </p:cNvSpPr>
          <p:nvPr>
            <p:ph type="dt" sz="half" idx="10"/>
          </p:nvPr>
        </p:nvSpPr>
        <p:spPr>
          <a:xfrm>
            <a:off x="8794752" y="6321576"/>
            <a:ext cx="2698748" cy="176724"/>
          </a:xfrm>
          <a:noFill/>
        </p:spPr>
        <p:txBody>
          <a:bodyPr/>
          <a:lstStyle>
            <a:lvl1pPr>
              <a:defRPr sz="1350">
                <a:solidFill>
                  <a:srgbClr val="ADCFF1"/>
                </a:solidFill>
              </a:defRPr>
            </a:lvl1pPr>
          </a:lstStyle>
          <a:p>
            <a:r>
              <a:rPr lang="en-GB" dirty="0"/>
              <a:t>20 April 2017</a:t>
            </a:r>
          </a:p>
        </p:txBody>
      </p:sp>
      <p:sp>
        <p:nvSpPr>
          <p:cNvPr id="5" name="Footer Placeholder 4" hidden="1"/>
          <p:cNvSpPr>
            <a:spLocks noGrp="1"/>
          </p:cNvSpPr>
          <p:nvPr>
            <p:ph type="ftr" sz="quarter" idx="11"/>
          </p:nvPr>
        </p:nvSpPr>
        <p:spPr>
          <a:xfrm>
            <a:off x="3395663" y="6935411"/>
            <a:ext cx="5400675" cy="222501"/>
          </a:xfrm>
        </p:spPr>
        <p:txBody>
          <a:bodyPr/>
          <a:lstStyle>
            <a:lvl1pPr>
              <a:defRPr sz="100">
                <a:solidFill>
                  <a:schemeClr val="bg1"/>
                </a:solidFill>
              </a:defRPr>
            </a:lvl1pPr>
          </a:lstStyle>
          <a:p>
            <a:endParaRPr lang="en-GB" dirty="0">
              <a:solidFill>
                <a:prstClr val="white"/>
              </a:solidFill>
            </a:endParaRPr>
          </a:p>
        </p:txBody>
      </p:sp>
      <p:sp>
        <p:nvSpPr>
          <p:cNvPr id="6" name="Slide Number Placeholder 5"/>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3787896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light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sp>
        <p:nvSpPr>
          <p:cNvPr id="8" name="Picture Placeholder 3"/>
          <p:cNvSpPr>
            <a:spLocks noGrp="1"/>
          </p:cNvSpPr>
          <p:nvPr>
            <p:ph type="pic" sz="quarter" idx="13" hasCustomPrompt="1"/>
          </p:nvPr>
        </p:nvSpPr>
        <p:spPr>
          <a:xfrm>
            <a:off x="-774" y="0"/>
            <a:ext cx="12190374" cy="6858000"/>
          </a:xfrm>
        </p:spPr>
        <p:txBody>
          <a:bodyPr/>
          <a:lstStyle>
            <a:lvl1pPr marL="0" indent="0" algn="ctr">
              <a:buNone/>
              <a:defRPr baseline="0"/>
            </a:lvl1pPr>
          </a:lstStyle>
          <a:p>
            <a:r>
              <a:rPr lang="en-GB" dirty="0"/>
              <a:t>Click here, and insert picture via Images-button in the ribbon</a:t>
            </a:r>
          </a:p>
        </p:txBody>
      </p:sp>
      <p:sp>
        <p:nvSpPr>
          <p:cNvPr id="2" name="Title 1"/>
          <p:cNvSpPr>
            <a:spLocks noGrp="1"/>
          </p:cNvSpPr>
          <p:nvPr>
            <p:ph type="ctrTitle" hasCustomPrompt="1"/>
          </p:nvPr>
        </p:nvSpPr>
        <p:spPr>
          <a:xfrm>
            <a:off x="3326400" y="676800"/>
            <a:ext cx="5468352" cy="2749025"/>
          </a:xfrm>
        </p:spPr>
        <p:txBody>
          <a:bodyPr anchor="t" anchorCtr="0"/>
          <a:lstStyle>
            <a:lvl1pPr algn="l">
              <a:lnSpc>
                <a:spcPct val="83000"/>
              </a:lnSpc>
              <a:defRPr sz="7800">
                <a:solidFill>
                  <a:srgbClr val="006EB6"/>
                </a:solidFill>
              </a:defRPr>
            </a:lvl1pPr>
          </a:lstStyle>
          <a:p>
            <a:r>
              <a:rPr lang="en-GB" dirty="0"/>
              <a:t>Click to add title</a:t>
            </a:r>
            <a:endParaRPr lang="en-GB"/>
          </a:p>
        </p:txBody>
      </p:sp>
      <p:sp>
        <p:nvSpPr>
          <p:cNvPr id="3" name="USR_Name"/>
          <p:cNvSpPr>
            <a:spLocks noGrp="1"/>
          </p:cNvSpPr>
          <p:nvPr>
            <p:ph type="subTitle" idx="1" hasCustomPrompt="1"/>
          </p:nvPr>
        </p:nvSpPr>
        <p:spPr>
          <a:xfrm>
            <a:off x="6094413" y="6041776"/>
            <a:ext cx="5399086" cy="279799"/>
          </a:xfrm>
        </p:spPr>
        <p:txBody>
          <a:bodyPr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Name</a:t>
            </a:r>
          </a:p>
        </p:txBody>
      </p:sp>
      <p:sp>
        <p:nvSpPr>
          <p:cNvPr id="4" name="Date_DateCustomA"/>
          <p:cNvSpPr>
            <a:spLocks noGrp="1"/>
          </p:cNvSpPr>
          <p:nvPr>
            <p:ph type="dt" sz="half" idx="10"/>
          </p:nvPr>
        </p:nvSpPr>
        <p:spPr>
          <a:xfrm>
            <a:off x="8794752" y="6321576"/>
            <a:ext cx="2698748" cy="176724"/>
          </a:xfrm>
        </p:spPr>
        <p:txBody>
          <a:bodyPr/>
          <a:lstStyle>
            <a:lvl1pPr>
              <a:defRPr sz="1350">
                <a:solidFill>
                  <a:srgbClr val="006EB6"/>
                </a:solidFill>
              </a:defRPr>
            </a:lvl1pPr>
          </a:lstStyle>
          <a:p>
            <a:r>
              <a:rPr lang="en-GB" dirty="0"/>
              <a:t>Date</a:t>
            </a:r>
          </a:p>
        </p:txBody>
      </p:sp>
      <p:sp>
        <p:nvSpPr>
          <p:cNvPr id="5" name="Footer Placeholder 4" hidden="1"/>
          <p:cNvSpPr>
            <a:spLocks noGrp="1"/>
          </p:cNvSpPr>
          <p:nvPr>
            <p:ph type="ftr" sz="quarter" idx="11"/>
          </p:nvPr>
        </p:nvSpPr>
        <p:spPr>
          <a:xfrm>
            <a:off x="3395663" y="6926599"/>
            <a:ext cx="5400675" cy="222501"/>
          </a:xfrm>
        </p:spPr>
        <p:txBody>
          <a:bodyPr/>
          <a:lstStyle>
            <a:lvl1pPr>
              <a:defRPr sz="100">
                <a:solidFill>
                  <a:schemeClr val="bg1"/>
                </a:solidFill>
              </a:defRPr>
            </a:lvl1pPr>
          </a:lstStyle>
          <a:p>
            <a:endParaRPr lang="en-GB" dirty="0">
              <a:solidFill>
                <a:prstClr val="white"/>
              </a:solidFill>
            </a:endParaRPr>
          </a:p>
        </p:txBody>
      </p:sp>
      <p:sp>
        <p:nvSpPr>
          <p:cNvPr id="6" name="Slide Number Placeholder 5" hidden="1"/>
          <p:cNvSpPr>
            <a:spLocks noGrp="1"/>
          </p:cNvSpPr>
          <p:nvPr>
            <p:ph type="sldNum" sz="quarter" idx="12"/>
          </p:nvPr>
        </p:nvSpPr>
        <p:spPr>
          <a:xfrm>
            <a:off x="8796338" y="6520734"/>
            <a:ext cx="2663824" cy="222501"/>
          </a:xfrm>
        </p:spPr>
        <p:txBody>
          <a:bodyPr/>
          <a:lstStyle>
            <a:lvl1pPr>
              <a:defRPr sz="100">
                <a:solidFill>
                  <a:schemeClr val="bg1"/>
                </a:solidFill>
              </a:defRPr>
            </a:lvl1pPr>
          </a:lstStyle>
          <a:p>
            <a:fld id="{45D37B1E-C366-494F-A587-962AD9AABC83}" type="slidenum">
              <a:rPr lang="en-GB">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216012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9606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dark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sp>
        <p:nvSpPr>
          <p:cNvPr id="8" name="Picture Placeholder 3"/>
          <p:cNvSpPr>
            <a:spLocks noGrp="1"/>
          </p:cNvSpPr>
          <p:nvPr>
            <p:ph type="pic" sz="quarter" idx="13" hasCustomPrompt="1"/>
          </p:nvPr>
        </p:nvSpPr>
        <p:spPr>
          <a:xfrm>
            <a:off x="-774" y="0"/>
            <a:ext cx="12190374" cy="6858000"/>
          </a:xfrm>
          <a:solidFill>
            <a:schemeClr val="bg1">
              <a:lumMod val="75000"/>
            </a:schemeClr>
          </a:solidFill>
        </p:spPr>
        <p:txBody>
          <a:bodyPr/>
          <a:lstStyle>
            <a:lvl1pPr marL="0" indent="0" algn="ctr">
              <a:buNone/>
              <a:defRPr baseline="0">
                <a:solidFill>
                  <a:schemeClr val="bg1"/>
                </a:solidFill>
              </a:defRPr>
            </a:lvl1pPr>
          </a:lstStyle>
          <a:p>
            <a:r>
              <a:rPr lang="en-GB"/>
              <a:t>Click here, and insert picture via Images-button in the ribbon</a:t>
            </a:r>
            <a:endParaRPr lang="en-GB" dirty="0"/>
          </a:p>
        </p:txBody>
      </p:sp>
      <p:sp>
        <p:nvSpPr>
          <p:cNvPr id="2" name="Title 1"/>
          <p:cNvSpPr>
            <a:spLocks noGrp="1"/>
          </p:cNvSpPr>
          <p:nvPr>
            <p:ph type="ctrTitle" hasCustomPrompt="1"/>
          </p:nvPr>
        </p:nvSpPr>
        <p:spPr>
          <a:xfrm>
            <a:off x="3326400" y="676800"/>
            <a:ext cx="5468352" cy="2749025"/>
          </a:xfrm>
        </p:spPr>
        <p:txBody>
          <a:bodyPr anchor="t" anchorCtr="0"/>
          <a:lstStyle>
            <a:lvl1pPr algn="l">
              <a:lnSpc>
                <a:spcPct val="83000"/>
              </a:lnSpc>
              <a:defRPr sz="7800">
                <a:solidFill>
                  <a:schemeClr val="bg1"/>
                </a:solidFill>
              </a:defRPr>
            </a:lvl1pPr>
          </a:lstStyle>
          <a:p>
            <a:r>
              <a:rPr lang="en-GB" dirty="0"/>
              <a:t>Click to add title</a:t>
            </a:r>
            <a:endParaRPr lang="en-GB"/>
          </a:p>
        </p:txBody>
      </p:sp>
      <p:sp>
        <p:nvSpPr>
          <p:cNvPr id="3" name="USR_Name"/>
          <p:cNvSpPr>
            <a:spLocks noGrp="1"/>
          </p:cNvSpPr>
          <p:nvPr>
            <p:ph type="subTitle" idx="1" hasCustomPrompt="1"/>
          </p:nvPr>
        </p:nvSpPr>
        <p:spPr>
          <a:xfrm>
            <a:off x="6094413" y="6041776"/>
            <a:ext cx="5399086" cy="279799"/>
          </a:xfrm>
        </p:spPr>
        <p:txBody>
          <a:bodyPr anchor="b" anchorCtr="0"/>
          <a:lstStyle>
            <a:lvl1pPr marL="0" indent="0" algn="r">
              <a:buNone/>
              <a:defRPr sz="13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Name</a:t>
            </a:r>
          </a:p>
        </p:txBody>
      </p:sp>
      <p:sp>
        <p:nvSpPr>
          <p:cNvPr id="4" name="Date_DateCustomA"/>
          <p:cNvSpPr>
            <a:spLocks noGrp="1"/>
          </p:cNvSpPr>
          <p:nvPr>
            <p:ph type="dt" sz="half" idx="10"/>
          </p:nvPr>
        </p:nvSpPr>
        <p:spPr>
          <a:xfrm>
            <a:off x="8794752" y="6321576"/>
            <a:ext cx="2698748" cy="176724"/>
          </a:xfrm>
        </p:spPr>
        <p:txBody>
          <a:bodyPr/>
          <a:lstStyle>
            <a:lvl1pPr>
              <a:defRPr sz="1350">
                <a:solidFill>
                  <a:schemeClr val="bg1"/>
                </a:solidFill>
              </a:defRPr>
            </a:lvl1pPr>
          </a:lstStyle>
          <a:p>
            <a:r>
              <a:rPr lang="sv-SE" dirty="0">
                <a:solidFill>
                  <a:prstClr val="white"/>
                </a:solidFill>
              </a:rPr>
              <a:t>Date</a:t>
            </a:r>
            <a:endParaRPr lang="en-GB" dirty="0">
              <a:solidFill>
                <a:prstClr val="white"/>
              </a:solidFill>
            </a:endParaRPr>
          </a:p>
        </p:txBody>
      </p:sp>
      <p:sp>
        <p:nvSpPr>
          <p:cNvPr id="5" name="Footer Placeholder 4" hidden="1"/>
          <p:cNvSpPr>
            <a:spLocks noGrp="1"/>
          </p:cNvSpPr>
          <p:nvPr>
            <p:ph type="ftr" sz="quarter" idx="11"/>
          </p:nvPr>
        </p:nvSpPr>
        <p:spPr>
          <a:xfrm>
            <a:off x="3395663" y="6926599"/>
            <a:ext cx="5400675" cy="222501"/>
          </a:xfrm>
        </p:spPr>
        <p:txBody>
          <a:bodyPr/>
          <a:lstStyle>
            <a:lvl1pPr>
              <a:defRPr sz="100">
                <a:solidFill>
                  <a:schemeClr val="bg1"/>
                </a:solidFill>
              </a:defRPr>
            </a:lvl1pPr>
          </a:lstStyle>
          <a:p>
            <a:endParaRPr lang="en-GB" dirty="0">
              <a:solidFill>
                <a:prstClr val="white"/>
              </a:solidFill>
            </a:endParaRPr>
          </a:p>
        </p:txBody>
      </p:sp>
      <p:sp>
        <p:nvSpPr>
          <p:cNvPr id="6" name="Slide Number Placeholder 5" hidden="1"/>
          <p:cNvSpPr>
            <a:spLocks noGrp="1"/>
          </p:cNvSpPr>
          <p:nvPr>
            <p:ph type="sldNum" sz="quarter" idx="12"/>
          </p:nvPr>
        </p:nvSpPr>
        <p:spPr>
          <a:xfrm>
            <a:off x="8796338" y="6520734"/>
            <a:ext cx="2663824" cy="222501"/>
          </a:xfrm>
        </p:spPr>
        <p:txBody>
          <a:bodyPr/>
          <a:lstStyle>
            <a:lvl1pPr>
              <a:defRPr sz="100">
                <a:solidFill>
                  <a:schemeClr val="bg1"/>
                </a:solidFill>
              </a:defRPr>
            </a:lvl1pPr>
          </a:lstStyle>
          <a:p>
            <a:fld id="{45D37B1E-C366-494F-A587-962AD9AABC83}" type="slidenum">
              <a:rPr lang="en-GB">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500971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sp>
        <p:nvSpPr>
          <p:cNvPr id="2" name="Title 1"/>
          <p:cNvSpPr>
            <a:spLocks noGrp="1"/>
          </p:cNvSpPr>
          <p:nvPr>
            <p:ph type="title" hasCustomPrompt="1"/>
          </p:nvPr>
        </p:nvSpPr>
        <p:spPr>
          <a:xfrm>
            <a:off x="656568" y="391029"/>
            <a:ext cx="10836932" cy="1018671"/>
          </a:xfrm>
        </p:spPr>
        <p:txBody>
          <a:bodyPr/>
          <a:lstStyle>
            <a:lvl1pPr>
              <a:defRPr baseline="0"/>
            </a:lvl1pPr>
          </a:lstStyle>
          <a:p>
            <a:r>
              <a:rPr lang="en-GB" dirty="0"/>
              <a:t>Click to add title in max 1 line</a:t>
            </a:r>
            <a:endParaRPr lang="en-GB"/>
          </a:p>
        </p:txBody>
      </p:sp>
      <p:sp>
        <p:nvSpPr>
          <p:cNvPr id="3" name="Date Placeholder 2" hidden="1"/>
          <p:cNvSpPr>
            <a:spLocks noGrp="1"/>
          </p:cNvSpPr>
          <p:nvPr>
            <p:ph type="dt" sz="half" idx="10"/>
          </p:nvPr>
        </p:nvSpPr>
        <p:spPr>
          <a:xfrm>
            <a:off x="0" y="6912000"/>
            <a:ext cx="0" cy="0"/>
          </a:xfrm>
        </p:spPr>
        <p:txBody>
          <a:bodyPr/>
          <a:lstStyle>
            <a:lvl1pPr>
              <a:defRPr sz="100">
                <a:solidFill>
                  <a:srgbClr val="ADCFF1"/>
                </a:solidFill>
              </a:defRPr>
            </a:lvl1pPr>
          </a:lstStyle>
          <a:p>
            <a:r>
              <a:rPr lang="en-GB" dirty="0"/>
              <a:t>20/04/2017</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8" name="Text Placeholder 7"/>
          <p:cNvSpPr>
            <a:spLocks noGrp="1"/>
          </p:cNvSpPr>
          <p:nvPr>
            <p:ph type="body" sz="quarter" idx="13" hasCustomPrompt="1"/>
          </p:nvPr>
        </p:nvSpPr>
        <p:spPr>
          <a:xfrm>
            <a:off x="693738" y="1361060"/>
            <a:ext cx="10799762" cy="4588890"/>
          </a:xfrm>
        </p:spPr>
        <p:txBody>
          <a:bodyPr/>
          <a:lstStyle>
            <a:lvl1pPr marL="594000" indent="-594000">
              <a:spcBef>
                <a:spcPts val="300"/>
              </a:spcBef>
              <a:defRPr sz="2800"/>
            </a:lvl1pPr>
            <a:lvl2pPr marL="846000">
              <a:defRPr sz="2200"/>
            </a:lvl2pPr>
          </a:lstStyle>
          <a:p>
            <a:pPr lvl="0"/>
            <a:r>
              <a:rPr lang="en-GB" dirty="0"/>
              <a:t>Click to add text</a:t>
            </a:r>
            <a:endParaRPr lang="en-GB"/>
          </a:p>
        </p:txBody>
      </p:sp>
    </p:spTree>
    <p:extLst>
      <p:ext uri="{BB962C8B-B14F-4D97-AF65-F5344CB8AC3E}">
        <p14:creationId xmlns:p14="http://schemas.microsoft.com/office/powerpoint/2010/main" val="2208494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 in max 2 lines</a:t>
            </a:r>
            <a:endParaRPr lang="en-GB"/>
          </a:p>
        </p:txBody>
      </p:sp>
      <p:sp>
        <p:nvSpPr>
          <p:cNvPr id="3" name="Date Placeholder 2" hidden="1"/>
          <p:cNvSpPr>
            <a:spLocks noGrp="1"/>
          </p:cNvSpPr>
          <p:nvPr>
            <p:ph type="dt" sz="half" idx="10"/>
          </p:nvPr>
        </p:nvSpPr>
        <p:spPr>
          <a:xfrm>
            <a:off x="0" y="6912000"/>
            <a:ext cx="0" cy="0"/>
          </a:xfrm>
        </p:spPr>
        <p:txBody>
          <a:bodyPr/>
          <a:lstStyle>
            <a:lvl1pPr>
              <a:defRPr sz="100">
                <a:solidFill>
                  <a:schemeClr val="bg1"/>
                </a:solidFill>
              </a:defRPr>
            </a:lvl1pPr>
          </a:lstStyle>
          <a:p>
            <a:r>
              <a:rPr lang="en-GB" dirty="0">
                <a:solidFill>
                  <a:prstClr val="white"/>
                </a:solidFill>
              </a:rPr>
              <a:t>20/04/2017</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8" name="Text Placeholder 7"/>
          <p:cNvSpPr>
            <a:spLocks noGrp="1"/>
          </p:cNvSpPr>
          <p:nvPr>
            <p:ph type="body" sz="quarter" idx="13" hasCustomPrompt="1"/>
          </p:nvPr>
        </p:nvSpPr>
        <p:spPr>
          <a:xfrm>
            <a:off x="693738" y="2096496"/>
            <a:ext cx="10799760" cy="3842369"/>
          </a:xfrm>
        </p:spPr>
        <p:txBody>
          <a:bodyPr/>
          <a:lstStyle>
            <a:lvl1pPr marL="0" indent="0">
              <a:lnSpc>
                <a:spcPct val="98000"/>
              </a:lnSpc>
              <a:buFont typeface="Open Sans" panose="020B0606030504020204" pitchFamily="34" charset="0"/>
              <a:buChar char="​"/>
              <a:defRPr sz="2800"/>
            </a:lvl1pPr>
            <a:lvl2pPr marL="468000" indent="-468000">
              <a:lnSpc>
                <a:spcPct val="98000"/>
              </a:lnSpc>
              <a:buFont typeface="Arial" panose="020B0604020202020204" pitchFamily="34" charset="0"/>
              <a:buChar char="―"/>
              <a:defRPr sz="2800"/>
            </a:lvl2pPr>
            <a:lvl3pPr marL="720000" indent="-252000">
              <a:lnSpc>
                <a:spcPct val="98000"/>
              </a:lnSpc>
              <a:buFont typeface="Symbol" panose="05050102010706020507" pitchFamily="18" charset="2"/>
              <a:buChar char=""/>
              <a:defRPr sz="2800"/>
            </a:lvl3pPr>
            <a:lvl4pPr marL="972000" indent="-252000">
              <a:lnSpc>
                <a:spcPct val="98000"/>
              </a:lnSpc>
              <a:buFont typeface="Arial" panose="020B0604020202020204" pitchFamily="34" charset="0"/>
              <a:buChar char="‒"/>
              <a:defRPr sz="2800"/>
            </a:lvl4pPr>
            <a:lvl5pPr marL="1224000" indent="-252000">
              <a:lnSpc>
                <a:spcPct val="98000"/>
              </a:lnSpc>
              <a:buFont typeface="Symbol" panose="05050102010706020507" pitchFamily="18" charset="2"/>
              <a:buChar char="·"/>
              <a:defRPr sz="2800"/>
            </a:lvl5pPr>
            <a:lvl6pPr marL="1476000" indent="-252000">
              <a:lnSpc>
                <a:spcPct val="98000"/>
              </a:lnSpc>
              <a:buFont typeface="Arial" panose="020B0604020202020204" pitchFamily="34" charset="0"/>
              <a:buChar char="‒"/>
              <a:defRPr sz="2800"/>
            </a:lvl6pPr>
            <a:lvl7pPr marL="1728000" indent="-252000">
              <a:lnSpc>
                <a:spcPct val="98000"/>
              </a:lnSpc>
              <a:buFont typeface="Symbol" panose="05050102010706020507" pitchFamily="18" charset="2"/>
              <a:buChar char="·"/>
              <a:defRPr sz="2800"/>
            </a:lvl7pPr>
            <a:lvl8pPr marL="1980000" indent="-252000">
              <a:lnSpc>
                <a:spcPct val="98000"/>
              </a:lnSpc>
              <a:buFont typeface="Arial" panose="020B0604020202020204" pitchFamily="34" charset="0"/>
              <a:buChar char="‒"/>
              <a:defRPr sz="2800"/>
            </a:lvl8pPr>
            <a:lvl9pPr marL="2232000" indent="-252000">
              <a:lnSpc>
                <a:spcPct val="98000"/>
              </a:lnSpc>
              <a:buFont typeface="Symbol" panose="05050102010706020507" pitchFamily="18" charset="2"/>
              <a:buChar char="·"/>
              <a:defRPr sz="2800"/>
            </a:lvl9pPr>
          </a:lstStyle>
          <a:p>
            <a:pPr lvl="0"/>
            <a:r>
              <a:rPr lang="en-GB" dirty="0"/>
              <a:t>Click to add intro text</a:t>
            </a:r>
            <a:endParaRPr lang="en-GB"/>
          </a:p>
          <a:p>
            <a:pPr lvl="1"/>
            <a:endParaRPr lang="en-GB" dirty="0"/>
          </a:p>
        </p:txBody>
      </p:sp>
    </p:spTree>
    <p:extLst>
      <p:ext uri="{BB962C8B-B14F-4D97-AF65-F5344CB8AC3E}">
        <p14:creationId xmlns:p14="http://schemas.microsoft.com/office/powerpoint/2010/main" val="17799624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 in max 2 lines</a:t>
            </a:r>
            <a:endParaRPr lang="en-GB"/>
          </a:p>
        </p:txBody>
      </p:sp>
      <p:sp>
        <p:nvSpPr>
          <p:cNvPr id="3" name="Content Placeholder 2"/>
          <p:cNvSpPr>
            <a:spLocks noGrp="1"/>
          </p:cNvSpPr>
          <p:nvPr>
            <p:ph idx="1" hasCustomPrompt="1"/>
          </p:nvPr>
        </p:nvSpPr>
        <p:spPr>
          <a:xfrm>
            <a:off x="693738" y="2162340"/>
            <a:ext cx="10799761" cy="3787610"/>
          </a:xfrm>
        </p:spPr>
        <p:txBody>
          <a:bodyPr/>
          <a:lstStyle>
            <a:lvl1pPr>
              <a:defRPr baseline="0"/>
            </a:lvl1pPr>
          </a:lstStyle>
          <a:p>
            <a:pPr lvl="0"/>
            <a:r>
              <a:rPr lang="en-GB" dirty="0"/>
              <a:t>Click to add text or content</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4" name="Date Placeholder 3" hidden="1"/>
          <p:cNvSpPr>
            <a:spLocks noGrp="1"/>
          </p:cNvSpPr>
          <p:nvPr>
            <p:ph type="dt" sz="half" idx="10"/>
          </p:nvPr>
        </p:nvSpPr>
        <p:spPr>
          <a:xfrm>
            <a:off x="0" y="6912000"/>
            <a:ext cx="0" cy="0"/>
          </a:xfrm>
        </p:spPr>
        <p:txBody>
          <a:bodyPr/>
          <a:lstStyle>
            <a:lvl1pPr>
              <a:defRPr sz="100">
                <a:noFill/>
              </a:defRPr>
            </a:lvl1pPr>
          </a:lstStyle>
          <a:p>
            <a:r>
              <a:rPr lang="en-GB" dirty="0"/>
              <a:t>20/04/2017</a:t>
            </a:r>
          </a:p>
        </p:txBody>
      </p:sp>
      <p:sp>
        <p:nvSpPr>
          <p:cNvPr id="5" name="FLD_Footer"/>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5D37B1E-C366-494F-A587-962AD9AABC83}" type="slidenum">
              <a:rPr lang="en-GB"/>
              <a:pPr/>
              <a:t>‹#›</a:t>
            </a:fld>
            <a:endParaRPr lang="en-GB" dirty="0"/>
          </a:p>
        </p:txBody>
      </p:sp>
    </p:spTree>
    <p:extLst>
      <p:ext uri="{BB962C8B-B14F-4D97-AF65-F5344CB8AC3E}">
        <p14:creationId xmlns:p14="http://schemas.microsoft.com/office/powerpoint/2010/main" val="28977904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20/04/2017</a:t>
            </a:r>
          </a:p>
        </p:txBody>
      </p:sp>
      <p:sp>
        <p:nvSpPr>
          <p:cNvPr id="4" name="Footer Placeholder 3"/>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9" name="Picture Placeholder 2"/>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10" name="Picture Placeholder 3"/>
          <p:cNvSpPr>
            <a:spLocks noGrp="1"/>
          </p:cNvSpPr>
          <p:nvPr>
            <p:ph type="pic" sz="quarter" idx="15" hasCustomPrompt="1"/>
          </p:nvPr>
        </p:nvSpPr>
        <p:spPr>
          <a:xfrm>
            <a:off x="6094800" y="3427200"/>
            <a:ext cx="2701151" cy="3425825"/>
          </a:xfrm>
          <a:solidFill>
            <a:schemeClr val="bg1">
              <a:lumMod val="75000"/>
            </a:schemeClr>
          </a:solidFill>
        </p:spPr>
        <p:txBody>
          <a:bodyPr tIns="1440000" anchor="ctr" anchorCtr="0"/>
          <a:lstStyle>
            <a:lvl1pPr marL="0" indent="0" algn="ctr">
              <a:buNone/>
              <a:defRPr/>
            </a:lvl1pPr>
          </a:lstStyle>
          <a:p>
            <a:r>
              <a:rPr lang="en-GB" dirty="0"/>
              <a:t>Click here, and insert picture via Images-button in the ribbon</a:t>
            </a:r>
            <a:endParaRPr lang="en-GB"/>
          </a:p>
        </p:txBody>
      </p:sp>
      <p:sp>
        <p:nvSpPr>
          <p:cNvPr id="11" name="Picture Placeholder 4"/>
          <p:cNvSpPr>
            <a:spLocks noGrp="1"/>
          </p:cNvSpPr>
          <p:nvPr>
            <p:ph type="pic" sz="quarter" idx="16" hasCustomPrompt="1"/>
          </p:nvPr>
        </p:nvSpPr>
        <p:spPr>
          <a:xfrm>
            <a:off x="8794750" y="3427200"/>
            <a:ext cx="3397250" cy="3425825"/>
          </a:xfrm>
          <a:solidFill>
            <a:schemeClr val="bg1">
              <a:lumMod val="85000"/>
            </a:schemeClr>
          </a:solidFill>
        </p:spPr>
        <p:txBody>
          <a:bodyPr tIns="1440000" anchor="ctr" anchorCtr="0"/>
          <a:lstStyle>
            <a:lvl1pPr marL="0" indent="0" algn="ctr">
              <a:buNone/>
              <a:defRPr/>
            </a:lvl1pPr>
          </a:lstStyle>
          <a:p>
            <a:r>
              <a:rPr lang="en-GB" dirty="0"/>
              <a:t>Click here, and insert picture via Images-button in the ribbon</a:t>
            </a:r>
            <a:endParaRPr lang="en-GB"/>
          </a:p>
        </p:txBody>
      </p:sp>
    </p:spTree>
    <p:extLst>
      <p:ext uri="{BB962C8B-B14F-4D97-AF65-F5344CB8AC3E}">
        <p14:creationId xmlns:p14="http://schemas.microsoft.com/office/powerpoint/2010/main" val="18756597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sp>
        <p:nvSpPr>
          <p:cNvPr id="2" name="Title 1"/>
          <p:cNvSpPr>
            <a:spLocks noGrp="1"/>
          </p:cNvSpPr>
          <p:nvPr>
            <p:ph type="title" hasCustomPrompt="1"/>
          </p:nvPr>
        </p:nvSpPr>
        <p:spPr>
          <a:xfrm>
            <a:off x="3324501" y="676800"/>
            <a:ext cx="8168999" cy="4772629"/>
          </a:xfrm>
        </p:spPr>
        <p:txBody>
          <a:bodyPr/>
          <a:lstStyle>
            <a:lvl1pPr>
              <a:lnSpc>
                <a:spcPct val="83000"/>
              </a:lnSpc>
              <a:defRPr sz="7800" b="1" baseline="0">
                <a:solidFill>
                  <a:srgbClr val="ADCFF1"/>
                </a:solidFill>
              </a:defRPr>
            </a:lvl1pPr>
          </a:lstStyle>
          <a:p>
            <a:r>
              <a:rPr lang="en-GB" dirty="0"/>
              <a:t>Use bold for highlighted text,</a:t>
            </a:r>
            <a:br>
              <a:rPr lang="en-GB" dirty="0"/>
            </a:br>
            <a:r>
              <a:rPr lang="en-GB" dirty="0"/>
              <a:t>other text regular, max four lines</a:t>
            </a:r>
            <a:endParaRPr lang="en-GB"/>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20/04/2017</a:t>
            </a:r>
          </a:p>
        </p:txBody>
      </p:sp>
      <p:sp>
        <p:nvSpPr>
          <p:cNvPr id="4" name="FLD_Footer"/>
          <p:cNvSpPr>
            <a:spLocks noGrp="1"/>
          </p:cNvSpPr>
          <p:nvPr>
            <p:ph type="ftr" sz="quarter" idx="11"/>
          </p:nvPr>
        </p:nvSpPr>
        <p:spPr/>
        <p:txBody>
          <a:bodyPr/>
          <a:lstStyle>
            <a:lvl1pPr>
              <a:defRPr>
                <a:solidFill>
                  <a:srgbClr val="ADCFF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ADCFF1"/>
                </a:solidFill>
              </a:defRPr>
            </a:lvl1pPr>
          </a:lstStyle>
          <a:p>
            <a:fld id="{45D37B1E-C366-494F-A587-962AD9AABC83}" type="slidenum">
              <a:rPr lang="en-GB"/>
              <a:pPr/>
              <a:t>‹#›</a:t>
            </a:fld>
            <a:endParaRPr lang="en-GB" dirty="0"/>
          </a:p>
        </p:txBody>
      </p:sp>
    </p:spTree>
    <p:extLst>
      <p:ext uri="{BB962C8B-B14F-4D97-AF65-F5344CB8AC3E}">
        <p14:creationId xmlns:p14="http://schemas.microsoft.com/office/powerpoint/2010/main" val="31516241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I">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395662" y="1304690"/>
            <a:ext cx="8097838" cy="4705813"/>
          </a:xfrm>
        </p:spPr>
        <p:txBody>
          <a:bodyPr/>
          <a:lstStyle>
            <a:lvl1pPr marL="0" marR="0" indent="0" algn="l" defTabSz="914400" rtl="0" eaLnBrk="1" fontAlgn="auto" latinLnBrk="0" hangingPunct="1">
              <a:lnSpc>
                <a:spcPct val="105000"/>
              </a:lnSpc>
              <a:spcBef>
                <a:spcPts val="0"/>
              </a:spcBef>
              <a:spcAft>
                <a:spcPts val="0"/>
              </a:spcAft>
              <a:buClrTx/>
              <a:buSzTx/>
              <a:buFont typeface="Open Sans" panose="020B0606030504020204" pitchFamily="34" charset="0"/>
              <a:buNone/>
              <a:tabLst/>
              <a:defRPr sz="4000" b="1" i="1" baseline="0">
                <a:solidFill>
                  <a:srgbClr val="ADCFF1"/>
                </a:solidFill>
              </a:defRPr>
            </a:lvl1pPr>
            <a:lvl2pPr marL="0" indent="0">
              <a:spcBef>
                <a:spcPts val="1800"/>
              </a:spcBef>
              <a:buFont typeface="Open Sans" panose="020B0606030504020204" pitchFamily="34" charset="0"/>
              <a:buChar char="​"/>
              <a:defRPr>
                <a:solidFill>
                  <a:srgbClr val="ADCFF1"/>
                </a:solidFill>
              </a:defRPr>
            </a:lvl2pPr>
          </a:lstStyle>
          <a:p>
            <a:pPr marL="0" marR="0" lvl="0" indent="0" algn="l" defTabSz="914400" rtl="0" eaLnBrk="1" fontAlgn="auto" latinLnBrk="0" hangingPunct="1">
              <a:lnSpc>
                <a:spcPct val="105000"/>
              </a:lnSpc>
              <a:spcBef>
                <a:spcPts val="0"/>
              </a:spcBef>
              <a:spcAft>
                <a:spcPts val="0"/>
              </a:spcAft>
              <a:buClrTx/>
              <a:buSzTx/>
              <a:buFont typeface="Open Sans" panose="020B0606030504020204" pitchFamily="34" charset="0"/>
              <a:buChar char="​"/>
              <a:tabLst/>
              <a:defRPr/>
            </a:pPr>
            <a:r>
              <a:rPr lang="en-GB" dirty="0"/>
              <a:t>Insert quotation text in several lines. Insert name or source: Click ENTER for new line, click TAB, insert name/source</a:t>
            </a:r>
            <a:endParaRPr lang="en-GB"/>
          </a:p>
          <a:p>
            <a:pPr lvl="1"/>
            <a:r>
              <a:rPr lang="en-GB" dirty="0"/>
              <a:t>Second level</a:t>
            </a:r>
            <a:endParaRPr lang="en-GB"/>
          </a:p>
        </p:txBody>
      </p:sp>
      <p:sp>
        <p:nvSpPr>
          <p:cNvPr id="16"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AECE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a:extLst/>
        </p:spPr>
        <p:txBody>
          <a:bodyPr vert="horz" wrap="square" lIns="91440" tIns="45720" rIns="91440" bIns="45720" numCol="1" anchor="t" anchorCtr="0" compatLnSpc="1">
            <a:prstTxWarp prst="textNoShape">
              <a:avLst/>
            </a:prstTxWarp>
          </a:bodyPr>
          <a:lstStyle/>
          <a:p>
            <a:r>
              <a:rPr lang="en-GB" dirty="0">
                <a:solidFill>
                  <a:srgbClr val="000000"/>
                </a:solidFill>
              </a:rPr>
              <a:t> </a:t>
            </a:r>
            <a:endParaRPr lang="en-GB">
              <a:solidFill>
                <a:srgbClr val="000000"/>
              </a:solidFill>
            </a:endParaRPr>
          </a:p>
        </p:txBody>
      </p:sp>
      <p:sp>
        <p:nvSpPr>
          <p:cNvPr id="2" name="Date Placeholder 1" hidden="1"/>
          <p:cNvSpPr>
            <a:spLocks noGrp="1"/>
          </p:cNvSpPr>
          <p:nvPr>
            <p:ph type="dt" sz="half" idx="14"/>
          </p:nvPr>
        </p:nvSpPr>
        <p:spPr>
          <a:xfrm>
            <a:off x="0" y="6912000"/>
            <a:ext cx="0" cy="0"/>
          </a:xfrm>
        </p:spPr>
        <p:txBody>
          <a:bodyPr/>
          <a:lstStyle/>
          <a:p>
            <a:r>
              <a:rPr lang="en-GB" dirty="0"/>
              <a:t>20/04/2017</a:t>
            </a:r>
          </a:p>
        </p:txBody>
      </p:sp>
      <p:sp>
        <p:nvSpPr>
          <p:cNvPr id="6" name="FLD_Footer"/>
          <p:cNvSpPr>
            <a:spLocks noGrp="1"/>
          </p:cNvSpPr>
          <p:nvPr>
            <p:ph type="ftr" sz="quarter" idx="15"/>
          </p:nvPr>
        </p:nvSpPr>
        <p:spPr/>
        <p:txBody>
          <a:bodyPr/>
          <a:lstStyle>
            <a:lvl1pPr>
              <a:defRPr>
                <a:solidFill>
                  <a:srgbClr val="ADCFF1"/>
                </a:solidFill>
              </a:defRPr>
            </a:lvl1pPr>
          </a:lstStyle>
          <a:p>
            <a:endParaRPr lang="en-GB" dirty="0"/>
          </a:p>
        </p:txBody>
      </p:sp>
      <p:sp>
        <p:nvSpPr>
          <p:cNvPr id="11" name="Slide Number Placeholder 10"/>
          <p:cNvSpPr>
            <a:spLocks noGrp="1"/>
          </p:cNvSpPr>
          <p:nvPr>
            <p:ph type="sldNum" sz="quarter" idx="16"/>
          </p:nvPr>
        </p:nvSpPr>
        <p:spPr/>
        <p:txBody>
          <a:bodyPr/>
          <a:lstStyle>
            <a:lvl1pPr>
              <a:defRPr>
                <a:solidFill>
                  <a:srgbClr val="ADCFF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30626844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II">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20/04/2017</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7" name="Text Placeholder 6"/>
          <p:cNvSpPr>
            <a:spLocks noGrp="1"/>
          </p:cNvSpPr>
          <p:nvPr>
            <p:ph type="body" sz="quarter" idx="13" hasCustomPrompt="1"/>
          </p:nvPr>
        </p:nvSpPr>
        <p:spPr>
          <a:xfrm>
            <a:off x="3395662" y="1304690"/>
            <a:ext cx="8097838" cy="4705813"/>
          </a:xfrm>
        </p:spPr>
        <p:txBody>
          <a:bodyPr/>
          <a:lstStyle>
            <a:lvl1pPr marL="0" indent="0">
              <a:lnSpc>
                <a:spcPct val="105000"/>
              </a:lnSpc>
              <a:buFont typeface="Open Sans" panose="020B0606030504020204" pitchFamily="34" charset="0"/>
              <a:buChar char="​"/>
              <a:defRPr sz="4000" b="1" i="1"/>
            </a:lvl1pPr>
            <a:lvl2pPr marL="0" indent="0">
              <a:spcBef>
                <a:spcPts val="1800"/>
              </a:spcBef>
              <a:buFont typeface="Open Sans" panose="020B0606030504020204" pitchFamily="34" charset="0"/>
              <a:buChar char="​"/>
              <a:defRPr/>
            </a:lvl2pPr>
          </a:lstStyle>
          <a:p>
            <a:pPr lvl="0"/>
            <a:r>
              <a:rPr lang="en-GB" dirty="0"/>
              <a:t>Insert quotation text in several lines. Insert name or source: Click ENTER for new line, click TAB, insert name/source</a:t>
            </a:r>
            <a:endParaRPr lang="en-GB"/>
          </a:p>
          <a:p>
            <a:pPr lvl="1"/>
            <a:r>
              <a:rPr lang="en-GB" dirty="0"/>
              <a:t>Second level</a:t>
            </a:r>
            <a:endParaRPr lang="en-GB"/>
          </a:p>
        </p:txBody>
      </p:sp>
      <p:sp>
        <p:nvSpPr>
          <p:cNvPr id="10"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Tree>
    <p:extLst>
      <p:ext uri="{BB962C8B-B14F-4D97-AF65-F5344CB8AC3E}">
        <p14:creationId xmlns:p14="http://schemas.microsoft.com/office/powerpoint/2010/main" val="3514439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 tekst + note">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20/04/2017</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8" name="Text Placeholder 7"/>
          <p:cNvSpPr>
            <a:spLocks noGrp="1"/>
          </p:cNvSpPr>
          <p:nvPr>
            <p:ph type="body" sz="quarter" idx="13" hasCustomPrompt="1"/>
          </p:nvPr>
        </p:nvSpPr>
        <p:spPr>
          <a:xfrm>
            <a:off x="693738" y="2376126"/>
            <a:ext cx="2676479" cy="2057761"/>
          </a:xfrm>
        </p:spPr>
        <p:txBody>
          <a:bodyPr/>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lvl1pPr>
            <a:lvl2pPr marL="288000" indent="-288000">
              <a:lnSpc>
                <a:spcPct val="95000"/>
              </a:lnSpc>
              <a:buFont typeface="Corbel" panose="020B0503020204020204" pitchFamily="34" charset="0"/>
              <a:buChar char="—"/>
              <a:defRPr sz="1800"/>
            </a:lvl2pPr>
            <a:lvl3pPr marL="540000" indent="-252000">
              <a:lnSpc>
                <a:spcPct val="95000"/>
              </a:lnSpc>
              <a:buFont typeface="Symbol" panose="05050102010706020507" pitchFamily="18" charset="2"/>
              <a:buChar char="·"/>
              <a:defRPr sz="1800"/>
            </a:lvl3pPr>
            <a:lvl4pPr marL="792000" indent="-252000">
              <a:lnSpc>
                <a:spcPct val="95000"/>
              </a:lnSpc>
              <a:buFont typeface="Arial" panose="020B0604020202020204" pitchFamily="34" charset="0"/>
              <a:buChar char="‒"/>
              <a:defRPr sz="1800"/>
            </a:lvl4pPr>
            <a:lvl5pPr marL="1044000" indent="-252000">
              <a:lnSpc>
                <a:spcPct val="95000"/>
              </a:lnSpc>
              <a:buFont typeface="Symbol" panose="05050102010706020507" pitchFamily="18" charset="2"/>
              <a:buChar char="·"/>
              <a:defRPr sz="1800"/>
            </a:lvl5pPr>
            <a:lvl6pPr>
              <a:lnSpc>
                <a:spcPct val="95000"/>
              </a:lnSpc>
              <a:defRPr sz="1800"/>
            </a:lvl6pPr>
            <a:lvl7pPr>
              <a:lnSpc>
                <a:spcPct val="95000"/>
              </a:lnSpc>
              <a:defRPr sz="1800"/>
            </a:lvl7pPr>
            <a:lvl8pPr>
              <a:lnSpc>
                <a:spcPct val="95000"/>
              </a:lnSpc>
              <a:defRPr sz="1800"/>
            </a:lvl8pPr>
            <a:lvl9pPr>
              <a:lnSpc>
                <a:spcPct val="95000"/>
              </a:lnSpc>
              <a:defRPr sz="1800"/>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en-GB" dirty="0"/>
              <a:t>Click to add chart text</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10" name="Text Placeholder 9"/>
          <p:cNvSpPr>
            <a:spLocks noGrp="1"/>
          </p:cNvSpPr>
          <p:nvPr>
            <p:ph type="body" sz="quarter" idx="14" hasCustomPrompt="1"/>
          </p:nvPr>
        </p:nvSpPr>
        <p:spPr>
          <a:xfrm>
            <a:off x="693737" y="4433887"/>
            <a:ext cx="2700337" cy="1575135"/>
          </a:xfrm>
        </p:spPr>
        <p:txBody>
          <a:bodyPr anchor="b"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en-GB" dirty="0"/>
              <a:t>Click to add note text</a:t>
            </a:r>
            <a:endParaRPr lang="en-GB"/>
          </a:p>
        </p:txBody>
      </p:sp>
      <p:sp>
        <p:nvSpPr>
          <p:cNvPr id="12" name="Content Placeholder 11"/>
          <p:cNvSpPr>
            <a:spLocks noGrp="1"/>
          </p:cNvSpPr>
          <p:nvPr>
            <p:ph sz="quarter" idx="15" hasCustomPrompt="1"/>
          </p:nvPr>
        </p:nvSpPr>
        <p:spPr>
          <a:xfrm>
            <a:off x="3394074" y="1409699"/>
            <a:ext cx="8099424" cy="4550461"/>
          </a:xfrm>
        </p:spPr>
        <p:txBody>
          <a:bodyPr/>
          <a:lstStyle>
            <a:lvl1pPr>
              <a:defRPr/>
            </a:lvl1pPr>
          </a:lstStyle>
          <a:p>
            <a:pPr lvl="0"/>
            <a:r>
              <a:rPr lang="en-GB" dirty="0"/>
              <a:t>Insert chart</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6" name="Title 5"/>
          <p:cNvSpPr>
            <a:spLocks noGrp="1"/>
          </p:cNvSpPr>
          <p:nvPr>
            <p:ph type="title" hasCustomPrompt="1"/>
          </p:nvPr>
        </p:nvSpPr>
        <p:spPr/>
        <p:txBody>
          <a:bodyPr/>
          <a:lstStyle>
            <a:lvl1pPr>
              <a:defRPr/>
            </a:lvl1pPr>
          </a:lstStyle>
          <a:p>
            <a:r>
              <a:rPr lang="en-GB" dirty="0"/>
              <a:t>Click to add title in max 1 line</a:t>
            </a:r>
            <a:endParaRPr lang="en-GB" noProof="0" dirty="0"/>
          </a:p>
        </p:txBody>
      </p:sp>
    </p:spTree>
    <p:extLst>
      <p:ext uri="{BB962C8B-B14F-4D97-AF65-F5344CB8AC3E}">
        <p14:creationId xmlns:p14="http://schemas.microsoft.com/office/powerpoint/2010/main" val="5007317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content + note">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693737" y="1409699"/>
            <a:ext cx="10799761" cy="4032251"/>
          </a:xfrm>
        </p:spPr>
        <p:txBody>
          <a:bodyPr/>
          <a:lstStyle>
            <a:lvl1pPr>
              <a:defRPr/>
            </a:lvl1pPr>
          </a:lstStyle>
          <a:p>
            <a:pPr lvl="0"/>
            <a:r>
              <a:rPr lang="en-GB" dirty="0"/>
              <a:t>Insert chart or table</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20/04/2017</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10" name="Text Placeholder 9"/>
          <p:cNvSpPr>
            <a:spLocks noGrp="1"/>
          </p:cNvSpPr>
          <p:nvPr>
            <p:ph type="body" sz="quarter" idx="14" hasCustomPrompt="1"/>
          </p:nvPr>
        </p:nvSpPr>
        <p:spPr>
          <a:xfrm>
            <a:off x="693738" y="5531239"/>
            <a:ext cx="10799762" cy="540697"/>
          </a:xfrm>
        </p:spPr>
        <p:txBody>
          <a:bodyPr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en-GB" dirty="0"/>
              <a:t>Click to add note text</a:t>
            </a:r>
            <a:endParaRPr lang="en-GB"/>
          </a:p>
        </p:txBody>
      </p:sp>
      <p:sp>
        <p:nvSpPr>
          <p:cNvPr id="6" name="Title 5"/>
          <p:cNvSpPr>
            <a:spLocks noGrp="1"/>
          </p:cNvSpPr>
          <p:nvPr>
            <p:ph type="title" hasCustomPrompt="1"/>
          </p:nvPr>
        </p:nvSpPr>
        <p:spPr/>
        <p:txBody>
          <a:bodyPr/>
          <a:lstStyle>
            <a:lvl1pPr>
              <a:defRPr/>
            </a:lvl1pPr>
          </a:lstStyle>
          <a:p>
            <a:r>
              <a:rPr lang="en-GB" dirty="0"/>
              <a:t>Click to add title in max 1 line</a:t>
            </a:r>
            <a:endParaRPr lang="en-GB" noProof="0" dirty="0"/>
          </a:p>
        </p:txBody>
      </p:sp>
    </p:spTree>
    <p:extLst>
      <p:ext uri="{BB962C8B-B14F-4D97-AF65-F5344CB8AC3E}">
        <p14:creationId xmlns:p14="http://schemas.microsoft.com/office/powerpoint/2010/main" val="232089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6C70E80E-2B24-134D-B83F-0EBEB4C6D305}"/>
              </a:ext>
            </a:extLst>
          </p:cNvPr>
          <p:cNvSpPr>
            <a:spLocks noGrp="1"/>
          </p:cNvSpPr>
          <p:nvPr>
            <p:ph type="title"/>
          </p:nvPr>
        </p:nvSpPr>
        <p:spPr>
          <a:xfrm>
            <a:off x="600494" y="3272010"/>
            <a:ext cx="10515600" cy="1290465"/>
          </a:xfrm>
          <a:prstGeom prst="rect">
            <a:avLst/>
          </a:prstGeom>
        </p:spPr>
        <p:txBody>
          <a:bodyPr anchor="b"/>
          <a:lstStyle>
            <a:lvl1pPr>
              <a:defRPr sz="6000" b="1">
                <a:solidFill>
                  <a:schemeClr val="bg1"/>
                </a:solidFill>
                <a:latin typeface="+mn-lt"/>
              </a:defRPr>
            </a:lvl1pPr>
          </a:lstStyle>
          <a:p>
            <a:r>
              <a:rPr lang="fi-FI"/>
              <a:t>Muokkaa perustyyl. napsautt.</a:t>
            </a:r>
          </a:p>
        </p:txBody>
      </p:sp>
      <p:sp>
        <p:nvSpPr>
          <p:cNvPr id="8" name="Tekstin paikkamerkki 2">
            <a:extLst>
              <a:ext uri="{FF2B5EF4-FFF2-40B4-BE49-F238E27FC236}">
                <a16:creationId xmlns:a16="http://schemas.microsoft.com/office/drawing/2014/main" id="{B21B2FE1-220B-1249-AA63-7A1EA8853880}"/>
              </a:ext>
            </a:extLst>
          </p:cNvPr>
          <p:cNvSpPr>
            <a:spLocks noGrp="1"/>
          </p:cNvSpPr>
          <p:nvPr>
            <p:ph type="body" idx="1"/>
          </p:nvPr>
        </p:nvSpPr>
        <p:spPr>
          <a:xfrm>
            <a:off x="600494" y="4589463"/>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Tree>
    <p:extLst>
      <p:ext uri="{BB962C8B-B14F-4D97-AF65-F5344CB8AC3E}">
        <p14:creationId xmlns:p14="http://schemas.microsoft.com/office/powerpoint/2010/main" val="24879563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rge content + note, lightblue">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693737" y="1409699"/>
            <a:ext cx="10799761" cy="4032251"/>
          </a:xfrm>
        </p:spPr>
        <p:txBody>
          <a:bodyPr/>
          <a:lstStyle>
            <a:lvl1pPr>
              <a:defRPr/>
            </a:lvl1pPr>
          </a:lstStyle>
          <a:p>
            <a:pPr lvl="0"/>
            <a:r>
              <a:rPr lang="en-GB" dirty="0"/>
              <a:t>Insert chart or table</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20/04/2017</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10" name="Text Placeholder 9"/>
          <p:cNvSpPr>
            <a:spLocks noGrp="1"/>
          </p:cNvSpPr>
          <p:nvPr>
            <p:ph type="body" sz="quarter" idx="14" hasCustomPrompt="1"/>
          </p:nvPr>
        </p:nvSpPr>
        <p:spPr>
          <a:xfrm>
            <a:off x="693738" y="5531239"/>
            <a:ext cx="10799762" cy="540697"/>
          </a:xfrm>
        </p:spPr>
        <p:txBody>
          <a:bodyPr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en-GB" dirty="0"/>
              <a:t>Click to add note text</a:t>
            </a:r>
            <a:endParaRPr lang="en-GB"/>
          </a:p>
        </p:txBody>
      </p:sp>
      <p:sp>
        <p:nvSpPr>
          <p:cNvPr id="6" name="Title 5"/>
          <p:cNvSpPr>
            <a:spLocks noGrp="1"/>
          </p:cNvSpPr>
          <p:nvPr>
            <p:ph type="title" hasCustomPrompt="1"/>
          </p:nvPr>
        </p:nvSpPr>
        <p:spPr/>
        <p:txBody>
          <a:bodyPr/>
          <a:lstStyle>
            <a:lvl1pPr>
              <a:defRPr/>
            </a:lvl1pPr>
          </a:lstStyle>
          <a:p>
            <a:r>
              <a:rPr lang="en-GB" dirty="0"/>
              <a:t>Click to add title in max 1 line</a:t>
            </a:r>
            <a:endParaRPr lang="en-GB"/>
          </a:p>
        </p:txBody>
      </p:sp>
    </p:spTree>
    <p:extLst>
      <p:ext uri="{BB962C8B-B14F-4D97-AF65-F5344CB8AC3E}">
        <p14:creationId xmlns:p14="http://schemas.microsoft.com/office/powerpoint/2010/main" val="34129956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20/04/2017</a:t>
            </a:r>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9" name="Picture Placeholder 2"/>
          <p:cNvSpPr>
            <a:spLocks noGrp="1"/>
          </p:cNvSpPr>
          <p:nvPr>
            <p:ph type="pic" sz="quarter" idx="14" hasCustomPrompt="1"/>
          </p:nvPr>
        </p:nvSpPr>
        <p:spPr>
          <a:xfrm>
            <a:off x="6094800" y="0"/>
            <a:ext cx="6094413" cy="6858000"/>
          </a:xfrm>
          <a:solidFill>
            <a:schemeClr val="bg1">
              <a:lumMod val="7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7" name="Title 6"/>
          <p:cNvSpPr>
            <a:spLocks noGrp="1"/>
          </p:cNvSpPr>
          <p:nvPr>
            <p:ph type="title" hasCustomPrompt="1"/>
          </p:nvPr>
        </p:nvSpPr>
        <p:spPr>
          <a:xfrm>
            <a:off x="656568" y="391028"/>
            <a:ext cx="5278565" cy="1285875"/>
          </a:xfrm>
        </p:spPr>
        <p:txBody>
          <a:bodyPr/>
          <a:lstStyle>
            <a:lvl1pPr>
              <a:defRPr>
                <a:solidFill>
                  <a:schemeClr val="bg1"/>
                </a:solidFill>
              </a:defRPr>
            </a:lvl1pPr>
          </a:lstStyle>
          <a:p>
            <a:r>
              <a:rPr lang="en-GB" dirty="0"/>
              <a:t>Click to add title in max 2 lines</a:t>
            </a:r>
            <a:endParaRPr lang="en-GB"/>
          </a:p>
        </p:txBody>
      </p:sp>
    </p:spTree>
    <p:extLst>
      <p:ext uri="{BB962C8B-B14F-4D97-AF65-F5344CB8AC3E}">
        <p14:creationId xmlns:p14="http://schemas.microsoft.com/office/powerpoint/2010/main" val="19666653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4"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sp>
        <p:nvSpPr>
          <p:cNvPr id="10" name="Content Placeholder 2"/>
          <p:cNvSpPr>
            <a:spLocks noGrp="1"/>
          </p:cNvSpPr>
          <p:nvPr>
            <p:ph sz="quarter" idx="15" hasCustomPrompt="1"/>
          </p:nvPr>
        </p:nvSpPr>
        <p:spPr>
          <a:xfrm>
            <a:off x="693737" y="1920240"/>
            <a:ext cx="4698964" cy="4029710"/>
          </a:xfrm>
        </p:spPr>
        <p:txBody>
          <a:bodyPr/>
          <a:lstStyle>
            <a:lvl1pPr>
              <a:lnSpc>
                <a:spcPct val="95000"/>
              </a:lnSpc>
              <a:defRPr sz="2200">
                <a:solidFill>
                  <a:srgbClr val="ADCFF1"/>
                </a:solidFill>
              </a:defRPr>
            </a:lvl1pPr>
            <a:lvl2pPr>
              <a:lnSpc>
                <a:spcPct val="95000"/>
              </a:lnSpc>
              <a:defRPr sz="2200">
                <a:solidFill>
                  <a:srgbClr val="ADCFF1"/>
                </a:solidFill>
              </a:defRPr>
            </a:lvl2pPr>
            <a:lvl3pPr>
              <a:lnSpc>
                <a:spcPct val="95000"/>
              </a:lnSpc>
              <a:defRPr sz="2200">
                <a:solidFill>
                  <a:srgbClr val="ADCFF1"/>
                </a:solidFill>
              </a:defRPr>
            </a:lvl3pPr>
            <a:lvl4pPr>
              <a:lnSpc>
                <a:spcPct val="95000"/>
              </a:lnSpc>
              <a:defRPr sz="2200">
                <a:solidFill>
                  <a:srgbClr val="ADCFF1"/>
                </a:solidFill>
              </a:defRPr>
            </a:lvl4pPr>
            <a:lvl5pPr>
              <a:lnSpc>
                <a:spcPct val="95000"/>
              </a:lnSpc>
              <a:defRPr sz="2200">
                <a:solidFill>
                  <a:srgbClr val="ADCFF1"/>
                </a:solidFill>
              </a:defRPr>
            </a:lvl5pPr>
            <a:lvl6pPr>
              <a:lnSpc>
                <a:spcPct val="95000"/>
              </a:lnSpc>
              <a:defRPr sz="1800">
                <a:solidFill>
                  <a:srgbClr val="ADCFF1"/>
                </a:solidFill>
              </a:defRPr>
            </a:lvl6pPr>
            <a:lvl7pPr>
              <a:lnSpc>
                <a:spcPct val="95000"/>
              </a:lnSpc>
              <a:defRPr sz="1800">
                <a:solidFill>
                  <a:srgbClr val="ADCFF1"/>
                </a:solidFill>
              </a:defRPr>
            </a:lvl7pPr>
            <a:lvl8pPr>
              <a:lnSpc>
                <a:spcPct val="95000"/>
              </a:lnSpc>
              <a:defRPr sz="1800">
                <a:solidFill>
                  <a:srgbClr val="ADCFF1"/>
                </a:solidFill>
              </a:defRPr>
            </a:lvl8pPr>
            <a:lvl9pPr>
              <a:lnSpc>
                <a:spcPct val="95000"/>
              </a:lnSpc>
              <a:defRPr sz="1800">
                <a:solidFill>
                  <a:srgbClr val="ADCFF1"/>
                </a:solidFill>
              </a:defRPr>
            </a:lvl9pPr>
          </a:lstStyle>
          <a:p>
            <a:pPr lvl="0"/>
            <a:r>
              <a:rPr lang="en-GB" dirty="0"/>
              <a:t>Click to add chart</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9" name="Picture Placeholder 3"/>
          <p:cNvSpPr>
            <a:spLocks noGrp="1"/>
          </p:cNvSpPr>
          <p:nvPr>
            <p:ph type="pic" sz="quarter" idx="14" hasCustomPrompt="1"/>
          </p:nvPr>
        </p:nvSpPr>
        <p:spPr>
          <a:xfrm>
            <a:off x="6094800" y="0"/>
            <a:ext cx="6094413" cy="6858000"/>
          </a:xfrm>
          <a:solidFill>
            <a:schemeClr val="bg1">
              <a:lumMod val="7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20/04/2017</a:t>
            </a:r>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6" name="Title 5"/>
          <p:cNvSpPr>
            <a:spLocks noGrp="1"/>
          </p:cNvSpPr>
          <p:nvPr>
            <p:ph type="title" hasCustomPrompt="1"/>
          </p:nvPr>
        </p:nvSpPr>
        <p:spPr>
          <a:xfrm>
            <a:off x="656568" y="391028"/>
            <a:ext cx="4736133" cy="1285875"/>
          </a:xfrm>
        </p:spPr>
        <p:txBody>
          <a:bodyPr/>
          <a:lstStyle>
            <a:lvl1pPr>
              <a:defRPr>
                <a:solidFill>
                  <a:srgbClr val="ADCFF1"/>
                </a:solidFill>
              </a:defRPr>
            </a:lvl1pPr>
          </a:lstStyle>
          <a:p>
            <a:r>
              <a:rPr lang="en-GB" dirty="0"/>
              <a:t>Click to add title in max 2 lines</a:t>
            </a:r>
            <a:endParaRPr lang="en-GB"/>
          </a:p>
        </p:txBody>
      </p:sp>
    </p:spTree>
    <p:extLst>
      <p:ext uri="{BB962C8B-B14F-4D97-AF65-F5344CB8AC3E}">
        <p14:creationId xmlns:p14="http://schemas.microsoft.com/office/powerpoint/2010/main" val="2399248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nd image 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006EB6"/>
                </a:solidFill>
              </a:defRPr>
            </a:lvl1pPr>
          </a:lstStyle>
          <a:p>
            <a:r>
              <a:rPr lang="en-GB" dirty="0"/>
              <a:t>Click to add title in max 2 lines</a:t>
            </a:r>
            <a:endParaRPr lang="en-GB"/>
          </a:p>
        </p:txBody>
      </p:sp>
      <p:sp>
        <p:nvSpPr>
          <p:cNvPr id="10" name="Text Placeholder 2"/>
          <p:cNvSpPr>
            <a:spLocks noGrp="1"/>
          </p:cNvSpPr>
          <p:nvPr>
            <p:ph type="body" sz="quarter" idx="15" hasCustomPrompt="1"/>
          </p:nvPr>
        </p:nvSpPr>
        <p:spPr>
          <a:xfrm>
            <a:off x="693738" y="2417762"/>
            <a:ext cx="5050653" cy="3532187"/>
          </a:xfrm>
        </p:spPr>
        <p:txBody>
          <a:bodyPr/>
          <a:lstStyle/>
          <a:p>
            <a:pPr lvl="0"/>
            <a:r>
              <a:rPr lang="en-GB" dirty="0"/>
              <a:t>Click to add text</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9" name="Picture Placeholder 3"/>
          <p:cNvSpPr>
            <a:spLocks noGrp="1"/>
          </p:cNvSpPr>
          <p:nvPr>
            <p:ph type="pic" sz="quarter" idx="14" hasCustomPrompt="1"/>
          </p:nvPr>
        </p:nvSpPr>
        <p:spPr>
          <a:xfrm>
            <a:off x="6094800"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2" name="Date Placeholder 1" hidden="1"/>
          <p:cNvSpPr>
            <a:spLocks noGrp="1"/>
          </p:cNvSpPr>
          <p:nvPr>
            <p:ph type="dt" sz="half" idx="16"/>
          </p:nvPr>
        </p:nvSpPr>
        <p:spPr>
          <a:xfrm>
            <a:off x="0" y="6912000"/>
            <a:ext cx="0" cy="0"/>
          </a:xfrm>
        </p:spPr>
        <p:txBody>
          <a:bodyPr/>
          <a:lstStyle>
            <a:lvl1pPr>
              <a:defRPr sz="100">
                <a:noFill/>
              </a:defRPr>
            </a:lvl1pPr>
          </a:lstStyle>
          <a:p>
            <a:r>
              <a:rPr lang="en-GB" dirty="0"/>
              <a:t>20/04/2017</a:t>
            </a:r>
          </a:p>
        </p:txBody>
      </p:sp>
      <p:sp>
        <p:nvSpPr>
          <p:cNvPr id="7" name="FLD_Footer"/>
          <p:cNvSpPr>
            <a:spLocks noGrp="1"/>
          </p:cNvSpPr>
          <p:nvPr>
            <p:ph type="ftr" sz="quarter" idx="17"/>
          </p:nvPr>
        </p:nvSpPr>
        <p:spPr/>
        <p:txBody>
          <a:bodyPr/>
          <a:lstStyle/>
          <a:p>
            <a:endParaRPr lang="en-GB" dirty="0"/>
          </a:p>
        </p:txBody>
      </p:sp>
      <p:sp>
        <p:nvSpPr>
          <p:cNvPr id="8" name="Slide Number Placeholder 7"/>
          <p:cNvSpPr>
            <a:spLocks noGrp="1"/>
          </p:cNvSpPr>
          <p:nvPr>
            <p:ph type="sldNum" sz="quarter" idx="18"/>
          </p:nvPr>
        </p:nvSpPr>
        <p:spPr/>
        <p:txBody>
          <a:bodyPr/>
          <a:lstStyle/>
          <a:p>
            <a:fld id="{45D37B1E-C366-494F-A587-962AD9AABC83}" type="slidenum">
              <a:rPr lang="en-GB"/>
              <a:pPr/>
              <a:t>‹#›</a:t>
            </a:fld>
            <a:endParaRPr lang="en-GB" dirty="0"/>
          </a:p>
        </p:txBody>
      </p:sp>
    </p:spTree>
    <p:extLst>
      <p:ext uri="{BB962C8B-B14F-4D97-AF65-F5344CB8AC3E}">
        <p14:creationId xmlns:p14="http://schemas.microsoft.com/office/powerpoint/2010/main" val="1894776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and image I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7795777" cy="1285875"/>
          </a:xfrm>
        </p:spPr>
        <p:txBody>
          <a:bodyPr/>
          <a:lstStyle>
            <a:lvl1pPr>
              <a:defRPr baseline="0">
                <a:solidFill>
                  <a:srgbClr val="006EB6"/>
                </a:solidFill>
              </a:defRPr>
            </a:lvl1pPr>
          </a:lstStyle>
          <a:p>
            <a:r>
              <a:rPr lang="en-GB" dirty="0"/>
              <a:t>Click to add title in max 2 lines</a:t>
            </a:r>
            <a:endParaRPr lang="en-GB"/>
          </a:p>
        </p:txBody>
      </p:sp>
      <p:sp>
        <p:nvSpPr>
          <p:cNvPr id="10" name="Text Placeholder 2"/>
          <p:cNvSpPr>
            <a:spLocks noGrp="1"/>
          </p:cNvSpPr>
          <p:nvPr>
            <p:ph type="body" sz="quarter" idx="15" hasCustomPrompt="1"/>
          </p:nvPr>
        </p:nvSpPr>
        <p:spPr>
          <a:xfrm>
            <a:off x="693738" y="2417762"/>
            <a:ext cx="7740144" cy="3532187"/>
          </a:xfrm>
        </p:spPr>
        <p:txBody>
          <a:bodyPr/>
          <a:lstStyle/>
          <a:p>
            <a:pPr lvl="0"/>
            <a:r>
              <a:rPr lang="en-GB" dirty="0"/>
              <a:t>Click to add text</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9" name="Picture Placeholder 3"/>
          <p:cNvSpPr>
            <a:spLocks noGrp="1"/>
          </p:cNvSpPr>
          <p:nvPr>
            <p:ph type="pic" sz="quarter" idx="14" hasCustomPrompt="1"/>
          </p:nvPr>
        </p:nvSpPr>
        <p:spPr>
          <a:xfrm>
            <a:off x="8794750" y="0"/>
            <a:ext cx="3394463" cy="6858000"/>
          </a:xfrm>
          <a:solidFill>
            <a:schemeClr val="bg1">
              <a:lumMod val="8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2" name="Date Placeholder 1" hidden="1"/>
          <p:cNvSpPr>
            <a:spLocks noGrp="1"/>
          </p:cNvSpPr>
          <p:nvPr>
            <p:ph type="dt" sz="half" idx="16"/>
          </p:nvPr>
        </p:nvSpPr>
        <p:spPr>
          <a:xfrm>
            <a:off x="0" y="6912000"/>
            <a:ext cx="0" cy="0"/>
          </a:xfrm>
        </p:spPr>
        <p:txBody>
          <a:bodyPr/>
          <a:lstStyle>
            <a:lvl1pPr>
              <a:defRPr sz="100">
                <a:noFill/>
              </a:defRPr>
            </a:lvl1pPr>
          </a:lstStyle>
          <a:p>
            <a:r>
              <a:rPr lang="en-GB" dirty="0"/>
              <a:t>20/04/2017</a:t>
            </a:r>
          </a:p>
        </p:txBody>
      </p:sp>
      <p:sp>
        <p:nvSpPr>
          <p:cNvPr id="7" name="FLD_Footer"/>
          <p:cNvSpPr>
            <a:spLocks noGrp="1"/>
          </p:cNvSpPr>
          <p:nvPr>
            <p:ph type="ftr" sz="quarter" idx="17"/>
          </p:nvPr>
        </p:nvSpPr>
        <p:spPr/>
        <p:txBody>
          <a:bodyPr/>
          <a:lstStyle/>
          <a:p>
            <a:endParaRPr lang="en-GB" dirty="0"/>
          </a:p>
        </p:txBody>
      </p:sp>
      <p:sp>
        <p:nvSpPr>
          <p:cNvPr id="8" name="Slide Number Placeholder 7"/>
          <p:cNvSpPr>
            <a:spLocks noGrp="1"/>
          </p:cNvSpPr>
          <p:nvPr>
            <p:ph type="sldNum" sz="quarter" idx="18"/>
          </p:nvPr>
        </p:nvSpPr>
        <p:spPr/>
        <p:txBody>
          <a:bodyPr/>
          <a:lstStyle/>
          <a:p>
            <a:fld id="{45D37B1E-C366-494F-A587-962AD9AABC83}" type="slidenum">
              <a:rPr lang="en-GB"/>
              <a:pPr/>
              <a:t>‹#›</a:t>
            </a:fld>
            <a:endParaRPr lang="en-GB" dirty="0"/>
          </a:p>
        </p:txBody>
      </p:sp>
    </p:spTree>
    <p:extLst>
      <p:ext uri="{BB962C8B-B14F-4D97-AF65-F5344CB8AC3E}">
        <p14:creationId xmlns:p14="http://schemas.microsoft.com/office/powerpoint/2010/main" val="13469626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006EB6"/>
                </a:solidFill>
              </a:defRPr>
            </a:lvl1pPr>
          </a:lstStyle>
          <a:p>
            <a:r>
              <a:rPr lang="en-GB" dirty="0"/>
              <a:t>Click to add title in max 2 lines</a:t>
            </a:r>
            <a:endParaRPr lang="en-GB"/>
          </a:p>
        </p:txBody>
      </p:sp>
      <p:sp>
        <p:nvSpPr>
          <p:cNvPr id="10" name="Text Placeholder 2"/>
          <p:cNvSpPr>
            <a:spLocks noGrp="1"/>
          </p:cNvSpPr>
          <p:nvPr>
            <p:ph type="body" sz="quarter" idx="15" hasCustomPrompt="1"/>
          </p:nvPr>
        </p:nvSpPr>
        <p:spPr>
          <a:xfrm>
            <a:off x="693738" y="2417762"/>
            <a:ext cx="5050653" cy="3532187"/>
          </a:xfrm>
        </p:spPr>
        <p:txBody>
          <a:bodyPr/>
          <a:lstStyle/>
          <a:p>
            <a:pPr lvl="0"/>
            <a:r>
              <a:rPr lang="en-GB" dirty="0"/>
              <a:t>Click to add text</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11" name="Picture Placeholder 4"/>
          <p:cNvSpPr>
            <a:spLocks noGrp="1"/>
          </p:cNvSpPr>
          <p:nvPr>
            <p:ph type="pic" sz="quarter" idx="16" hasCustomPrompt="1"/>
          </p:nvPr>
        </p:nvSpPr>
        <p:spPr>
          <a:xfrm>
            <a:off x="6094800" y="3425824"/>
            <a:ext cx="6094413" cy="3432175"/>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2" name="Date Placeholder 1" hidden="1"/>
          <p:cNvSpPr>
            <a:spLocks noGrp="1"/>
          </p:cNvSpPr>
          <p:nvPr>
            <p:ph type="dt" sz="half" idx="17"/>
          </p:nvPr>
        </p:nvSpPr>
        <p:spPr>
          <a:xfrm>
            <a:off x="0" y="6912000"/>
            <a:ext cx="0" cy="0"/>
          </a:xfrm>
        </p:spPr>
        <p:txBody>
          <a:bodyPr/>
          <a:lstStyle>
            <a:lvl1pPr>
              <a:defRPr sz="100">
                <a:solidFill>
                  <a:schemeClr val="bg1"/>
                </a:solidFill>
              </a:defRPr>
            </a:lvl1pPr>
          </a:lstStyle>
          <a:p>
            <a:r>
              <a:rPr lang="en-GB" dirty="0">
                <a:solidFill>
                  <a:prstClr val="white"/>
                </a:solidFill>
              </a:rPr>
              <a:t>20/04/2017</a:t>
            </a:r>
          </a:p>
        </p:txBody>
      </p:sp>
      <p:sp>
        <p:nvSpPr>
          <p:cNvPr id="7" name="FLD_Footer"/>
          <p:cNvSpPr>
            <a:spLocks noGrp="1"/>
          </p:cNvSpPr>
          <p:nvPr>
            <p:ph type="ftr" sz="quarter" idx="18"/>
          </p:nvPr>
        </p:nvSpPr>
        <p:spPr/>
        <p:txBody>
          <a:bodyPr/>
          <a:lstStyle/>
          <a:p>
            <a:endParaRPr lang="en-GB" dirty="0"/>
          </a:p>
        </p:txBody>
      </p:sp>
      <p:sp>
        <p:nvSpPr>
          <p:cNvPr id="8" name="Slide Number Placeholder 7"/>
          <p:cNvSpPr>
            <a:spLocks noGrp="1"/>
          </p:cNvSpPr>
          <p:nvPr>
            <p:ph type="sldNum" sz="quarter" idx="19"/>
          </p:nvPr>
        </p:nvSpPr>
        <p:spPr/>
        <p:txBody>
          <a:bodyPr/>
          <a:lstStyle/>
          <a:p>
            <a:fld id="{45D37B1E-C366-494F-A587-962AD9AABC83}" type="slidenum">
              <a:rPr lang="en-GB"/>
              <a:pPr/>
              <a:t>‹#›</a:t>
            </a:fld>
            <a:endParaRPr lang="en-GB" dirty="0"/>
          </a:p>
        </p:txBody>
      </p:sp>
    </p:spTree>
    <p:extLst>
      <p:ext uri="{BB962C8B-B14F-4D97-AF65-F5344CB8AC3E}">
        <p14:creationId xmlns:p14="http://schemas.microsoft.com/office/powerpoint/2010/main" val="39829666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006EB6"/>
                </a:solidFill>
              </a:defRPr>
            </a:lvl1pPr>
          </a:lstStyle>
          <a:p>
            <a:r>
              <a:rPr lang="en-GB" dirty="0"/>
              <a:t>Click to add title in max 2 lines</a:t>
            </a:r>
            <a:endParaRPr lang="en-GB"/>
          </a:p>
        </p:txBody>
      </p:sp>
      <p:sp>
        <p:nvSpPr>
          <p:cNvPr id="10" name="Text Placeholder 2"/>
          <p:cNvSpPr>
            <a:spLocks noGrp="1"/>
          </p:cNvSpPr>
          <p:nvPr>
            <p:ph type="body" sz="quarter" idx="15" hasCustomPrompt="1"/>
          </p:nvPr>
        </p:nvSpPr>
        <p:spPr>
          <a:xfrm>
            <a:off x="693738" y="2417762"/>
            <a:ext cx="5050653" cy="3532187"/>
          </a:xfrm>
        </p:spPr>
        <p:txBody>
          <a:bodyPr/>
          <a:lstStyle/>
          <a:p>
            <a:pPr lvl="0"/>
            <a:r>
              <a:rPr lang="en-GB" dirty="0"/>
              <a:t>Click to add text</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11" name="Picture Placeholder 4"/>
          <p:cNvSpPr>
            <a:spLocks noGrp="1"/>
          </p:cNvSpPr>
          <p:nvPr>
            <p:ph type="pic" sz="quarter" idx="16" hasCustomPrompt="1"/>
          </p:nvPr>
        </p:nvSpPr>
        <p:spPr>
          <a:xfrm>
            <a:off x="6094801" y="3425823"/>
            <a:ext cx="2699950" cy="3434400"/>
          </a:xfrm>
          <a:solidFill>
            <a:schemeClr val="bg1">
              <a:lumMod val="8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13" name="Picture Placeholder 5"/>
          <p:cNvSpPr>
            <a:spLocks noGrp="1"/>
          </p:cNvSpPr>
          <p:nvPr>
            <p:ph type="pic" sz="quarter" idx="17" hasCustomPrompt="1"/>
          </p:nvPr>
        </p:nvSpPr>
        <p:spPr>
          <a:xfrm>
            <a:off x="8794751" y="3425823"/>
            <a:ext cx="3394462" cy="3434400"/>
          </a:xfrm>
          <a:solidFill>
            <a:schemeClr val="bg1">
              <a:lumMod val="7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2" name="Date Placeholder 1" hidden="1"/>
          <p:cNvSpPr>
            <a:spLocks noGrp="1"/>
          </p:cNvSpPr>
          <p:nvPr>
            <p:ph type="dt" sz="half" idx="18"/>
          </p:nvPr>
        </p:nvSpPr>
        <p:spPr>
          <a:xfrm>
            <a:off x="0" y="6912000"/>
            <a:ext cx="0" cy="0"/>
          </a:xfrm>
        </p:spPr>
        <p:txBody>
          <a:bodyPr/>
          <a:lstStyle>
            <a:lvl1pPr>
              <a:defRPr sz="100">
                <a:noFill/>
              </a:defRPr>
            </a:lvl1pPr>
          </a:lstStyle>
          <a:p>
            <a:r>
              <a:rPr lang="en-GB" dirty="0"/>
              <a:t>20/04/2017</a:t>
            </a:r>
          </a:p>
        </p:txBody>
      </p:sp>
      <p:sp>
        <p:nvSpPr>
          <p:cNvPr id="7" name="FLD_Footer"/>
          <p:cNvSpPr>
            <a:spLocks noGrp="1"/>
          </p:cNvSpPr>
          <p:nvPr>
            <p:ph type="ftr" sz="quarter" idx="19"/>
          </p:nvPr>
        </p:nvSpPr>
        <p:spPr/>
        <p:txBody>
          <a:bodyPr/>
          <a:lstStyle/>
          <a:p>
            <a:endParaRPr lang="en-GB" dirty="0"/>
          </a:p>
        </p:txBody>
      </p:sp>
      <p:sp>
        <p:nvSpPr>
          <p:cNvPr id="8" name="Slide Number Placeholder 7"/>
          <p:cNvSpPr>
            <a:spLocks noGrp="1"/>
          </p:cNvSpPr>
          <p:nvPr>
            <p:ph type="sldNum" sz="quarter" idx="20"/>
          </p:nvPr>
        </p:nvSpPr>
        <p:spPr/>
        <p:txBody>
          <a:bodyPr/>
          <a:lstStyle/>
          <a:p>
            <a:fld id="{45D37B1E-C366-494F-A587-962AD9AABC83}" type="slidenum">
              <a:rPr lang="en-GB"/>
              <a:pPr/>
              <a:t>‹#›</a:t>
            </a:fld>
            <a:endParaRPr lang="en-GB" dirty="0"/>
          </a:p>
        </p:txBody>
      </p:sp>
    </p:spTree>
    <p:extLst>
      <p:ext uri="{BB962C8B-B14F-4D97-AF65-F5344CB8AC3E}">
        <p14:creationId xmlns:p14="http://schemas.microsoft.com/office/powerpoint/2010/main" val="30816054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sp>
        <p:nvSpPr>
          <p:cNvPr id="8" name="Picture Placeholder 1"/>
          <p:cNvSpPr>
            <a:spLocks noGrp="1"/>
          </p:cNvSpPr>
          <p:nvPr>
            <p:ph type="pic" sz="quarter" idx="13" hasCustomPrompt="1"/>
          </p:nvPr>
        </p:nvSpPr>
        <p:spPr>
          <a:xfrm>
            <a:off x="-1" y="0"/>
            <a:ext cx="12189601" cy="6858000"/>
          </a:xfrm>
          <a:solidFill>
            <a:schemeClr val="bg1">
              <a:lumMod val="85000"/>
            </a:schemeClr>
          </a:solidFill>
        </p:spPr>
        <p:txBody>
          <a:bodyPr tIns="972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6" name="Title 5"/>
          <p:cNvSpPr>
            <a:spLocks noGrp="1"/>
          </p:cNvSpPr>
          <p:nvPr>
            <p:ph type="title" hasCustomPrompt="1"/>
          </p:nvPr>
        </p:nvSpPr>
        <p:spPr>
          <a:xfrm>
            <a:off x="656568" y="391028"/>
            <a:ext cx="5437845" cy="1346332"/>
          </a:xfrm>
        </p:spPr>
        <p:txBody>
          <a:bodyPr/>
          <a:lstStyle>
            <a:lvl1pPr>
              <a:defRPr baseline="0">
                <a:solidFill>
                  <a:schemeClr val="bg1"/>
                </a:solidFill>
              </a:defRPr>
            </a:lvl1pPr>
          </a:lstStyle>
          <a:p>
            <a:r>
              <a:rPr lang="en-GB" dirty="0"/>
              <a:t>Click to add title</a:t>
            </a:r>
            <a:endParaRPr lang="en-GB"/>
          </a:p>
        </p:txBody>
      </p:sp>
      <p:sp>
        <p:nvSpPr>
          <p:cNvPr id="2" name="Date Placeholder 1" hidden="1"/>
          <p:cNvSpPr>
            <a:spLocks noGrp="1"/>
          </p:cNvSpPr>
          <p:nvPr>
            <p:ph type="dt" sz="half" idx="14"/>
          </p:nvPr>
        </p:nvSpPr>
        <p:spPr>
          <a:xfrm>
            <a:off x="0" y="6912000"/>
            <a:ext cx="0" cy="0"/>
          </a:xfrm>
        </p:spPr>
        <p:txBody>
          <a:bodyPr/>
          <a:lstStyle>
            <a:lvl1pPr>
              <a:defRPr sz="100">
                <a:noFill/>
              </a:defRPr>
            </a:lvl1pPr>
          </a:lstStyle>
          <a:p>
            <a:r>
              <a:rPr lang="en-GB" dirty="0"/>
              <a:t>20/04/2017</a:t>
            </a:r>
          </a:p>
        </p:txBody>
      </p:sp>
      <p:sp>
        <p:nvSpPr>
          <p:cNvPr id="7" name="FLD_Footer"/>
          <p:cNvSpPr>
            <a:spLocks noGrp="1"/>
          </p:cNvSpPr>
          <p:nvPr>
            <p:ph type="ftr" sz="quarter" idx="15"/>
          </p:nvPr>
        </p:nvSpPr>
        <p:spPr/>
        <p:txBody>
          <a:bodyPr/>
          <a:lstStyle>
            <a:lvl1pPr>
              <a:defRPr>
                <a:solidFill>
                  <a:schemeClr val="bg1"/>
                </a:solidFill>
              </a:defRPr>
            </a:lvl1pPr>
          </a:lstStyle>
          <a:p>
            <a:endParaRPr lang="en-GB" dirty="0">
              <a:solidFill>
                <a:prstClr val="white"/>
              </a:solidFill>
            </a:endParaRPr>
          </a:p>
        </p:txBody>
      </p:sp>
      <p:sp>
        <p:nvSpPr>
          <p:cNvPr id="9" name="Slide Number Placeholder 8"/>
          <p:cNvSpPr>
            <a:spLocks noGrp="1"/>
          </p:cNvSpPr>
          <p:nvPr>
            <p:ph type="sldNum" sz="quarter" idx="16"/>
          </p:nvPr>
        </p:nvSpPr>
        <p:spPr/>
        <p:txBody>
          <a:bodyPr/>
          <a:lstStyle>
            <a:lvl1pPr>
              <a:defRPr>
                <a:solidFill>
                  <a:schemeClr val="bg1"/>
                </a:solidFill>
              </a:defRPr>
            </a:lvl1pPr>
          </a:lstStyle>
          <a:p>
            <a:fld id="{45D37B1E-C366-494F-A587-962AD9AABC83}" type="slidenum">
              <a:rPr lang="en-GB">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0241711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sp>
        <p:nvSpPr>
          <p:cNvPr id="3" name="Date Placeholder 2" hidden="1"/>
          <p:cNvSpPr>
            <a:spLocks noGrp="1"/>
          </p:cNvSpPr>
          <p:nvPr>
            <p:ph type="dt" sz="half" idx="10"/>
          </p:nvPr>
        </p:nvSpPr>
        <p:spPr>
          <a:xfrm>
            <a:off x="0" y="6912000"/>
            <a:ext cx="0" cy="0"/>
          </a:xfrm>
        </p:spPr>
        <p:txBody>
          <a:bodyPr/>
          <a:lstStyle>
            <a:lvl1pPr>
              <a:defRPr sz="100">
                <a:solidFill>
                  <a:schemeClr val="bg1"/>
                </a:solidFill>
              </a:defRPr>
            </a:lvl1pPr>
          </a:lstStyle>
          <a:p>
            <a:r>
              <a:rPr lang="en-GB" dirty="0">
                <a:solidFill>
                  <a:prstClr val="white"/>
                </a:solidFill>
              </a:rPr>
              <a:t>20/04/2017</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11" name="USR_Name"/>
          <p:cNvSpPr>
            <a:spLocks noGrp="1"/>
          </p:cNvSpPr>
          <p:nvPr>
            <p:ph type="body" sz="quarter" idx="13" hasCustomPrompt="1"/>
          </p:nvPr>
        </p:nvSpPr>
        <p:spPr>
          <a:xfrm>
            <a:off x="3394074" y="1915152"/>
            <a:ext cx="8099423" cy="601488"/>
          </a:xfrm>
        </p:spPr>
        <p:txBody>
          <a:bodyPr anchor="b" anchorCtr="0"/>
          <a:lstStyle>
            <a:lvl1pPr marL="0" indent="0">
              <a:buFontTx/>
              <a:buNone/>
              <a:defRPr sz="2800" b="1"/>
            </a:lvl1pPr>
          </a:lstStyle>
          <a:p>
            <a:pPr lvl="0"/>
            <a:r>
              <a:rPr lang="en-GB"/>
              <a:t>Louise Jeppesen</a:t>
            </a:r>
          </a:p>
        </p:txBody>
      </p:sp>
      <p:sp>
        <p:nvSpPr>
          <p:cNvPr id="14" name="USR_Title"/>
          <p:cNvSpPr>
            <a:spLocks noGrp="1"/>
          </p:cNvSpPr>
          <p:nvPr>
            <p:ph type="body" sz="quarter" idx="14" hasCustomPrompt="1"/>
          </p:nvPr>
        </p:nvSpPr>
        <p:spPr>
          <a:xfrm>
            <a:off x="3394075" y="2630186"/>
            <a:ext cx="8099421" cy="445700"/>
          </a:xfrm>
        </p:spPr>
        <p:txBody>
          <a:bodyPr/>
          <a:lstStyle>
            <a:lvl1pPr marL="0" indent="0">
              <a:buNone/>
              <a:defRPr sz="2800"/>
            </a:lvl1pPr>
          </a:lstStyle>
          <a:p>
            <a:pPr lvl="0"/>
            <a:r>
              <a:rPr lang="en-GB"/>
              <a:t>Grafisk designer</a:t>
            </a:r>
          </a:p>
        </p:txBody>
      </p:sp>
      <p:sp>
        <p:nvSpPr>
          <p:cNvPr id="16" name="USR_Email"/>
          <p:cNvSpPr>
            <a:spLocks noGrp="1"/>
          </p:cNvSpPr>
          <p:nvPr>
            <p:ph type="body" sz="quarter" idx="15" hasCustomPrompt="1"/>
          </p:nvPr>
        </p:nvSpPr>
        <p:spPr>
          <a:xfrm>
            <a:off x="3394074" y="3166672"/>
            <a:ext cx="8099425" cy="484188"/>
          </a:xfrm>
        </p:spPr>
        <p:txBody>
          <a:bodyPr/>
          <a:lstStyle>
            <a:lvl1pPr marL="0" indent="0">
              <a:buNone/>
              <a:defRPr sz="2800" b="1" baseline="0"/>
            </a:lvl1pPr>
          </a:lstStyle>
          <a:p>
            <a:pPr lvl="0"/>
            <a:r>
              <a:rPr lang="en-GB"/>
              <a:t>loujep@norden.org</a:t>
            </a:r>
          </a:p>
        </p:txBody>
      </p:sp>
      <p:sp>
        <p:nvSpPr>
          <p:cNvPr id="17" name="USR_DirectPhone"/>
          <p:cNvSpPr>
            <a:spLocks noGrp="1"/>
          </p:cNvSpPr>
          <p:nvPr>
            <p:ph type="body" sz="quarter" idx="16" hasCustomPrompt="1"/>
          </p:nvPr>
        </p:nvSpPr>
        <p:spPr>
          <a:xfrm>
            <a:off x="3394074" y="3607704"/>
            <a:ext cx="8099425" cy="484188"/>
          </a:xfrm>
        </p:spPr>
        <p:txBody>
          <a:bodyPr/>
          <a:lstStyle>
            <a:lvl1pPr marL="0" indent="0">
              <a:buNone/>
              <a:defRPr sz="2800" b="1" baseline="0"/>
            </a:lvl1pPr>
          </a:lstStyle>
          <a:p>
            <a:pPr lvl="0"/>
            <a:r>
              <a:rPr lang="en-GB"/>
              <a:t>+ 45 23 60 23 08</a:t>
            </a:r>
          </a:p>
        </p:txBody>
      </p:sp>
      <p:sp>
        <p:nvSpPr>
          <p:cNvPr id="20" name="OFF_companyname"/>
          <p:cNvSpPr>
            <a:spLocks noGrp="1"/>
          </p:cNvSpPr>
          <p:nvPr>
            <p:ph type="body" sz="quarter" idx="18" hasCustomPrompt="1"/>
          </p:nvPr>
        </p:nvSpPr>
        <p:spPr>
          <a:xfrm>
            <a:off x="3394078" y="4426564"/>
            <a:ext cx="8099422" cy="330367"/>
          </a:xfrm>
        </p:spPr>
        <p:txBody>
          <a:bodyPr anchor="b" anchorCtr="0"/>
          <a:lstStyle>
            <a:lvl1pPr marL="0" indent="0">
              <a:buNone/>
              <a:defRPr sz="1800" b="1"/>
            </a:lvl1pPr>
          </a:lstStyle>
          <a:p>
            <a:pPr lvl="0"/>
            <a:r>
              <a:rPr lang="en-GB"/>
              <a:t>Nordic Council of Ministers</a:t>
            </a:r>
          </a:p>
        </p:txBody>
      </p:sp>
      <p:sp>
        <p:nvSpPr>
          <p:cNvPr id="19" name="USR_Address"/>
          <p:cNvSpPr>
            <a:spLocks noGrp="1"/>
          </p:cNvSpPr>
          <p:nvPr>
            <p:ph type="body" sz="quarter" idx="17" hasCustomPrompt="1"/>
          </p:nvPr>
        </p:nvSpPr>
        <p:spPr>
          <a:xfrm>
            <a:off x="3394074" y="4757888"/>
            <a:ext cx="8099422" cy="330367"/>
          </a:xfrm>
        </p:spPr>
        <p:txBody>
          <a:bodyPr anchor="t" anchorCtr="0"/>
          <a:lstStyle>
            <a:lvl1pPr marL="0" indent="0">
              <a:buNone/>
              <a:defRPr sz="1800"/>
            </a:lvl1pPr>
          </a:lstStyle>
          <a:p>
            <a:pPr lvl="0"/>
            <a:r>
              <a:rPr lang="en-GB"/>
              <a:t>Ved Stranden 18</a:t>
            </a:r>
          </a:p>
        </p:txBody>
      </p:sp>
    </p:spTree>
    <p:extLst>
      <p:ext uri="{BB962C8B-B14F-4D97-AF65-F5344CB8AC3E}">
        <p14:creationId xmlns:p14="http://schemas.microsoft.com/office/powerpoint/2010/main" val="3811524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sp>
        <p:nvSpPr>
          <p:cNvPr id="12" name="Picture Placeholder 1"/>
          <p:cNvSpPr>
            <a:spLocks noGrp="1"/>
          </p:cNvSpPr>
          <p:nvPr>
            <p:ph type="pic" sz="quarter" idx="13" hasCustomPrompt="1"/>
          </p:nvPr>
        </p:nvSpPr>
        <p:spPr>
          <a:xfrm>
            <a:off x="0" y="0"/>
            <a:ext cx="12192000" cy="6858000"/>
          </a:xfrm>
          <a:noFill/>
        </p:spPr>
        <p:txBody>
          <a:bodyPr tIns="792000" anchor="ctr" anchorCtr="0"/>
          <a:lstStyle>
            <a:lvl1pPr marL="0" indent="0" algn="ctr">
              <a:buNone/>
              <a:tabLst>
                <a:tab pos="1700213" algn="l"/>
              </a:tabLst>
              <a:defRPr sz="2200" baseline="0">
                <a:solidFill>
                  <a:srgbClr val="ADCFF1"/>
                </a:solidFill>
              </a:defRPr>
            </a:lvl1pPr>
          </a:lstStyle>
          <a:p>
            <a:r>
              <a:rPr lang="en-GB" dirty="0"/>
              <a:t>Click here, and insert picture via Images-button in the ribbon</a:t>
            </a:r>
            <a:endParaRPr lang="en-GB"/>
          </a:p>
        </p:txBody>
      </p:sp>
      <p:sp>
        <p:nvSpPr>
          <p:cNvPr id="2" name="LAN_Thanks"/>
          <p:cNvSpPr>
            <a:spLocks noGrp="1"/>
          </p:cNvSpPr>
          <p:nvPr>
            <p:ph type="title" hasCustomPrompt="1"/>
          </p:nvPr>
        </p:nvSpPr>
        <p:spPr>
          <a:xfrm>
            <a:off x="3326400" y="1639401"/>
            <a:ext cx="8167098" cy="1490661"/>
          </a:xfrm>
        </p:spPr>
        <p:txBody>
          <a:bodyPr anchor="t" anchorCtr="0"/>
          <a:lstStyle>
            <a:lvl1pPr>
              <a:defRPr sz="7800">
                <a:solidFill>
                  <a:srgbClr val="ADCFF1"/>
                </a:solidFill>
              </a:defRPr>
            </a:lvl1pPr>
          </a:lstStyle>
          <a:p>
            <a:r>
              <a:rPr lang="en-GB"/>
              <a:t>Thanks.</a:t>
            </a:r>
          </a:p>
        </p:txBody>
      </p:sp>
      <p:sp>
        <p:nvSpPr>
          <p:cNvPr id="8" name="Date Placeholder 7" hidden="1"/>
          <p:cNvSpPr>
            <a:spLocks noGrp="1"/>
          </p:cNvSpPr>
          <p:nvPr>
            <p:ph type="dt" sz="half" idx="10"/>
          </p:nvPr>
        </p:nvSpPr>
        <p:spPr>
          <a:xfrm>
            <a:off x="0" y="6912000"/>
            <a:ext cx="0" cy="0"/>
          </a:xfrm>
        </p:spPr>
        <p:txBody>
          <a:bodyPr/>
          <a:lstStyle>
            <a:lvl1pPr>
              <a:defRPr sz="100">
                <a:noFill/>
              </a:defRPr>
            </a:lvl1pPr>
          </a:lstStyle>
          <a:p>
            <a:r>
              <a:rPr lang="en-GB" dirty="0"/>
              <a:t>20/04/2017</a:t>
            </a:r>
          </a:p>
        </p:txBody>
      </p:sp>
      <p:sp>
        <p:nvSpPr>
          <p:cNvPr id="9" name="FLD_Footer"/>
          <p:cNvSpPr>
            <a:spLocks noGrp="1"/>
          </p:cNvSpPr>
          <p:nvPr>
            <p:ph type="ftr" sz="quarter" idx="11"/>
          </p:nvPr>
        </p:nvSpPr>
        <p:spPr/>
        <p:txBody>
          <a:bodyPr/>
          <a:lstStyle>
            <a:lvl1pPr>
              <a:defRPr>
                <a:solidFill>
                  <a:srgbClr val="ADCFF1"/>
                </a:solidFill>
              </a:defRPr>
            </a:lvl1pPr>
          </a:lstStyle>
          <a:p>
            <a:endParaRPr lang="en-GB" dirty="0"/>
          </a:p>
        </p:txBody>
      </p:sp>
      <p:sp>
        <p:nvSpPr>
          <p:cNvPr id="10" name="Slide Number Placeholder 9"/>
          <p:cNvSpPr>
            <a:spLocks noGrp="1"/>
          </p:cNvSpPr>
          <p:nvPr>
            <p:ph type="sldNum" sz="quarter" idx="12"/>
          </p:nvPr>
        </p:nvSpPr>
        <p:spPr/>
        <p:txBody>
          <a:bodyPr/>
          <a:lstStyle>
            <a:lvl1pPr>
              <a:defRPr>
                <a:solidFill>
                  <a:srgbClr val="ADCFF1"/>
                </a:solidFill>
              </a:defRPr>
            </a:lvl1pPr>
          </a:lstStyle>
          <a:p>
            <a:fld id="{45D37B1E-C366-494F-A587-962AD9AABC83}" type="slidenum">
              <a:rPr lang="en-GB"/>
              <a:pPr/>
              <a:t>‹#›</a:t>
            </a:fld>
            <a:endParaRPr lang="en-GB" dirty="0"/>
          </a:p>
        </p:txBody>
      </p:sp>
    </p:spTree>
    <p:extLst>
      <p:ext uri="{BB962C8B-B14F-4D97-AF65-F5344CB8AC3E}">
        <p14:creationId xmlns:p14="http://schemas.microsoft.com/office/powerpoint/2010/main" val="3122251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6669301D-68DA-D449-8F66-4FC77B735DBB}"/>
              </a:ext>
            </a:extLst>
          </p:cNvPr>
          <p:cNvSpPr>
            <a:spLocks noGrp="1"/>
          </p:cNvSpPr>
          <p:nvPr>
            <p:ph type="title"/>
          </p:nvPr>
        </p:nvSpPr>
        <p:spPr>
          <a:xfrm>
            <a:off x="600494" y="3272010"/>
            <a:ext cx="10515600" cy="1290465"/>
          </a:xfrm>
          <a:prstGeom prst="rect">
            <a:avLst/>
          </a:prstGeom>
        </p:spPr>
        <p:txBody>
          <a:bodyPr anchor="b"/>
          <a:lstStyle>
            <a:lvl1pPr>
              <a:defRPr sz="6000" b="1">
                <a:solidFill>
                  <a:schemeClr val="bg1"/>
                </a:solidFill>
                <a:latin typeface="+mn-lt"/>
              </a:defRPr>
            </a:lvl1pPr>
          </a:lstStyle>
          <a:p>
            <a:r>
              <a:rPr lang="fi-FI"/>
              <a:t>Muokkaa perustyyl. napsautt.</a:t>
            </a:r>
          </a:p>
        </p:txBody>
      </p:sp>
      <p:sp>
        <p:nvSpPr>
          <p:cNvPr id="8" name="Tekstin paikkamerkki 2">
            <a:extLst>
              <a:ext uri="{FF2B5EF4-FFF2-40B4-BE49-F238E27FC236}">
                <a16:creationId xmlns:a16="http://schemas.microsoft.com/office/drawing/2014/main" id="{0F9AC602-4AD2-5642-834A-13D2E45591CE}"/>
              </a:ext>
            </a:extLst>
          </p:cNvPr>
          <p:cNvSpPr>
            <a:spLocks noGrp="1"/>
          </p:cNvSpPr>
          <p:nvPr>
            <p:ph type="body" idx="1"/>
          </p:nvPr>
        </p:nvSpPr>
        <p:spPr>
          <a:xfrm>
            <a:off x="600494" y="4589463"/>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Tree>
    <p:extLst>
      <p:ext uri="{BB962C8B-B14F-4D97-AF65-F5344CB8AC3E}">
        <p14:creationId xmlns:p14="http://schemas.microsoft.com/office/powerpoint/2010/main" val="3439831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title in max 2 lines</a:t>
            </a:r>
            <a:endParaRPr lang="en-GB"/>
          </a:p>
        </p:txBody>
      </p:sp>
      <p:sp>
        <p:nvSpPr>
          <p:cNvPr id="3" name="Date Placeholder 2"/>
          <p:cNvSpPr>
            <a:spLocks noGrp="1"/>
          </p:cNvSpPr>
          <p:nvPr>
            <p:ph type="dt" sz="half" idx="10"/>
          </p:nvPr>
        </p:nvSpPr>
        <p:spPr>
          <a:xfrm>
            <a:off x="9137721" y="6964656"/>
            <a:ext cx="2355779" cy="176724"/>
          </a:xfrm>
        </p:spPr>
        <p:txBody>
          <a:bodyPr/>
          <a:lstStyle>
            <a:lvl1pPr>
              <a:defRPr sz="100">
                <a:solidFill>
                  <a:schemeClr val="bg1"/>
                </a:solidFill>
              </a:defRPr>
            </a:lvl1pPr>
          </a:lstStyle>
          <a:p>
            <a:r>
              <a:rPr lang="en-GB" dirty="0">
                <a:solidFill>
                  <a:prstClr val="white"/>
                </a:solidFill>
              </a:rPr>
              <a:t>20/04/2017</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Tree>
    <p:extLst>
      <p:ext uri="{BB962C8B-B14F-4D97-AF65-F5344CB8AC3E}">
        <p14:creationId xmlns:p14="http://schemas.microsoft.com/office/powerpoint/2010/main" val="80762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0" y="6912000"/>
            <a:ext cx="0" cy="0"/>
          </a:xfrm>
        </p:spPr>
        <p:txBody>
          <a:bodyPr/>
          <a:lstStyle>
            <a:lvl1pPr>
              <a:defRPr sz="100">
                <a:noFill/>
              </a:defRPr>
            </a:lvl1pPr>
          </a:lstStyle>
          <a:p>
            <a:r>
              <a:rPr lang="en-GB" dirty="0"/>
              <a:t>20/04/2017</a:t>
            </a:r>
          </a:p>
        </p:txBody>
      </p:sp>
      <p:sp>
        <p:nvSpPr>
          <p:cNvPr id="3" name="FLD_Footer"/>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a:pPr/>
              <a:t>‹#›</a:t>
            </a:fld>
            <a:endParaRPr lang="en-GB" dirty="0"/>
          </a:p>
        </p:txBody>
      </p:sp>
    </p:spTree>
    <p:extLst>
      <p:ext uri="{BB962C8B-B14F-4D97-AF65-F5344CB8AC3E}">
        <p14:creationId xmlns:p14="http://schemas.microsoft.com/office/powerpoint/2010/main" val="28121410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663759" y="375883"/>
            <a:ext cx="10931524"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4800" dirty="0">
                <a:solidFill>
                  <a:srgbClr val="006EB6"/>
                </a:solidFill>
                <a:cs typeface="Arial" panose="020B0604020202020204" pitchFamily="34" charset="0"/>
              </a:rPr>
              <a:t>User guide – delete before use</a:t>
            </a:r>
          </a:p>
        </p:txBody>
      </p:sp>
      <p:sp>
        <p:nvSpPr>
          <p:cNvPr id="14" name="AutoShape 4"/>
          <p:cNvSpPr>
            <a:spLocks/>
          </p:cNvSpPr>
          <p:nvPr userDrawn="1"/>
        </p:nvSpPr>
        <p:spPr bwMode="gray">
          <a:xfrm>
            <a:off x="7456919" y="3114505"/>
            <a:ext cx="2160000" cy="1138773"/>
          </a:xfrm>
          <a:prstGeom prst="rect">
            <a:avLst/>
          </a:prstGeom>
          <a:noFill/>
          <a:ln w="12700" algn="ctr">
            <a:noFill/>
            <a:miter lim="800000"/>
            <a:headEnd/>
            <a:tailEnd/>
          </a:ln>
          <a:effectLst/>
        </p:spPr>
        <p:txBody>
          <a:bodyPr wrap="square" lIns="0" tIns="0" rIns="0" bIns="0">
            <a:spAutoFit/>
          </a:bodyPr>
          <a:lstStyle/>
          <a:p>
            <a:pPr>
              <a:spcAft>
                <a:spcPts val="600"/>
              </a:spcAft>
              <a:buFont typeface="+mj-lt"/>
              <a:buNone/>
              <a:defRPr/>
            </a:pPr>
            <a:r>
              <a:rPr lang="en-GB" sz="1000" b="1" noProof="1">
                <a:solidFill>
                  <a:srgbClr val="000000"/>
                </a:solidFill>
                <a:cs typeface="Arial" panose="020B0604020202020204" pitchFamily="34" charset="0"/>
              </a:rPr>
              <a:t>Guides</a:t>
            </a:r>
            <a:endParaRPr lang="en-GB">
              <a:solidFill>
                <a:srgbClr val="000000"/>
              </a:solidFill>
            </a:endParaRPr>
          </a:p>
          <a:p>
            <a:pPr>
              <a:spcAft>
                <a:spcPts val="240"/>
              </a:spcAft>
              <a:buFont typeface="+mj-lt"/>
              <a:buNone/>
              <a:defRPr/>
            </a:pPr>
            <a:r>
              <a:rPr lang="en-GB" sz="900" noProof="1">
                <a:solidFill>
                  <a:srgbClr val="000000"/>
                </a:solidFill>
                <a:cs typeface="Arial" panose="020B0604020202020204" pitchFamily="34" charset="0"/>
              </a:rPr>
              <a:t>To view drawing guides</a:t>
            </a:r>
            <a:endParaRPr lang="en-GB">
              <a:solidFill>
                <a:srgbClr val="000000"/>
              </a:solidFill>
            </a:endParaRPr>
          </a:p>
          <a:p>
            <a:pPr>
              <a:spcAft>
                <a:spcPts val="240"/>
              </a:spcAft>
              <a:buFont typeface="+mj-lt"/>
              <a:buNone/>
              <a:defRPr/>
            </a:pPr>
            <a:r>
              <a:rPr lang="en-GB" sz="900" b="1" noProof="1">
                <a:solidFill>
                  <a:srgbClr val="000000"/>
                </a:solidFill>
                <a:cs typeface="Arial" panose="020B0604020202020204" pitchFamily="34" charset="0"/>
              </a:rPr>
              <a:t>1.</a:t>
            </a:r>
            <a:r>
              <a:rPr lang="en-GB" sz="900" noProof="1">
                <a:solidFill>
                  <a:srgbClr val="000000"/>
                </a:solidFill>
                <a:cs typeface="Arial" panose="020B0604020202020204" pitchFamily="34" charset="0"/>
              </a:rPr>
              <a:t> Click the </a:t>
            </a:r>
            <a:r>
              <a:rPr lang="en-GB" sz="900" b="1" noProof="1">
                <a:solidFill>
                  <a:srgbClr val="000000"/>
                </a:solidFill>
                <a:cs typeface="Arial" panose="020B0604020202020204" pitchFamily="34" charset="0"/>
              </a:rPr>
              <a:t>View</a:t>
            </a:r>
            <a:r>
              <a:rPr lang="en-GB" sz="900" noProof="1">
                <a:solidFill>
                  <a:srgbClr val="000000"/>
                </a:solidFill>
                <a:cs typeface="Arial" panose="020B0604020202020204" pitchFamily="34" charset="0"/>
              </a:rPr>
              <a:t> tab, set </a:t>
            </a:r>
            <a:br>
              <a:rPr lang="en-GB" sz="900" noProof="1">
                <a:solidFill>
                  <a:srgbClr val="000000"/>
                </a:solidFill>
                <a:cs typeface="Arial" panose="020B0604020202020204" pitchFamily="34" charset="0"/>
              </a:rPr>
            </a:br>
            <a:r>
              <a:rPr lang="en-GB" sz="900" noProof="1">
                <a:solidFill>
                  <a:srgbClr val="000000"/>
                </a:solidFill>
                <a:cs typeface="Arial" panose="020B0604020202020204" pitchFamily="34" charset="0"/>
              </a:rPr>
              <a:t>tick mark next to </a:t>
            </a:r>
            <a:r>
              <a:rPr lang="en-GB" sz="900" b="1" noProof="1">
                <a:solidFill>
                  <a:srgbClr val="000000"/>
                </a:solidFill>
                <a:cs typeface="Arial" panose="020B0604020202020204" pitchFamily="34" charset="0"/>
              </a:rPr>
              <a:t>Guides</a:t>
            </a:r>
            <a:endParaRPr lang="en-GB">
              <a:solidFill>
                <a:srgbClr val="000000"/>
              </a:solidFill>
            </a:endParaRPr>
          </a:p>
          <a:p>
            <a:pPr>
              <a:spcAft>
                <a:spcPts val="240"/>
              </a:spcAft>
              <a:buFont typeface="+mj-lt"/>
              <a:buNone/>
              <a:defRPr/>
            </a:pPr>
            <a:endParaRPr lang="en-GB" sz="900" noProof="1">
              <a:solidFill>
                <a:srgbClr val="000000"/>
              </a:solidFill>
              <a:cs typeface="Arial" panose="020B0604020202020204" pitchFamily="34" charset="0"/>
            </a:endParaRPr>
          </a:p>
          <a:p>
            <a:pPr>
              <a:spcAft>
                <a:spcPts val="240"/>
              </a:spcAft>
              <a:buFont typeface="+mj-lt"/>
              <a:buNone/>
              <a:defRPr/>
            </a:pPr>
            <a:r>
              <a:rPr lang="en-GB" sz="900" b="1" noProof="1">
                <a:solidFill>
                  <a:srgbClr val="000000"/>
                </a:solidFill>
                <a:cs typeface="Arial" panose="020B0604020202020204" pitchFamily="34" charset="0"/>
              </a:rPr>
              <a:t>Hint: Alt + F9 </a:t>
            </a:r>
            <a:r>
              <a:rPr lang="en-GB" sz="900" noProof="1">
                <a:solidFill>
                  <a:srgbClr val="000000"/>
                </a:solidFill>
                <a:cs typeface="Arial" panose="020B0604020202020204" pitchFamily="34" charset="0"/>
              </a:rPr>
              <a:t>for quick </a:t>
            </a:r>
            <a:br>
              <a:rPr lang="en-GB" sz="900" noProof="1">
                <a:solidFill>
                  <a:srgbClr val="000000"/>
                </a:solidFill>
                <a:cs typeface="Arial" panose="020B0604020202020204" pitchFamily="34" charset="0"/>
              </a:rPr>
            </a:br>
            <a:r>
              <a:rPr lang="en-GB" sz="900" noProof="1">
                <a:solidFill>
                  <a:srgbClr val="000000"/>
                </a:solidFill>
                <a:cs typeface="Arial" panose="020B0604020202020204" pitchFamily="34" charset="0"/>
              </a:rPr>
              <a:t>viewing of guides</a:t>
            </a:r>
            <a:endParaRPr lang="en-GB">
              <a:solidFill>
                <a:srgbClr val="000000"/>
              </a:solidFill>
            </a:endParaRPr>
          </a:p>
        </p:txBody>
      </p:sp>
      <p:sp>
        <p:nvSpPr>
          <p:cNvPr id="15" name="Text Box 48"/>
          <p:cNvSpPr txBox="1">
            <a:spLocks noChangeArrowheads="1"/>
          </p:cNvSpPr>
          <p:nvPr userDrawn="1"/>
        </p:nvSpPr>
        <p:spPr bwMode="auto">
          <a:xfrm>
            <a:off x="7456919" y="1409700"/>
            <a:ext cx="21600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rgbClr val="000000"/>
                </a:solidFill>
                <a:latin typeface="Corbel"/>
                <a:cs typeface="Arial" panose="020B0604020202020204" pitchFamily="34" charset="0"/>
              </a:rPr>
              <a:t>Change slide number, </a:t>
            </a:r>
            <a:br>
              <a:rPr lang="en-GB" sz="1000" b="1" noProof="1">
                <a:solidFill>
                  <a:srgbClr val="000000"/>
                </a:solidFill>
                <a:latin typeface="Corbel"/>
                <a:cs typeface="Arial" panose="020B0604020202020204" pitchFamily="34" charset="0"/>
              </a:rPr>
            </a:br>
            <a:r>
              <a:rPr lang="en-GB" sz="1000" b="1" noProof="1">
                <a:solidFill>
                  <a:srgbClr val="000000"/>
                </a:solidFill>
                <a:latin typeface="Corbel"/>
                <a:cs typeface="Arial" panose="020B0604020202020204" pitchFamily="34" charset="0"/>
              </a:rPr>
              <a:t>date and footer</a:t>
            </a:r>
            <a:endParaRPr lang="en-GB">
              <a:solidFill>
                <a:srgbClr val="000000"/>
              </a:solidFill>
            </a:endParaRPr>
          </a:p>
          <a:p>
            <a:pPr eaLnBrk="1" hangingPunct="1">
              <a:spcAft>
                <a:spcPts val="600"/>
              </a:spcAft>
              <a:defRPr/>
            </a:pPr>
            <a:r>
              <a:rPr lang="en-GB" sz="900" noProof="1">
                <a:solidFill>
                  <a:srgbClr val="000000"/>
                </a:solidFill>
                <a:latin typeface="Corbel"/>
                <a:cs typeface="Arial" panose="020B0604020202020204" pitchFamily="34" charset="0"/>
              </a:rPr>
              <a:t>Do this at the very end, so you get </a:t>
            </a:r>
            <a:br>
              <a:rPr lang="en-GB" sz="900" noProof="1">
                <a:solidFill>
                  <a:srgbClr val="000000"/>
                </a:solidFill>
                <a:latin typeface="Corbel"/>
                <a:cs typeface="Arial" panose="020B0604020202020204" pitchFamily="34" charset="0"/>
              </a:rPr>
            </a:br>
            <a:r>
              <a:rPr lang="en-GB" sz="900" noProof="1">
                <a:solidFill>
                  <a:srgbClr val="000000"/>
                </a:solidFill>
                <a:latin typeface="Corbel"/>
                <a:cs typeface="Arial" panose="020B0604020202020204" pitchFamily="34" charset="0"/>
              </a:rPr>
              <a:t>all the corrections with you</a:t>
            </a:r>
            <a:endParaRPr lang="en-GB">
              <a:solidFill>
                <a:srgbClr val="000000"/>
              </a:solidFill>
            </a:endParaRPr>
          </a:p>
          <a:p>
            <a:pPr eaLnBrk="1" hangingPunct="1">
              <a:spcAft>
                <a:spcPts val="600"/>
              </a:spcAft>
              <a:defRPr/>
            </a:pPr>
            <a:r>
              <a:rPr lang="en-GB" altLang="da-DK" sz="900" b="1" noProof="1">
                <a:solidFill>
                  <a:srgbClr val="000000"/>
                </a:solidFill>
                <a:latin typeface="Corbel"/>
                <a:cs typeface="Arial" panose="020B0604020202020204" pitchFamily="34" charset="0"/>
              </a:rPr>
              <a:t>1. </a:t>
            </a:r>
            <a:r>
              <a:rPr lang="en-GB" altLang="da-DK" sz="900" noProof="1">
                <a:solidFill>
                  <a:srgbClr val="000000"/>
                </a:solidFill>
                <a:latin typeface="Corbel"/>
                <a:cs typeface="Arial" panose="020B0604020202020204" pitchFamily="34" charset="0"/>
              </a:rPr>
              <a:t>Click the </a:t>
            </a:r>
            <a:r>
              <a:rPr lang="en-GB" altLang="da-DK" sz="900" b="1" noProof="1">
                <a:solidFill>
                  <a:srgbClr val="000000"/>
                </a:solidFill>
                <a:latin typeface="Corbel"/>
                <a:cs typeface="Arial" panose="020B0604020202020204" pitchFamily="34" charset="0"/>
              </a:rPr>
              <a:t>Insert tab</a:t>
            </a:r>
            <a:endParaRPr lang="en-GB" altLang="da-DK" sz="900" strike="sngStrike" noProof="1">
              <a:solidFill>
                <a:srgbClr val="000000"/>
              </a:solidFill>
              <a:latin typeface="Corbel"/>
              <a:cs typeface="Arial" panose="020B0604020202020204" pitchFamily="34" charset="0"/>
            </a:endParaRPr>
          </a:p>
          <a:p>
            <a:pPr eaLnBrk="1" hangingPunct="1">
              <a:spcAft>
                <a:spcPts val="600"/>
              </a:spcAft>
              <a:defRPr/>
            </a:pPr>
            <a:r>
              <a:rPr lang="en-GB" altLang="da-DK" sz="900" b="1" noProof="1">
                <a:solidFill>
                  <a:srgbClr val="000000"/>
                </a:solidFill>
                <a:latin typeface="Corbel"/>
                <a:cs typeface="Arial" panose="020B0604020202020204" pitchFamily="34" charset="0"/>
              </a:rPr>
              <a:t>2. </a:t>
            </a:r>
            <a:r>
              <a:rPr lang="en-GB" altLang="da-DK" sz="900" noProof="1">
                <a:solidFill>
                  <a:srgbClr val="000000"/>
                </a:solidFill>
                <a:latin typeface="Corbel"/>
                <a:cs typeface="Arial" panose="020B0604020202020204" pitchFamily="34" charset="0"/>
              </a:rPr>
              <a:t>Click</a:t>
            </a:r>
            <a:r>
              <a:rPr lang="en-GB" altLang="da-DK" sz="900" b="1" noProof="1">
                <a:solidFill>
                  <a:srgbClr val="000000"/>
                </a:solidFill>
                <a:latin typeface="Corbel"/>
                <a:cs typeface="Arial" panose="020B0604020202020204" pitchFamily="34" charset="0"/>
              </a:rPr>
              <a:t> </a:t>
            </a:r>
            <a:r>
              <a:rPr lang="en-GB" altLang="da-DK" sz="900" noProof="1">
                <a:solidFill>
                  <a:srgbClr val="000000"/>
                </a:solidFill>
                <a:latin typeface="Corbel"/>
                <a:cs typeface="Arial" panose="020B0604020202020204" pitchFamily="34" charset="0"/>
              </a:rPr>
              <a:t>on</a:t>
            </a:r>
            <a:r>
              <a:rPr lang="en-GB" altLang="da-DK" sz="900" b="1" noProof="1">
                <a:solidFill>
                  <a:srgbClr val="000000"/>
                </a:solidFill>
                <a:latin typeface="Corbel"/>
                <a:cs typeface="Arial" panose="020B0604020202020204" pitchFamily="34" charset="0"/>
              </a:rPr>
              <a:t> Header and Footer </a:t>
            </a:r>
            <a:br>
              <a:rPr lang="en-GB" altLang="da-DK" sz="900" b="1" noProof="1">
                <a:solidFill>
                  <a:srgbClr val="000000"/>
                </a:solidFill>
                <a:latin typeface="Corbel"/>
                <a:cs typeface="Arial" panose="020B0604020202020204" pitchFamily="34" charset="0"/>
              </a:rPr>
            </a:br>
            <a:r>
              <a:rPr lang="en-GB" altLang="da-DK" sz="900" noProof="1">
                <a:solidFill>
                  <a:srgbClr val="000000"/>
                </a:solidFill>
                <a:latin typeface="Corbel"/>
                <a:cs typeface="Arial" panose="020B0604020202020204" pitchFamily="34" charset="0"/>
              </a:rPr>
              <a:t>(write the desired text)</a:t>
            </a:r>
            <a:endParaRPr lang="en-GB">
              <a:solidFill>
                <a:srgbClr val="000000"/>
              </a:solidFill>
            </a:endParaRPr>
          </a:p>
          <a:p>
            <a:pPr eaLnBrk="1" hangingPunct="1">
              <a:spcAft>
                <a:spcPts val="600"/>
              </a:spcAft>
              <a:defRPr/>
            </a:pPr>
            <a:r>
              <a:rPr lang="en-GB" sz="900" b="1" noProof="1">
                <a:solidFill>
                  <a:srgbClr val="000000"/>
                </a:solidFill>
                <a:latin typeface="Corbel"/>
                <a:cs typeface="Arial" panose="020B0604020202020204" pitchFamily="34" charset="0"/>
              </a:rPr>
              <a:t>3. </a:t>
            </a:r>
            <a:r>
              <a:rPr lang="en-GB" sz="900" noProof="1">
                <a:solidFill>
                  <a:srgbClr val="000000"/>
                </a:solidFill>
                <a:latin typeface="Corbel"/>
                <a:cs typeface="Arial" panose="020B0604020202020204" pitchFamily="34" charset="0"/>
              </a:rPr>
              <a:t>Click </a:t>
            </a:r>
            <a:r>
              <a:rPr lang="en-GB" sz="900" b="1" noProof="1">
                <a:solidFill>
                  <a:srgbClr val="000000"/>
                </a:solidFill>
                <a:latin typeface="Corbel"/>
                <a:cs typeface="Arial" panose="020B0604020202020204" pitchFamily="34" charset="0"/>
              </a:rPr>
              <a:t>Apply to All</a:t>
            </a:r>
            <a:r>
              <a:rPr lang="en-GB" sz="900" noProof="1">
                <a:solidFill>
                  <a:srgbClr val="000000"/>
                </a:solidFill>
                <a:latin typeface="Corbel"/>
                <a:cs typeface="Arial" panose="020B0604020202020204" pitchFamily="34" charset="0"/>
              </a:rPr>
              <a:t> or </a:t>
            </a:r>
            <a:r>
              <a:rPr lang="en-GB" sz="900" b="1" noProof="1">
                <a:solidFill>
                  <a:srgbClr val="000000"/>
                </a:solidFill>
                <a:latin typeface="Corbel"/>
                <a:cs typeface="Arial" panose="020B0604020202020204" pitchFamily="34" charset="0"/>
              </a:rPr>
              <a:t>Apply </a:t>
            </a:r>
            <a:r>
              <a:rPr lang="en-GB" sz="900" noProof="1">
                <a:solidFill>
                  <a:srgbClr val="000000"/>
                </a:solidFill>
                <a:latin typeface="Corbel"/>
                <a:cs typeface="Arial" panose="020B0604020202020204" pitchFamily="34" charset="0"/>
              </a:rPr>
              <a:t>if </a:t>
            </a:r>
            <a:br>
              <a:rPr lang="en-GB" sz="900" noProof="1">
                <a:solidFill>
                  <a:srgbClr val="000000"/>
                </a:solidFill>
                <a:latin typeface="Corbel"/>
                <a:cs typeface="Arial" panose="020B0604020202020204" pitchFamily="34" charset="0"/>
              </a:rPr>
            </a:br>
            <a:r>
              <a:rPr lang="en-GB" sz="900" noProof="1">
                <a:solidFill>
                  <a:srgbClr val="000000"/>
                </a:solidFill>
                <a:latin typeface="Corbel"/>
                <a:cs typeface="Arial" panose="020B0604020202020204" pitchFamily="34" charset="0"/>
              </a:rPr>
              <a:t>only used on one slide</a:t>
            </a:r>
            <a:endParaRPr lang="en-GB">
              <a:solidFill>
                <a:srgbClr val="000000"/>
              </a:solidFill>
            </a:endParaRPr>
          </a:p>
        </p:txBody>
      </p:sp>
      <p:sp>
        <p:nvSpPr>
          <p:cNvPr id="18" name="AutoShape 4"/>
          <p:cNvSpPr>
            <a:spLocks/>
          </p:cNvSpPr>
          <p:nvPr userDrawn="1"/>
        </p:nvSpPr>
        <p:spPr bwMode="gray">
          <a:xfrm>
            <a:off x="4359622" y="1409700"/>
            <a:ext cx="2160000" cy="784830"/>
          </a:xfrm>
          <a:prstGeom prst="rect">
            <a:avLst/>
          </a:prstGeom>
          <a:noFill/>
          <a:ln w="12700" algn="ctr">
            <a:noFill/>
            <a:miter lim="800000"/>
            <a:headEnd/>
            <a:tailEnd/>
          </a:ln>
          <a:effectLst/>
        </p:spPr>
        <p:txBody>
          <a:bodyPr wrap="square" lIns="0" tIns="0" rIns="0" bIns="0">
            <a:spAutoFit/>
          </a:bodyPr>
          <a:lstStyle/>
          <a:p>
            <a:pPr>
              <a:spcAft>
                <a:spcPts val="600"/>
              </a:spcAft>
              <a:buFont typeface="+mj-lt"/>
              <a:buNone/>
              <a:defRPr/>
            </a:pPr>
            <a:r>
              <a:rPr lang="en-GB" sz="1000" b="1" noProof="1">
                <a:solidFill>
                  <a:srgbClr val="000000"/>
                </a:solidFill>
                <a:cs typeface="Arial" panose="020B0604020202020204" pitchFamily="34" charset="0"/>
              </a:rPr>
              <a:t>Insert picture</a:t>
            </a:r>
            <a:endParaRPr lang="en-GB">
              <a:solidFill>
                <a:srgbClr val="000000"/>
              </a:solidFill>
            </a:endParaRPr>
          </a:p>
          <a:p>
            <a:pPr>
              <a:spcAft>
                <a:spcPts val="240"/>
              </a:spcAft>
              <a:buFont typeface="+mj-lt"/>
              <a:buNone/>
              <a:defRPr/>
            </a:pPr>
            <a:r>
              <a:rPr lang="en-GB" sz="900" noProof="1">
                <a:solidFill>
                  <a:srgbClr val="000000"/>
                </a:solidFill>
                <a:cs typeface="Arial" panose="020B0604020202020204" pitchFamily="34" charset="0"/>
              </a:rPr>
              <a:t>On slides with picture placeholder, </a:t>
            </a:r>
            <a:br>
              <a:rPr lang="en-GB" sz="900" noProof="1">
                <a:solidFill>
                  <a:srgbClr val="000000"/>
                </a:solidFill>
                <a:cs typeface="Arial" panose="020B0604020202020204" pitchFamily="34" charset="0"/>
              </a:rPr>
            </a:br>
            <a:r>
              <a:rPr lang="en-GB" sz="900" noProof="1">
                <a:solidFill>
                  <a:srgbClr val="000000"/>
                </a:solidFill>
                <a:cs typeface="Arial" panose="020B0604020202020204" pitchFamily="34" charset="0"/>
              </a:rPr>
              <a:t>click on the picture placeholder and </a:t>
            </a:r>
            <a:br>
              <a:rPr lang="en-GB" sz="900" noProof="1">
                <a:solidFill>
                  <a:srgbClr val="000000"/>
                </a:solidFill>
                <a:cs typeface="Arial" panose="020B0604020202020204" pitchFamily="34" charset="0"/>
              </a:rPr>
            </a:br>
            <a:r>
              <a:rPr lang="en-GB" sz="900" dirty="0">
                <a:solidFill>
                  <a:srgbClr val="000000"/>
                </a:solidFill>
              </a:rPr>
              <a:t>insert picture via </a:t>
            </a:r>
            <a:r>
              <a:rPr lang="en-GB" sz="900" b="1" dirty="0">
                <a:solidFill>
                  <a:srgbClr val="000000"/>
                </a:solidFill>
              </a:rPr>
              <a:t>Add Images</a:t>
            </a:r>
            <a:r>
              <a:rPr lang="en-GB" sz="900" dirty="0">
                <a:solidFill>
                  <a:srgbClr val="000000"/>
                </a:solidFill>
              </a:rPr>
              <a:t>-button </a:t>
            </a:r>
            <a:br>
              <a:rPr lang="en-GB" sz="900" dirty="0">
                <a:solidFill>
                  <a:srgbClr val="000000"/>
                </a:solidFill>
              </a:rPr>
            </a:br>
            <a:r>
              <a:rPr lang="en-GB" sz="900" dirty="0">
                <a:solidFill>
                  <a:srgbClr val="000000"/>
                </a:solidFill>
              </a:rPr>
              <a:t>in the </a:t>
            </a:r>
            <a:r>
              <a:rPr lang="en-GB" sz="900" b="1" dirty="0">
                <a:solidFill>
                  <a:srgbClr val="000000"/>
                </a:solidFill>
              </a:rPr>
              <a:t>NORDEN-</a:t>
            </a:r>
            <a:r>
              <a:rPr lang="en-GB" sz="900" dirty="0">
                <a:solidFill>
                  <a:srgbClr val="000000"/>
                </a:solidFill>
              </a:rPr>
              <a:t>TAB</a:t>
            </a:r>
            <a:endParaRPr lang="en-GB" sz="900" b="1" noProof="1">
              <a:solidFill>
                <a:srgbClr val="000000"/>
              </a:solidFill>
              <a:cs typeface="Arial" panose="020B0604020202020204" pitchFamily="34" charset="0"/>
            </a:endParaRPr>
          </a:p>
        </p:txBody>
      </p:sp>
      <p:sp>
        <p:nvSpPr>
          <p:cNvPr id="22" name="TextBox 12"/>
          <p:cNvSpPr txBox="1">
            <a:spLocks noChangeArrowheads="1"/>
          </p:cNvSpPr>
          <p:nvPr userDrawn="1"/>
        </p:nvSpPr>
        <p:spPr bwMode="auto">
          <a:xfrm>
            <a:off x="4359622" y="2220228"/>
            <a:ext cx="216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600"/>
              </a:spcAft>
              <a:buFontTx/>
              <a:buNone/>
              <a:defRPr/>
            </a:pPr>
            <a:endParaRPr lang="en-GB" sz="1000" b="1" noProof="1">
              <a:solidFill>
                <a:srgbClr val="000000"/>
              </a:solidFill>
              <a:latin typeface="Corbel"/>
              <a:cs typeface="Arial" panose="020B0604020202020204" pitchFamily="34" charset="0"/>
            </a:endParaRPr>
          </a:p>
          <a:p>
            <a:pPr eaLnBrk="1" hangingPunct="1">
              <a:spcBef>
                <a:spcPts val="0"/>
              </a:spcBef>
              <a:spcAft>
                <a:spcPts val="600"/>
              </a:spcAft>
              <a:buFontTx/>
              <a:buNone/>
              <a:defRPr/>
            </a:pPr>
            <a:r>
              <a:rPr lang="en-GB" sz="1000" b="1" noProof="1">
                <a:solidFill>
                  <a:srgbClr val="000000"/>
                </a:solidFill>
                <a:latin typeface="Corbel"/>
                <a:cs typeface="Arial" panose="020B0604020202020204" pitchFamily="34" charset="0"/>
              </a:rPr>
              <a:t>Change picture</a:t>
            </a:r>
          </a:p>
          <a:p>
            <a:pPr eaLnBrk="1" hangingPunct="1">
              <a:spcBef>
                <a:spcPts val="0"/>
              </a:spcBef>
              <a:spcAft>
                <a:spcPts val="600"/>
              </a:spcAft>
              <a:buFontTx/>
              <a:buNone/>
              <a:defRPr/>
            </a:pPr>
            <a:r>
              <a:rPr lang="en-GB" sz="900" b="1" noProof="1">
                <a:solidFill>
                  <a:srgbClr val="000000"/>
                </a:solidFill>
                <a:latin typeface="Corbel"/>
                <a:cs typeface="Arial" panose="020B0604020202020204" pitchFamily="34" charset="0"/>
              </a:rPr>
              <a:t>1. </a:t>
            </a:r>
            <a:r>
              <a:rPr lang="en-GB" sz="900" noProof="1">
                <a:solidFill>
                  <a:srgbClr val="000000"/>
                </a:solidFill>
                <a:latin typeface="Corbel"/>
                <a:cs typeface="Arial" panose="020B0604020202020204" pitchFamily="34" charset="0"/>
              </a:rPr>
              <a:t>Click</a:t>
            </a:r>
            <a:r>
              <a:rPr lang="en-GB" sz="900" b="1" noProof="1">
                <a:solidFill>
                  <a:srgbClr val="000000"/>
                </a:solidFill>
                <a:latin typeface="Corbel"/>
                <a:cs typeface="Arial" panose="020B0604020202020204" pitchFamily="34" charset="0"/>
              </a:rPr>
              <a:t> </a:t>
            </a:r>
            <a:r>
              <a:rPr lang="en-GB" sz="900" b="1" dirty="0">
                <a:solidFill>
                  <a:srgbClr val="000000"/>
                </a:solidFill>
                <a:latin typeface="Corbel"/>
              </a:rPr>
              <a:t>NORDEN</a:t>
            </a:r>
            <a:r>
              <a:rPr lang="en-GB" sz="900" dirty="0">
                <a:solidFill>
                  <a:srgbClr val="000000"/>
                </a:solidFill>
                <a:latin typeface="Corbel"/>
              </a:rPr>
              <a:t>-TAB and </a:t>
            </a:r>
            <a:r>
              <a:rPr lang="en-GB" sz="900" noProof="1">
                <a:solidFill>
                  <a:srgbClr val="000000"/>
                </a:solidFill>
                <a:latin typeface="Corbel"/>
                <a:cs typeface="Arial" panose="020B0604020202020204" pitchFamily="34" charset="0"/>
              </a:rPr>
              <a:t>click </a:t>
            </a:r>
            <a:br>
              <a:rPr lang="en-GB" sz="900" noProof="1">
                <a:solidFill>
                  <a:srgbClr val="000000"/>
                </a:solidFill>
                <a:latin typeface="Corbel"/>
                <a:cs typeface="Arial" panose="020B0604020202020204" pitchFamily="34" charset="0"/>
              </a:rPr>
            </a:br>
            <a:r>
              <a:rPr lang="en-GB" sz="900" b="1" noProof="1">
                <a:solidFill>
                  <a:srgbClr val="000000"/>
                </a:solidFill>
                <a:latin typeface="Corbel"/>
                <a:cs typeface="Arial" panose="020B0604020202020204" pitchFamily="34" charset="0"/>
              </a:rPr>
              <a:t>Images Tools</a:t>
            </a:r>
            <a:r>
              <a:rPr lang="en-GB" sz="900" noProof="1">
                <a:solidFill>
                  <a:srgbClr val="000000"/>
                </a:solidFill>
                <a:latin typeface="Corbel"/>
                <a:cs typeface="Arial" panose="020B0604020202020204" pitchFamily="34" charset="0"/>
              </a:rPr>
              <a:t> drop down button, </a:t>
            </a:r>
            <a:br>
              <a:rPr lang="en-GB" sz="900" noProof="1">
                <a:solidFill>
                  <a:srgbClr val="000000"/>
                </a:solidFill>
                <a:latin typeface="Corbel"/>
                <a:cs typeface="Arial" panose="020B0604020202020204" pitchFamily="34" charset="0"/>
              </a:rPr>
            </a:br>
            <a:r>
              <a:rPr lang="en-GB" sz="900" noProof="1">
                <a:solidFill>
                  <a:srgbClr val="000000"/>
                </a:solidFill>
                <a:latin typeface="Corbel"/>
                <a:cs typeface="Arial" panose="020B0604020202020204" pitchFamily="34" charset="0"/>
              </a:rPr>
              <a:t>choose </a:t>
            </a:r>
            <a:r>
              <a:rPr lang="en-GB" sz="900" b="1" noProof="1">
                <a:solidFill>
                  <a:srgbClr val="000000"/>
                </a:solidFill>
                <a:latin typeface="Corbel"/>
                <a:cs typeface="Arial" panose="020B0604020202020204" pitchFamily="34" charset="0"/>
              </a:rPr>
              <a:t>Crop </a:t>
            </a:r>
            <a:r>
              <a:rPr lang="en-GB" sz="900" noProof="1">
                <a:solidFill>
                  <a:srgbClr val="000000"/>
                </a:solidFill>
                <a:latin typeface="Corbel"/>
                <a:cs typeface="Arial" panose="020B0604020202020204" pitchFamily="34" charset="0"/>
              </a:rPr>
              <a:t>to change size or focus</a:t>
            </a:r>
            <a:br>
              <a:rPr lang="en-GB" sz="900" noProof="1">
                <a:solidFill>
                  <a:srgbClr val="000000"/>
                </a:solidFill>
                <a:latin typeface="Corbel"/>
                <a:cs typeface="Arial" panose="020B0604020202020204" pitchFamily="34" charset="0"/>
              </a:rPr>
            </a:br>
            <a:r>
              <a:rPr lang="en-GB" sz="900" noProof="1">
                <a:solidFill>
                  <a:srgbClr val="000000"/>
                </a:solidFill>
                <a:latin typeface="Corbel"/>
                <a:cs typeface="Arial" panose="020B0604020202020204" pitchFamily="34" charset="0"/>
              </a:rPr>
              <a:t>of the picture</a:t>
            </a:r>
            <a:endParaRPr lang="en-GB" sz="900" strike="sngStrike" noProof="1">
              <a:solidFill>
                <a:srgbClr val="000000"/>
              </a:solidFill>
              <a:latin typeface="Corbel"/>
              <a:cs typeface="Arial" panose="020B0604020202020204" pitchFamily="34" charset="0"/>
            </a:endParaRPr>
          </a:p>
          <a:p>
            <a:pPr eaLnBrk="1" hangingPunct="1">
              <a:spcBef>
                <a:spcPct val="0"/>
              </a:spcBef>
              <a:spcAft>
                <a:spcPts val="600"/>
              </a:spcAft>
              <a:buFontTx/>
              <a:buNone/>
              <a:defRPr/>
            </a:pPr>
            <a:r>
              <a:rPr lang="en-GB" altLang="da-DK" sz="900" b="1" noProof="1">
                <a:solidFill>
                  <a:srgbClr val="000000"/>
                </a:solidFill>
                <a:latin typeface="Corbel"/>
                <a:cs typeface="Arial" panose="020B0604020202020204" pitchFamily="34" charset="0"/>
              </a:rPr>
              <a:t>2. </a:t>
            </a:r>
            <a:r>
              <a:rPr lang="en-GB" altLang="da-DK" sz="900" noProof="1">
                <a:solidFill>
                  <a:srgbClr val="000000"/>
                </a:solidFill>
                <a:latin typeface="Corbel"/>
                <a:cs typeface="Arial" panose="020B0604020202020204" pitchFamily="34" charset="0"/>
              </a:rPr>
              <a:t>If you want to scale the picture, </a:t>
            </a:r>
            <a:br>
              <a:rPr lang="en-GB" altLang="da-DK" sz="900" noProof="1">
                <a:solidFill>
                  <a:srgbClr val="000000"/>
                </a:solidFill>
                <a:latin typeface="Corbel"/>
                <a:cs typeface="Arial" panose="020B0604020202020204" pitchFamily="34" charset="0"/>
              </a:rPr>
            </a:br>
            <a:r>
              <a:rPr lang="en-GB" altLang="da-DK" sz="900" noProof="1">
                <a:solidFill>
                  <a:srgbClr val="000000"/>
                </a:solidFill>
                <a:latin typeface="Corbel"/>
                <a:cs typeface="Arial" panose="020B0604020202020204" pitchFamily="34" charset="0"/>
              </a:rPr>
              <a:t>hold </a:t>
            </a:r>
            <a:r>
              <a:rPr lang="en-GB" altLang="da-DK" sz="900" b="1" noProof="1">
                <a:solidFill>
                  <a:srgbClr val="000000"/>
                </a:solidFill>
                <a:latin typeface="Corbel"/>
                <a:cs typeface="Arial" panose="020B0604020202020204" pitchFamily="34" charset="0"/>
              </a:rPr>
              <a:t>SHIFT-</a:t>
            </a:r>
            <a:r>
              <a:rPr lang="en-GB" altLang="da-DK" sz="900" noProof="1">
                <a:solidFill>
                  <a:srgbClr val="000000"/>
                </a:solidFill>
                <a:latin typeface="Corbel"/>
                <a:cs typeface="Arial" panose="020B0604020202020204" pitchFamily="34" charset="0"/>
              </a:rPr>
              <a:t>key down while </a:t>
            </a:r>
            <a:br>
              <a:rPr lang="en-GB" altLang="da-DK" sz="900" noProof="1">
                <a:solidFill>
                  <a:srgbClr val="000000"/>
                </a:solidFill>
                <a:latin typeface="Corbel"/>
                <a:cs typeface="Arial" panose="020B0604020202020204" pitchFamily="34" charset="0"/>
              </a:rPr>
            </a:br>
            <a:r>
              <a:rPr lang="en-GB" altLang="da-DK" sz="900" noProof="1">
                <a:solidFill>
                  <a:srgbClr val="000000"/>
                </a:solidFill>
                <a:latin typeface="Corbel"/>
                <a:cs typeface="Arial" panose="020B0604020202020204" pitchFamily="34" charset="0"/>
              </a:rPr>
              <a:t>dragging the corners of the picture</a:t>
            </a:r>
            <a:endParaRPr lang="en-GB">
              <a:solidFill>
                <a:srgbClr val="000000"/>
              </a:solidFill>
            </a:endParaRPr>
          </a:p>
          <a:p>
            <a:pPr eaLnBrk="1" hangingPunct="1">
              <a:spcBef>
                <a:spcPct val="0"/>
              </a:spcBef>
              <a:spcAft>
                <a:spcPts val="600"/>
              </a:spcAft>
              <a:buFontTx/>
              <a:buNone/>
              <a:defRPr/>
            </a:pPr>
            <a:r>
              <a:rPr lang="en-GB" altLang="da-DK" sz="900" b="1" noProof="1">
                <a:solidFill>
                  <a:srgbClr val="000000"/>
                </a:solidFill>
                <a:latin typeface="Corbel"/>
                <a:cs typeface="Arial" panose="020B0604020202020204" pitchFamily="34" charset="0"/>
              </a:rPr>
              <a:t>Hint:</a:t>
            </a:r>
            <a:r>
              <a:rPr lang="en-GB" altLang="da-DK" sz="900" noProof="1">
                <a:solidFill>
                  <a:srgbClr val="000000"/>
                </a:solidFill>
                <a:latin typeface="Corbel"/>
                <a:cs typeface="Arial" panose="020B0604020202020204" pitchFamily="34" charset="0"/>
              </a:rPr>
              <a:t> If you delete the picture and </a:t>
            </a:r>
            <a:br>
              <a:rPr lang="en-GB" altLang="da-DK" sz="900" noProof="1">
                <a:solidFill>
                  <a:srgbClr val="000000"/>
                </a:solidFill>
                <a:latin typeface="Corbel"/>
                <a:cs typeface="Arial" panose="020B0604020202020204" pitchFamily="34" charset="0"/>
              </a:rPr>
            </a:br>
            <a:r>
              <a:rPr lang="en-GB" altLang="da-DK" sz="900" noProof="1">
                <a:solidFill>
                  <a:srgbClr val="000000"/>
                </a:solidFill>
                <a:latin typeface="Corbel"/>
                <a:cs typeface="Arial" panose="020B0604020202020204" pitchFamily="34" charset="0"/>
              </a:rPr>
              <a:t>insert a new one, the picture may </a:t>
            </a:r>
            <a:br>
              <a:rPr lang="en-GB" altLang="da-DK" sz="900" noProof="1">
                <a:solidFill>
                  <a:srgbClr val="000000"/>
                </a:solidFill>
                <a:latin typeface="Corbel"/>
                <a:cs typeface="Arial" panose="020B0604020202020204" pitchFamily="34" charset="0"/>
              </a:rPr>
            </a:br>
            <a:r>
              <a:rPr lang="en-GB" altLang="da-DK" sz="900" noProof="1">
                <a:solidFill>
                  <a:srgbClr val="000000"/>
                </a:solidFill>
                <a:latin typeface="Corbel"/>
                <a:cs typeface="Arial" panose="020B0604020202020204" pitchFamily="34" charset="0"/>
              </a:rPr>
              <a:t>lie in front of the text or graphic,</a:t>
            </a:r>
            <a:r>
              <a:rPr lang="en-GB" altLang="da-DK" sz="900" strike="sngStrike" noProof="1">
                <a:solidFill>
                  <a:srgbClr val="000000"/>
                </a:solidFill>
                <a:latin typeface="Corbel"/>
                <a:cs typeface="Arial" panose="020B0604020202020204" pitchFamily="34" charset="0"/>
              </a:rPr>
              <a:t> </a:t>
            </a:r>
            <a:br>
              <a:rPr lang="en-GB" altLang="da-DK" sz="900" noProof="1">
                <a:solidFill>
                  <a:srgbClr val="000000"/>
                </a:solidFill>
                <a:latin typeface="Corbel"/>
                <a:cs typeface="Arial" panose="020B0604020202020204" pitchFamily="34" charset="0"/>
              </a:rPr>
            </a:br>
            <a:r>
              <a:rPr lang="en-GB" altLang="da-DK" sz="900" noProof="1">
                <a:solidFill>
                  <a:srgbClr val="000000"/>
                </a:solidFill>
                <a:latin typeface="Corbel"/>
                <a:cs typeface="Arial" panose="020B0604020202020204" pitchFamily="34" charset="0"/>
              </a:rPr>
              <a:t>if this happens, select the picture, </a:t>
            </a:r>
            <a:br>
              <a:rPr lang="en-GB" altLang="da-DK" sz="900" noProof="1">
                <a:solidFill>
                  <a:srgbClr val="000000"/>
                </a:solidFill>
                <a:latin typeface="Corbel"/>
                <a:cs typeface="Arial" panose="020B0604020202020204" pitchFamily="34" charset="0"/>
              </a:rPr>
            </a:br>
            <a:r>
              <a:rPr lang="en-GB" altLang="da-DK" sz="900" noProof="1">
                <a:solidFill>
                  <a:srgbClr val="000000"/>
                </a:solidFill>
                <a:latin typeface="Corbel"/>
                <a:cs typeface="Arial" panose="020B0604020202020204" pitchFamily="34" charset="0"/>
              </a:rPr>
              <a:t>right-click and choose </a:t>
            </a:r>
            <a:r>
              <a:rPr lang="en-GB" altLang="da-DK" sz="900" b="1" noProof="1">
                <a:solidFill>
                  <a:srgbClr val="000000"/>
                </a:solidFill>
                <a:latin typeface="Corbel"/>
                <a:cs typeface="Arial" panose="020B0604020202020204" pitchFamily="34" charset="0"/>
              </a:rPr>
              <a:t>Send to Back</a:t>
            </a:r>
            <a:endParaRPr lang="en-GB">
              <a:solidFill>
                <a:srgbClr val="000000"/>
              </a:solidFill>
            </a:endParaRPr>
          </a:p>
          <a:p>
            <a:pPr eaLnBrk="1" hangingPunct="1">
              <a:spcBef>
                <a:spcPct val="0"/>
              </a:spcBef>
              <a:spcAft>
                <a:spcPts val="600"/>
              </a:spcAft>
              <a:buFontTx/>
              <a:buNone/>
              <a:defRPr/>
            </a:pPr>
            <a:endParaRPr lang="en-GB" altLang="da-DK" sz="900" noProof="1">
              <a:solidFill>
                <a:srgbClr val="000000"/>
              </a:solidFill>
              <a:latin typeface="Corbel"/>
              <a:cs typeface="Arial" panose="020B0604020202020204" pitchFamily="34" charset="0"/>
            </a:endParaRPr>
          </a:p>
        </p:txBody>
      </p:sp>
      <p:sp>
        <p:nvSpPr>
          <p:cNvPr id="12" name="Text Box 48"/>
          <p:cNvSpPr txBox="1">
            <a:spLocks noChangeArrowheads="1"/>
          </p:cNvSpPr>
          <p:nvPr userDrawn="1"/>
        </p:nvSpPr>
        <p:spPr bwMode="auto">
          <a:xfrm>
            <a:off x="693739" y="3277385"/>
            <a:ext cx="2160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rgbClr val="000000"/>
                </a:solidFill>
                <a:latin typeface="Corbel"/>
                <a:cs typeface="Arial" panose="020B0604020202020204" pitchFamily="34" charset="0"/>
              </a:rPr>
              <a:t>Use layouts</a:t>
            </a:r>
            <a:endParaRPr lang="en-GB">
              <a:solidFill>
                <a:srgbClr val="000000"/>
              </a:solidFill>
            </a:endParaRPr>
          </a:p>
          <a:p>
            <a:pPr eaLnBrk="1" hangingPunct="1">
              <a:spcAft>
                <a:spcPts val="600"/>
              </a:spcAft>
              <a:defRPr/>
            </a:pPr>
            <a:r>
              <a:rPr lang="en-GB" altLang="da-DK" sz="900" b="1" noProof="1">
                <a:solidFill>
                  <a:srgbClr val="000000"/>
                </a:solidFill>
                <a:latin typeface="Corbel"/>
                <a:cs typeface="Arial" panose="020B0604020202020204" pitchFamily="34" charset="0"/>
              </a:rPr>
              <a:t>1. </a:t>
            </a:r>
            <a:r>
              <a:rPr lang="en-GB" altLang="da-DK" sz="900" noProof="1">
                <a:solidFill>
                  <a:srgbClr val="000000"/>
                </a:solidFill>
                <a:latin typeface="Corbel"/>
                <a:cs typeface="Arial" panose="020B0604020202020204" pitchFamily="34" charset="0"/>
              </a:rPr>
              <a:t>Click the </a:t>
            </a:r>
            <a:r>
              <a:rPr lang="en-GB" altLang="da-DK" sz="900" b="1" noProof="1">
                <a:solidFill>
                  <a:srgbClr val="000000"/>
                </a:solidFill>
                <a:latin typeface="Corbel"/>
                <a:cs typeface="Arial" panose="020B0604020202020204" pitchFamily="34" charset="0"/>
              </a:rPr>
              <a:t>Home tab</a:t>
            </a:r>
            <a:endParaRPr lang="en-GB" altLang="da-DK" sz="900" strike="sngStrike" noProof="1">
              <a:solidFill>
                <a:srgbClr val="000000"/>
              </a:solidFill>
              <a:latin typeface="Corbel"/>
              <a:cs typeface="Arial" panose="020B0604020202020204" pitchFamily="34" charset="0"/>
            </a:endParaRPr>
          </a:p>
          <a:p>
            <a:pPr eaLnBrk="1" hangingPunct="1">
              <a:spcAft>
                <a:spcPts val="600"/>
              </a:spcAft>
              <a:defRPr/>
            </a:pPr>
            <a:r>
              <a:rPr lang="en-GB" altLang="da-DK" sz="900" b="1" noProof="1">
                <a:solidFill>
                  <a:srgbClr val="000000"/>
                </a:solidFill>
                <a:latin typeface="Corbel"/>
                <a:cs typeface="Arial" panose="020B0604020202020204" pitchFamily="34" charset="0"/>
              </a:rPr>
              <a:t>2. </a:t>
            </a:r>
            <a:r>
              <a:rPr lang="en-GB" altLang="da-DK" sz="900" noProof="1">
                <a:solidFill>
                  <a:srgbClr val="000000"/>
                </a:solidFill>
                <a:latin typeface="Corbel"/>
                <a:cs typeface="Arial" panose="020B0604020202020204" pitchFamily="34" charset="0"/>
              </a:rPr>
              <a:t>Click the </a:t>
            </a:r>
            <a:r>
              <a:rPr lang="en-GB" altLang="da-DK" sz="900" b="1" noProof="1">
                <a:solidFill>
                  <a:srgbClr val="000000"/>
                </a:solidFill>
                <a:latin typeface="Corbel"/>
                <a:cs typeface="Arial" panose="020B0604020202020204" pitchFamily="34" charset="0"/>
              </a:rPr>
              <a:t>New Slide </a:t>
            </a:r>
            <a:r>
              <a:rPr lang="en-GB" altLang="da-DK" sz="900" noProof="1">
                <a:solidFill>
                  <a:srgbClr val="000000"/>
                </a:solidFill>
                <a:latin typeface="Corbel"/>
                <a:cs typeface="Arial" panose="020B0604020202020204" pitchFamily="34" charset="0"/>
              </a:rPr>
              <a:t>menu to insert new slide</a:t>
            </a:r>
            <a:endParaRPr lang="en-GB">
              <a:solidFill>
                <a:srgbClr val="000000"/>
              </a:solidFill>
            </a:endParaRPr>
          </a:p>
          <a:p>
            <a:pPr eaLnBrk="1" hangingPunct="1">
              <a:spcAft>
                <a:spcPts val="240"/>
              </a:spcAft>
              <a:defRPr/>
            </a:pPr>
            <a:r>
              <a:rPr lang="en-GB" altLang="da-DK" sz="900" b="1" noProof="1">
                <a:solidFill>
                  <a:srgbClr val="000000"/>
                </a:solidFill>
                <a:latin typeface="Corbel"/>
                <a:cs typeface="Arial" panose="020B0604020202020204" pitchFamily="34" charset="0"/>
              </a:rPr>
              <a:t>3. </a:t>
            </a:r>
            <a:r>
              <a:rPr lang="en-GB" altLang="da-DK" sz="900" noProof="1">
                <a:solidFill>
                  <a:srgbClr val="000000"/>
                </a:solidFill>
                <a:latin typeface="Corbel"/>
                <a:cs typeface="Arial" panose="020B0604020202020204" pitchFamily="34" charset="0"/>
              </a:rPr>
              <a:t>Choose </a:t>
            </a:r>
            <a:r>
              <a:rPr lang="en-GB" altLang="da-DK" sz="900" b="1" noProof="1">
                <a:solidFill>
                  <a:srgbClr val="000000"/>
                </a:solidFill>
                <a:latin typeface="Corbel"/>
                <a:cs typeface="Arial" panose="020B0604020202020204" pitchFamily="34" charset="0"/>
              </a:rPr>
              <a:t>Layout</a:t>
            </a:r>
            <a:r>
              <a:rPr lang="en-GB" altLang="da-DK" sz="900" noProof="1">
                <a:solidFill>
                  <a:srgbClr val="000000"/>
                </a:solidFill>
                <a:latin typeface="Corbel"/>
                <a:cs typeface="Arial" panose="020B0604020202020204" pitchFamily="34" charset="0"/>
              </a:rPr>
              <a:t> to change an appropriate layout from the </a:t>
            </a:r>
            <a:br>
              <a:rPr lang="en-GB" altLang="da-DK" sz="900" noProof="1">
                <a:solidFill>
                  <a:srgbClr val="000000"/>
                </a:solidFill>
                <a:latin typeface="Corbel"/>
                <a:cs typeface="Arial" panose="020B0604020202020204" pitchFamily="34" charset="0"/>
              </a:rPr>
            </a:br>
            <a:r>
              <a:rPr lang="en-GB" altLang="da-DK" sz="900" noProof="1">
                <a:solidFill>
                  <a:srgbClr val="000000"/>
                </a:solidFill>
                <a:latin typeface="Corbel"/>
                <a:cs typeface="Arial" panose="020B0604020202020204" pitchFamily="34" charset="0"/>
              </a:rPr>
              <a:t>"drop down" menu </a:t>
            </a:r>
            <a:endParaRPr lang="en-GB" sz="900" b="1" noProof="1">
              <a:solidFill>
                <a:srgbClr val="000000"/>
              </a:solidFill>
              <a:latin typeface="Corbel"/>
              <a:cs typeface="Arial" panose="020B0604020202020204" pitchFamily="34" charset="0"/>
            </a:endParaRPr>
          </a:p>
        </p:txBody>
      </p:sp>
      <p:sp>
        <p:nvSpPr>
          <p:cNvPr id="27" name="AutoShape 4"/>
          <p:cNvSpPr>
            <a:spLocks/>
          </p:cNvSpPr>
          <p:nvPr userDrawn="1"/>
        </p:nvSpPr>
        <p:spPr bwMode="gray">
          <a:xfrm>
            <a:off x="706058" y="4709084"/>
            <a:ext cx="2160000" cy="913070"/>
          </a:xfrm>
          <a:prstGeom prst="rect">
            <a:avLst/>
          </a:prstGeom>
          <a:noFill/>
          <a:ln w="12700" algn="ctr">
            <a:noFill/>
            <a:miter lim="800000"/>
            <a:headEnd/>
            <a:tailEnd/>
          </a:ln>
          <a:effectLst/>
        </p:spPr>
        <p:txBody>
          <a:bodyPr wrap="square" lIns="0" tIns="0" rIns="0" bIns="0">
            <a:spAutoFit/>
          </a:bodyPr>
          <a:lstStyle/>
          <a:p>
            <a:pPr>
              <a:spcAft>
                <a:spcPts val="600"/>
              </a:spcAft>
              <a:buFont typeface="+mj-lt"/>
              <a:buNone/>
              <a:defRPr/>
            </a:pPr>
            <a:r>
              <a:rPr lang="en-GB" sz="1000" b="1" noProof="1">
                <a:solidFill>
                  <a:srgbClr val="000000"/>
                </a:solidFill>
                <a:cs typeface="Arial" panose="020B0604020202020204" pitchFamily="34" charset="0"/>
              </a:rPr>
              <a:t>Reset slide</a:t>
            </a:r>
            <a:endParaRPr lang="en-GB">
              <a:solidFill>
                <a:srgbClr val="000000"/>
              </a:solidFill>
            </a:endParaRPr>
          </a:p>
          <a:p>
            <a:pPr>
              <a:spcAft>
                <a:spcPts val="600"/>
              </a:spcAft>
              <a:buFont typeface="+mj-lt"/>
              <a:buNone/>
              <a:defRPr/>
            </a:pPr>
            <a:r>
              <a:rPr lang="en-GB" altLang="da-DK" sz="900" b="1" noProof="1">
                <a:solidFill>
                  <a:srgbClr val="000000"/>
                </a:solidFill>
                <a:cs typeface="Arial" panose="020B0604020202020204" pitchFamily="34" charset="0"/>
              </a:rPr>
              <a:t>1.</a:t>
            </a:r>
            <a:r>
              <a:rPr lang="en-GB" altLang="da-DK" sz="900" noProof="1">
                <a:solidFill>
                  <a:srgbClr val="000000"/>
                </a:solidFill>
                <a:cs typeface="Arial" panose="020B0604020202020204" pitchFamily="34" charset="0"/>
              </a:rPr>
              <a:t> Click the </a:t>
            </a:r>
            <a:r>
              <a:rPr lang="en-GB" altLang="da-DK" sz="900" b="1" noProof="1">
                <a:solidFill>
                  <a:srgbClr val="000000"/>
                </a:solidFill>
                <a:cs typeface="Arial" panose="020B0604020202020204" pitchFamily="34" charset="0"/>
              </a:rPr>
              <a:t>Home tab</a:t>
            </a:r>
            <a:endParaRPr lang="en-GB" altLang="da-DK" sz="900" strike="sngStrike" noProof="1">
              <a:solidFill>
                <a:srgbClr val="000000"/>
              </a:solidFill>
              <a:cs typeface="Arial" panose="020B0604020202020204" pitchFamily="34" charset="0"/>
            </a:endParaRPr>
          </a:p>
          <a:p>
            <a:pPr>
              <a:spcAft>
                <a:spcPts val="240"/>
              </a:spcAft>
              <a:buFont typeface="+mj-lt"/>
              <a:buNone/>
              <a:defRPr/>
            </a:pPr>
            <a:r>
              <a:rPr lang="en-GB" altLang="da-DK" sz="900" b="1" noProof="1">
                <a:solidFill>
                  <a:srgbClr val="000000"/>
                </a:solidFill>
                <a:cs typeface="Arial" panose="020B0604020202020204" pitchFamily="34" charset="0"/>
              </a:rPr>
              <a:t>2. </a:t>
            </a:r>
            <a:r>
              <a:rPr lang="en-GB" altLang="da-DK" sz="900" noProof="1">
                <a:solidFill>
                  <a:srgbClr val="000000"/>
                </a:solidFill>
                <a:cs typeface="Arial" panose="020B0604020202020204" pitchFamily="34" charset="0"/>
              </a:rPr>
              <a:t>Click the </a:t>
            </a:r>
            <a:r>
              <a:rPr lang="en-GB" altLang="da-DK" sz="900" b="1" noProof="1">
                <a:solidFill>
                  <a:srgbClr val="000000"/>
                </a:solidFill>
                <a:cs typeface="Arial" panose="020B0604020202020204" pitchFamily="34" charset="0"/>
              </a:rPr>
              <a:t>Reset </a:t>
            </a:r>
            <a:r>
              <a:rPr lang="en-GB" altLang="da-DK" sz="900" noProof="1">
                <a:solidFill>
                  <a:srgbClr val="000000"/>
                </a:solidFill>
                <a:cs typeface="Arial" panose="020B0604020202020204" pitchFamily="34" charset="0"/>
              </a:rPr>
              <a:t>menu to reset</a:t>
            </a:r>
            <a:endParaRPr lang="en-GB">
              <a:solidFill>
                <a:srgbClr val="000000"/>
              </a:solidFill>
            </a:endParaRPr>
          </a:p>
          <a:p>
            <a:pPr>
              <a:spcAft>
                <a:spcPts val="240"/>
              </a:spcAft>
              <a:buFont typeface="+mj-lt"/>
              <a:buNone/>
              <a:defRPr/>
            </a:pPr>
            <a:r>
              <a:rPr lang="en-GB" altLang="da-DK" sz="900" noProof="1">
                <a:solidFill>
                  <a:srgbClr val="000000"/>
                </a:solidFill>
                <a:cs typeface="Arial" panose="020B0604020202020204" pitchFamily="34" charset="0"/>
              </a:rPr>
              <a:t>position, size and formatting of the</a:t>
            </a:r>
            <a:endParaRPr lang="en-GB">
              <a:solidFill>
                <a:srgbClr val="000000"/>
              </a:solidFill>
            </a:endParaRPr>
          </a:p>
          <a:p>
            <a:pPr>
              <a:spcAft>
                <a:spcPts val="240"/>
              </a:spcAft>
              <a:buFont typeface="+mj-lt"/>
              <a:buNone/>
              <a:defRPr/>
            </a:pPr>
            <a:r>
              <a:rPr lang="en-GB" altLang="da-DK" sz="900" noProof="1">
                <a:solidFill>
                  <a:srgbClr val="000000"/>
                </a:solidFill>
                <a:cs typeface="Arial" panose="020B0604020202020204" pitchFamily="34" charset="0"/>
              </a:rPr>
              <a:t>slide placeholders to their default settings</a:t>
            </a: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srgbClr val="000000"/>
              </a:solidFill>
            </a:endParaRPr>
          </a:p>
        </p:txBody>
      </p:sp>
      <p:sp>
        <p:nvSpPr>
          <p:cNvPr id="4" name="Rectangle 2"/>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srgbClr val="000000"/>
              </a:solidFill>
            </a:endParaRPr>
          </a:p>
        </p:txBody>
      </p:sp>
      <p:sp>
        <p:nvSpPr>
          <p:cNvPr id="29" name="Text Box 48"/>
          <p:cNvSpPr txBox="1">
            <a:spLocks noChangeArrowheads="1"/>
          </p:cNvSpPr>
          <p:nvPr userDrawn="1"/>
        </p:nvSpPr>
        <p:spPr bwMode="auto">
          <a:xfrm>
            <a:off x="693740" y="1409700"/>
            <a:ext cx="2486866"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rgbClr val="000000"/>
                </a:solidFill>
                <a:latin typeface="Corbel"/>
                <a:cs typeface="Arial" panose="020B0604020202020204" pitchFamily="34" charset="0"/>
              </a:rPr>
              <a:t>Use text styles</a:t>
            </a:r>
          </a:p>
          <a:p>
            <a:pPr eaLnBrk="1" hangingPunct="1">
              <a:spcAft>
                <a:spcPts val="600"/>
              </a:spcAft>
              <a:defRPr/>
            </a:pPr>
            <a:r>
              <a:rPr lang="en-GB" altLang="da-DK" sz="900" noProof="1">
                <a:solidFill>
                  <a:srgbClr val="000000"/>
                </a:solidFill>
                <a:latin typeface="Corbel"/>
                <a:cs typeface="Arial" panose="020B0604020202020204" pitchFamily="34" charset="0"/>
              </a:rPr>
              <a:t>Delete bullet if you want regular text. Click ENTER and then Bullet-button for correct bullet. </a:t>
            </a:r>
            <a:br>
              <a:rPr lang="en-GB" altLang="da-DK" sz="900" noProof="1">
                <a:solidFill>
                  <a:srgbClr val="000000"/>
                </a:solidFill>
                <a:latin typeface="Corbel"/>
                <a:cs typeface="Arial" panose="020B0604020202020204" pitchFamily="34" charset="0"/>
              </a:rPr>
            </a:br>
            <a:r>
              <a:rPr lang="en-GB" altLang="da-DK" sz="900" noProof="1">
                <a:solidFill>
                  <a:srgbClr val="000000"/>
                </a:solidFill>
                <a:latin typeface="Corbel"/>
                <a:cs typeface="Arial" panose="020B0604020202020204" pitchFamily="34" charset="0"/>
              </a:rPr>
              <a:t>Use the </a:t>
            </a:r>
            <a:r>
              <a:rPr lang="en-GB" altLang="da-DK" sz="900" b="1" noProof="1">
                <a:solidFill>
                  <a:srgbClr val="000000"/>
                </a:solidFill>
                <a:latin typeface="Corbel"/>
                <a:cs typeface="Arial" panose="020B0604020202020204" pitchFamily="34" charset="0"/>
              </a:rPr>
              <a:t>TAB</a:t>
            </a:r>
            <a:r>
              <a:rPr lang="en-GB" altLang="da-DK" sz="900" noProof="1">
                <a:solidFill>
                  <a:srgbClr val="000000"/>
                </a:solidFill>
                <a:latin typeface="Corbel"/>
                <a:cs typeface="Arial" panose="020B0604020202020204" pitchFamily="34" charset="0"/>
              </a:rPr>
              <a:t>-key to jump through </a:t>
            </a:r>
            <a:br>
              <a:rPr lang="en-GB" altLang="da-DK" sz="900" noProof="1">
                <a:solidFill>
                  <a:srgbClr val="000000"/>
                </a:solidFill>
                <a:latin typeface="Corbel"/>
                <a:cs typeface="Arial" panose="020B0604020202020204" pitchFamily="34" charset="0"/>
              </a:rPr>
            </a:br>
            <a:r>
              <a:rPr lang="en-GB" altLang="da-DK" sz="900" noProof="1">
                <a:solidFill>
                  <a:srgbClr val="000000"/>
                </a:solidFill>
                <a:latin typeface="Corbel"/>
                <a:cs typeface="Arial" panose="020B0604020202020204" pitchFamily="34" charset="0"/>
              </a:rPr>
              <a:t>levels. Click </a:t>
            </a:r>
            <a:r>
              <a:rPr lang="en-GB" altLang="da-DK" sz="900" b="1" noProof="1">
                <a:solidFill>
                  <a:srgbClr val="000000"/>
                </a:solidFill>
                <a:latin typeface="Corbel"/>
                <a:cs typeface="Arial" panose="020B0604020202020204" pitchFamily="34" charset="0"/>
              </a:rPr>
              <a:t>ENTER</a:t>
            </a:r>
            <a:r>
              <a:rPr lang="en-GB" altLang="da-DK" sz="900" noProof="1">
                <a:solidFill>
                  <a:srgbClr val="000000"/>
                </a:solidFill>
                <a:latin typeface="Corbel"/>
                <a:cs typeface="Arial" panose="020B0604020202020204" pitchFamily="34" charset="0"/>
              </a:rPr>
              <a:t>, then </a:t>
            </a:r>
            <a:r>
              <a:rPr lang="en-GB" altLang="da-DK" sz="900" b="1" noProof="1">
                <a:solidFill>
                  <a:srgbClr val="000000"/>
                </a:solidFill>
                <a:latin typeface="Corbel"/>
                <a:cs typeface="Arial" panose="020B0604020202020204" pitchFamily="34" charset="0"/>
              </a:rPr>
              <a:t>TAB</a:t>
            </a:r>
            <a:r>
              <a:rPr lang="en-GB" altLang="da-DK" sz="900" noProof="1">
                <a:solidFill>
                  <a:srgbClr val="000000"/>
                </a:solidFill>
                <a:latin typeface="Corbel"/>
                <a:cs typeface="Arial" panose="020B0604020202020204" pitchFamily="34" charset="0"/>
              </a:rPr>
              <a:t> to switch from </a:t>
            </a:r>
            <a:br>
              <a:rPr lang="en-GB" altLang="da-DK" sz="900" noProof="1">
                <a:solidFill>
                  <a:srgbClr val="000000"/>
                </a:solidFill>
                <a:latin typeface="Corbel"/>
                <a:cs typeface="Arial" panose="020B0604020202020204" pitchFamily="34" charset="0"/>
              </a:rPr>
            </a:br>
            <a:r>
              <a:rPr lang="en-GB" altLang="da-DK" sz="900" noProof="1">
                <a:solidFill>
                  <a:srgbClr val="000000"/>
                </a:solidFill>
                <a:latin typeface="Corbel"/>
                <a:cs typeface="Arial" panose="020B0604020202020204" pitchFamily="34" charset="0"/>
              </a:rPr>
              <a:t>one level to the next level</a:t>
            </a:r>
            <a:endParaRPr lang="en-GB">
              <a:solidFill>
                <a:srgbClr val="000000"/>
              </a:solidFill>
            </a:endParaRPr>
          </a:p>
          <a:p>
            <a:pPr eaLnBrk="1" hangingPunct="1">
              <a:spcAft>
                <a:spcPts val="240"/>
              </a:spcAft>
              <a:defRPr/>
            </a:pPr>
            <a:r>
              <a:rPr lang="en-GB" altLang="da-DK" sz="900" noProof="1">
                <a:solidFill>
                  <a:srgbClr val="000000"/>
                </a:solidFill>
                <a:latin typeface="Corbel"/>
                <a:cs typeface="Arial" panose="020B0604020202020204" pitchFamily="34" charset="0"/>
              </a:rPr>
              <a:t>To go back in levels use </a:t>
            </a:r>
            <a:r>
              <a:rPr lang="en-GB" altLang="da-DK" sz="900" b="1" noProof="1">
                <a:solidFill>
                  <a:srgbClr val="000000"/>
                </a:solidFill>
                <a:latin typeface="Corbel"/>
                <a:cs typeface="Arial" panose="020B0604020202020204" pitchFamily="34" charset="0"/>
              </a:rPr>
              <a:t>SHIFT-TAB</a:t>
            </a:r>
          </a:p>
          <a:p>
            <a:pPr eaLnBrk="1" hangingPunct="1">
              <a:spcAft>
                <a:spcPts val="240"/>
              </a:spcAft>
              <a:defRPr/>
            </a:pPr>
            <a:endParaRPr lang="en-GB" sz="900" b="1" noProof="1">
              <a:solidFill>
                <a:srgbClr val="000000"/>
              </a:solidFill>
              <a:latin typeface="Corbel"/>
              <a:cs typeface="Arial" panose="020B0604020202020204" pitchFamily="34" charset="0"/>
            </a:endParaRPr>
          </a:p>
          <a:p>
            <a:pPr eaLnBrk="1" hangingPunct="1">
              <a:spcAft>
                <a:spcPts val="240"/>
              </a:spcAft>
              <a:defRPr/>
            </a:pPr>
            <a:r>
              <a:rPr lang="en-GB" sz="900" noProof="1">
                <a:solidFill>
                  <a:srgbClr val="000000"/>
                </a:solidFill>
                <a:latin typeface="Corbel"/>
                <a:cs typeface="Arial" panose="020B0604020202020204" pitchFamily="34" charset="0"/>
              </a:rPr>
              <a:t>Alternatively, </a:t>
            </a:r>
            <a:r>
              <a:rPr lang="en-GB" sz="900" b="1" noProof="1">
                <a:solidFill>
                  <a:srgbClr val="000000"/>
                </a:solidFill>
                <a:latin typeface="Corbel"/>
                <a:cs typeface="Arial" panose="020B0604020202020204" pitchFamily="34" charset="0"/>
              </a:rPr>
              <a:t>Increase</a:t>
            </a:r>
            <a:r>
              <a:rPr lang="en-GB" sz="900" noProof="1">
                <a:solidFill>
                  <a:srgbClr val="000000"/>
                </a:solidFill>
                <a:latin typeface="Corbel"/>
                <a:cs typeface="Arial" panose="020B0604020202020204" pitchFamily="34" charset="0"/>
              </a:rPr>
              <a:t> and</a:t>
            </a:r>
            <a:br>
              <a:rPr lang="en-GB" sz="900" noProof="1">
                <a:solidFill>
                  <a:srgbClr val="000000"/>
                </a:solidFill>
                <a:latin typeface="Corbel"/>
                <a:cs typeface="Arial" panose="020B0604020202020204" pitchFamily="34" charset="0"/>
              </a:rPr>
            </a:br>
            <a:r>
              <a:rPr lang="en-GB" sz="900" b="1" noProof="1">
                <a:solidFill>
                  <a:srgbClr val="000000"/>
                </a:solidFill>
                <a:latin typeface="Corbel"/>
                <a:cs typeface="Arial" panose="020B0604020202020204" pitchFamily="34" charset="0"/>
              </a:rPr>
              <a:t>Decrease </a:t>
            </a:r>
            <a:r>
              <a:rPr lang="en-GB" sz="900" noProof="1">
                <a:solidFill>
                  <a:srgbClr val="000000"/>
                </a:solidFill>
                <a:latin typeface="Corbel"/>
                <a:cs typeface="Arial" panose="020B0604020202020204" pitchFamily="34" charset="0"/>
              </a:rPr>
              <a:t>list level can be used</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36522" y="5318642"/>
            <a:ext cx="492452" cy="200416"/>
          </a:xfrm>
          <a:prstGeom prst="rect">
            <a:avLst/>
          </a:prstGeom>
        </p:spPr>
      </p:pic>
      <p:pic>
        <p:nvPicPr>
          <p:cNvPr id="13" name="Picture 12"/>
          <p:cNvPicPr>
            <a:picLocks noChangeAspect="1"/>
          </p:cNvPicPr>
          <p:nvPr userDrawn="1"/>
        </p:nvPicPr>
        <p:blipFill>
          <a:blip r:embed="rId3"/>
          <a:stretch>
            <a:fillRect/>
          </a:stretch>
        </p:blipFill>
        <p:spPr>
          <a:xfrm>
            <a:off x="3038544" y="3538594"/>
            <a:ext cx="324764" cy="578237"/>
          </a:xfrm>
          <a:prstGeom prst="rect">
            <a:avLst/>
          </a:prstGeom>
        </p:spPr>
      </p:pic>
      <p:pic>
        <p:nvPicPr>
          <p:cNvPr id="16" name="Billede 1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034534" y="4208198"/>
            <a:ext cx="593368" cy="192211"/>
          </a:xfrm>
          <a:prstGeom prst="rect">
            <a:avLst/>
          </a:prstGeom>
        </p:spPr>
      </p:pic>
      <p:pic>
        <p:nvPicPr>
          <p:cNvPr id="28" name="Billede 27"/>
          <p:cNvPicPr>
            <a:picLocks noChangeAspect="1"/>
          </p:cNvPicPr>
          <p:nvPr userDrawn="1"/>
        </p:nvPicPr>
        <p:blipFill>
          <a:blip r:embed="rId5"/>
          <a:stretch>
            <a:fillRect/>
          </a:stretch>
        </p:blipFill>
        <p:spPr>
          <a:xfrm>
            <a:off x="3005150" y="2651636"/>
            <a:ext cx="549328" cy="285228"/>
          </a:xfrm>
          <a:prstGeom prst="rect">
            <a:avLst/>
          </a:prstGeom>
        </p:spPr>
      </p:pic>
      <p:pic>
        <p:nvPicPr>
          <p:cNvPr id="2" name="Billede 1"/>
          <p:cNvPicPr>
            <a:picLocks noChangeAspect="1"/>
          </p:cNvPicPr>
          <p:nvPr userDrawn="1"/>
        </p:nvPicPr>
        <p:blipFill>
          <a:blip r:embed="rId6"/>
          <a:stretch>
            <a:fillRect/>
          </a:stretch>
        </p:blipFill>
        <p:spPr>
          <a:xfrm>
            <a:off x="6244130" y="3299068"/>
            <a:ext cx="359695" cy="335309"/>
          </a:xfrm>
          <a:prstGeom prst="rect">
            <a:avLst/>
          </a:prstGeom>
        </p:spPr>
      </p:pic>
      <p:pic>
        <p:nvPicPr>
          <p:cNvPr id="3" name="Picture 2"/>
          <p:cNvPicPr>
            <a:picLocks noChangeAspect="1"/>
          </p:cNvPicPr>
          <p:nvPr userDrawn="1"/>
        </p:nvPicPr>
        <p:blipFill>
          <a:blip r:embed="rId7"/>
          <a:stretch>
            <a:fillRect/>
          </a:stretch>
        </p:blipFill>
        <p:spPr>
          <a:xfrm>
            <a:off x="3033346" y="1652716"/>
            <a:ext cx="297872" cy="183305"/>
          </a:xfrm>
          <a:prstGeom prst="rect">
            <a:avLst/>
          </a:prstGeom>
        </p:spPr>
      </p:pic>
      <p:pic>
        <p:nvPicPr>
          <p:cNvPr id="7" name="Picture 6"/>
          <p:cNvPicPr>
            <a:picLocks noChangeAspect="1"/>
          </p:cNvPicPr>
          <p:nvPr userDrawn="1"/>
        </p:nvPicPr>
        <p:blipFill>
          <a:blip r:embed="rId8"/>
          <a:stretch>
            <a:fillRect/>
          </a:stretch>
        </p:blipFill>
        <p:spPr>
          <a:xfrm>
            <a:off x="6244130" y="1609684"/>
            <a:ext cx="379911" cy="519470"/>
          </a:xfrm>
          <a:prstGeom prst="rect">
            <a:avLst/>
          </a:prstGeom>
        </p:spPr>
      </p:pic>
      <p:pic>
        <p:nvPicPr>
          <p:cNvPr id="5" name="Picture 4"/>
          <p:cNvPicPr>
            <a:picLocks noChangeAspect="1"/>
          </p:cNvPicPr>
          <p:nvPr userDrawn="1"/>
        </p:nvPicPr>
        <p:blipFill>
          <a:blip r:embed="rId9"/>
          <a:stretch>
            <a:fillRect/>
          </a:stretch>
        </p:blipFill>
        <p:spPr>
          <a:xfrm>
            <a:off x="6244130" y="2375882"/>
            <a:ext cx="397317" cy="588030"/>
          </a:xfrm>
          <a:prstGeom prst="rect">
            <a:avLst/>
          </a:prstGeom>
        </p:spPr>
      </p:pic>
      <p:pic>
        <p:nvPicPr>
          <p:cNvPr id="8" name="Picture 7"/>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6284541" y="3015268"/>
            <a:ext cx="605090" cy="130498"/>
          </a:xfrm>
          <a:prstGeom prst="rect">
            <a:avLst/>
          </a:prstGeom>
        </p:spPr>
      </p:pic>
    </p:spTree>
    <p:extLst>
      <p:ext uri="{BB962C8B-B14F-4D97-AF65-F5344CB8AC3E}">
        <p14:creationId xmlns:p14="http://schemas.microsoft.com/office/powerpoint/2010/main" val="30384280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Rubrik och punktlista">
    <p:spTree>
      <p:nvGrpSpPr>
        <p:cNvPr id="1" name=""/>
        <p:cNvGrpSpPr/>
        <p:nvPr/>
      </p:nvGrpSpPr>
      <p:grpSpPr>
        <a:xfrm>
          <a:off x="0" y="0"/>
          <a:ext cx="0" cy="0"/>
          <a:chOff x="0" y="0"/>
          <a:chExt cx="0" cy="0"/>
        </a:xfrm>
      </p:grpSpPr>
      <p:sp>
        <p:nvSpPr>
          <p:cNvPr id="2" name="Rubrik 1"/>
          <p:cNvSpPr>
            <a:spLocks noGrp="1"/>
          </p:cNvSpPr>
          <p:nvPr>
            <p:ph type="title"/>
          </p:nvPr>
        </p:nvSpPr>
        <p:spPr>
          <a:xfrm>
            <a:off x="960000" y="720000"/>
            <a:ext cx="10272000" cy="1143000"/>
          </a:xfrm>
        </p:spPr>
        <p:txBody>
          <a:bodyPr wrap="square" lIns="0" tIns="0" rIns="0" bIns="0" anchor="t">
            <a:normAutofit/>
          </a:bodyPr>
          <a:lstStyle>
            <a:lvl1pPr algn="l">
              <a:defRPr sz="3400" b="1" baseline="0">
                <a:solidFill>
                  <a:srgbClr val="777877"/>
                </a:solidFill>
                <a:latin typeface="Arial" pitchFamily="34" charset="0"/>
                <a:cs typeface="Arial" pitchFamily="34" charset="0"/>
              </a:defRPr>
            </a:lvl1pPr>
          </a:lstStyle>
          <a:p>
            <a:r>
              <a:rPr lang="en-US"/>
              <a:t>Click to edit Master title style</a:t>
            </a:r>
            <a:endParaRPr lang="sv-SE" dirty="0"/>
          </a:p>
        </p:txBody>
      </p:sp>
      <p:sp>
        <p:nvSpPr>
          <p:cNvPr id="9" name="Platshållare för text 8"/>
          <p:cNvSpPr>
            <a:spLocks noGrp="1"/>
          </p:cNvSpPr>
          <p:nvPr>
            <p:ph type="body" sz="quarter" idx="10" hasCustomPrompt="1"/>
          </p:nvPr>
        </p:nvSpPr>
        <p:spPr>
          <a:xfrm>
            <a:off x="960000" y="2060576"/>
            <a:ext cx="10272000" cy="3889375"/>
          </a:xfrm>
        </p:spPr>
        <p:txBody>
          <a:bodyPr lIns="0" tIns="0" rIns="0" bIns="0">
            <a:normAutofit/>
          </a:bodyPr>
          <a:lstStyle>
            <a:lvl1pPr marL="288000" indent="-288000">
              <a:spcBef>
                <a:spcPts val="0"/>
              </a:spcBef>
              <a:spcAft>
                <a:spcPts val="2300"/>
              </a:spcAft>
              <a:buClr>
                <a:srgbClr val="777877"/>
              </a:buClr>
              <a:buFont typeface="Wingdings" pitchFamily="2" charset="2"/>
              <a:buChar char=""/>
              <a:defRPr sz="2300" baseline="0">
                <a:solidFill>
                  <a:srgbClr val="777877"/>
                </a:solidFill>
                <a:latin typeface="Arial" pitchFamily="34" charset="0"/>
                <a:cs typeface="Arial" pitchFamily="34" charset="0"/>
              </a:defRPr>
            </a:lvl1pPr>
            <a:lvl2pPr>
              <a:defRPr sz="2300" baseline="0">
                <a:solidFill>
                  <a:srgbClr val="777877"/>
                </a:solidFill>
                <a:latin typeface="Arial" pitchFamily="34" charset="0"/>
                <a:cs typeface="Arial" pitchFamily="34" charset="0"/>
              </a:defRPr>
            </a:lvl2pPr>
            <a:lvl3pPr>
              <a:defRPr sz="2300" baseline="0">
                <a:solidFill>
                  <a:srgbClr val="777877"/>
                </a:solidFill>
                <a:latin typeface="Arial" pitchFamily="34" charset="0"/>
                <a:cs typeface="Arial" pitchFamily="34" charset="0"/>
              </a:defRPr>
            </a:lvl3pPr>
            <a:lvl4pPr>
              <a:defRPr sz="2300" baseline="0">
                <a:solidFill>
                  <a:srgbClr val="777877"/>
                </a:solidFill>
                <a:latin typeface="Arial" pitchFamily="34" charset="0"/>
                <a:cs typeface="Arial" pitchFamily="34" charset="0"/>
              </a:defRPr>
            </a:lvl4pPr>
            <a:lvl5pPr>
              <a:defRPr sz="2300" baseline="0">
                <a:solidFill>
                  <a:srgbClr val="777877"/>
                </a:solidFill>
                <a:latin typeface="Arial" pitchFamily="34" charset="0"/>
                <a:cs typeface="Arial" pitchFamily="34" charset="0"/>
              </a:defRPr>
            </a:lvl5pPr>
          </a:lstStyle>
          <a:p>
            <a:pPr lvl="0"/>
            <a:r>
              <a:rPr lang="sv-SE" dirty="0"/>
              <a:t>Punkt 1. </a:t>
            </a:r>
            <a:r>
              <a:rPr lang="sv-SE" dirty="0" err="1"/>
              <a:t>Lorum</a:t>
            </a:r>
            <a:r>
              <a:rPr lang="sv-SE" dirty="0"/>
              <a:t> </a:t>
            </a:r>
            <a:r>
              <a:rPr lang="sv-SE" dirty="0" err="1"/>
              <a:t>ipsum</a:t>
            </a:r>
            <a:r>
              <a:rPr lang="sv-SE" dirty="0"/>
              <a:t> </a:t>
            </a:r>
            <a:r>
              <a:rPr lang="sv-SE" dirty="0" err="1"/>
              <a:t>dolor</a:t>
            </a:r>
            <a:r>
              <a:rPr lang="sv-SE" dirty="0"/>
              <a:t> </a:t>
            </a:r>
            <a:r>
              <a:rPr lang="sv-SE" dirty="0" err="1"/>
              <a:t>sit</a:t>
            </a:r>
            <a:r>
              <a:rPr lang="sv-SE" dirty="0"/>
              <a:t> </a:t>
            </a:r>
            <a:r>
              <a:rPr lang="sv-SE" dirty="0" err="1"/>
              <a:t>amet</a:t>
            </a:r>
            <a:r>
              <a:rPr lang="sv-SE" dirty="0"/>
              <a:t>. </a:t>
            </a:r>
            <a:r>
              <a:rPr lang="sv-SE" dirty="0" err="1"/>
              <a:t>Lorum</a:t>
            </a:r>
            <a:r>
              <a:rPr lang="sv-SE" dirty="0"/>
              <a:t> </a:t>
            </a:r>
            <a:r>
              <a:rPr lang="sv-SE" dirty="0" err="1"/>
              <a:t>ipsum</a:t>
            </a:r>
            <a:r>
              <a:rPr lang="sv-SE" dirty="0"/>
              <a:t> </a:t>
            </a:r>
            <a:r>
              <a:rPr lang="sv-SE" dirty="0" err="1"/>
              <a:t>dolor</a:t>
            </a:r>
            <a:r>
              <a:rPr lang="sv-SE" dirty="0"/>
              <a:t> </a:t>
            </a:r>
            <a:r>
              <a:rPr lang="sv-SE" dirty="0" err="1"/>
              <a:t>sit</a:t>
            </a:r>
            <a:r>
              <a:rPr lang="sv-SE" dirty="0"/>
              <a:t> </a:t>
            </a:r>
            <a:r>
              <a:rPr lang="sv-SE" dirty="0" err="1"/>
              <a:t>amet</a:t>
            </a:r>
            <a:r>
              <a:rPr lang="sv-SE" dirty="0"/>
              <a:t>. </a:t>
            </a:r>
            <a:r>
              <a:rPr lang="sv-SE" dirty="0" err="1"/>
              <a:t>Lorum</a:t>
            </a:r>
            <a:r>
              <a:rPr lang="sv-SE" dirty="0"/>
              <a:t> </a:t>
            </a:r>
            <a:r>
              <a:rPr lang="sv-SE" dirty="0" err="1"/>
              <a:t>ipsum</a:t>
            </a:r>
            <a:r>
              <a:rPr lang="sv-SE" dirty="0"/>
              <a:t> </a:t>
            </a:r>
            <a:r>
              <a:rPr lang="sv-SE" dirty="0" err="1"/>
              <a:t>dolor</a:t>
            </a:r>
            <a:r>
              <a:rPr lang="sv-SE" dirty="0"/>
              <a:t> </a:t>
            </a:r>
            <a:r>
              <a:rPr lang="sv-SE" dirty="0" err="1"/>
              <a:t>sit</a:t>
            </a:r>
            <a:r>
              <a:rPr lang="sv-SE" dirty="0"/>
              <a:t> </a:t>
            </a:r>
            <a:r>
              <a:rPr lang="sv-SE" dirty="0" err="1"/>
              <a:t>amet</a:t>
            </a:r>
            <a:r>
              <a:rPr lang="sv-SE" dirty="0"/>
              <a:t>.</a:t>
            </a:r>
          </a:p>
          <a:p>
            <a:pPr lvl="0"/>
            <a:r>
              <a:rPr lang="sv-SE" dirty="0"/>
              <a:t>Punkt 2. </a:t>
            </a:r>
            <a:r>
              <a:rPr lang="sv-SE" dirty="0" err="1"/>
              <a:t>Lorum</a:t>
            </a:r>
            <a:r>
              <a:rPr lang="sv-SE" dirty="0"/>
              <a:t> </a:t>
            </a:r>
            <a:r>
              <a:rPr lang="sv-SE" dirty="0" err="1"/>
              <a:t>ipsum</a:t>
            </a:r>
            <a:r>
              <a:rPr lang="sv-SE" dirty="0"/>
              <a:t> </a:t>
            </a:r>
            <a:r>
              <a:rPr lang="sv-SE" dirty="0" err="1"/>
              <a:t>dolor</a:t>
            </a:r>
            <a:r>
              <a:rPr lang="sv-SE" dirty="0"/>
              <a:t> </a:t>
            </a:r>
            <a:r>
              <a:rPr lang="sv-SE" dirty="0" err="1"/>
              <a:t>sit</a:t>
            </a:r>
            <a:r>
              <a:rPr lang="sv-SE" dirty="0"/>
              <a:t> </a:t>
            </a:r>
            <a:r>
              <a:rPr lang="sv-SE" dirty="0" err="1"/>
              <a:t>amet</a:t>
            </a:r>
            <a:r>
              <a:rPr lang="sv-SE" dirty="0"/>
              <a:t>.</a:t>
            </a:r>
          </a:p>
          <a:p>
            <a:pPr lvl="0"/>
            <a:endParaRPr lang="sv-SE" dirty="0"/>
          </a:p>
        </p:txBody>
      </p:sp>
    </p:spTree>
    <p:extLst>
      <p:ext uri="{BB962C8B-B14F-4D97-AF65-F5344CB8AC3E}">
        <p14:creationId xmlns:p14="http://schemas.microsoft.com/office/powerpoint/2010/main" val="17873613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65000"/>
                    <a:lumOff val="35000"/>
                  </a:schemeClr>
                </a:solidFill>
                <a:latin typeface="Corbel" panose="020B0503020204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2159818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6669301D-68DA-D449-8F66-4FC77B735DBB}"/>
              </a:ext>
            </a:extLst>
          </p:cNvPr>
          <p:cNvSpPr>
            <a:spLocks noGrp="1"/>
          </p:cNvSpPr>
          <p:nvPr>
            <p:ph type="title"/>
          </p:nvPr>
        </p:nvSpPr>
        <p:spPr>
          <a:xfrm>
            <a:off x="600494" y="3272010"/>
            <a:ext cx="10515600" cy="1290465"/>
          </a:xfrm>
          <a:prstGeom prst="rect">
            <a:avLst/>
          </a:prstGeom>
        </p:spPr>
        <p:txBody>
          <a:bodyPr anchor="b"/>
          <a:lstStyle>
            <a:lvl1pPr>
              <a:defRPr sz="6000" b="1">
                <a:solidFill>
                  <a:schemeClr val="bg1"/>
                </a:solidFill>
                <a:latin typeface="+mn-lt"/>
              </a:defRPr>
            </a:lvl1pPr>
          </a:lstStyle>
          <a:p>
            <a:r>
              <a:rPr lang="fi-FI"/>
              <a:t>Muokkaa perustyyl. napsautt.</a:t>
            </a:r>
          </a:p>
        </p:txBody>
      </p:sp>
      <p:sp>
        <p:nvSpPr>
          <p:cNvPr id="8" name="Tekstin paikkamerkki 2">
            <a:extLst>
              <a:ext uri="{FF2B5EF4-FFF2-40B4-BE49-F238E27FC236}">
                <a16:creationId xmlns:a16="http://schemas.microsoft.com/office/drawing/2014/main" id="{0F9AC602-4AD2-5642-834A-13D2E45591CE}"/>
              </a:ext>
            </a:extLst>
          </p:cNvPr>
          <p:cNvSpPr>
            <a:spLocks noGrp="1"/>
          </p:cNvSpPr>
          <p:nvPr>
            <p:ph type="body" idx="1"/>
          </p:nvPr>
        </p:nvSpPr>
        <p:spPr>
          <a:xfrm>
            <a:off x="600494" y="4589463"/>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Tree>
    <p:extLst>
      <p:ext uri="{BB962C8B-B14F-4D97-AF65-F5344CB8AC3E}">
        <p14:creationId xmlns:p14="http://schemas.microsoft.com/office/powerpoint/2010/main" val="31653674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8"/>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11470" indent="0" algn="ctr">
              <a:buNone/>
              <a:defRPr>
                <a:solidFill>
                  <a:schemeClr val="tx1">
                    <a:tint val="75000"/>
                  </a:schemeClr>
                </a:solidFill>
              </a:defRPr>
            </a:lvl2pPr>
            <a:lvl3pPr marL="822939"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9" indent="0" algn="ctr">
              <a:buNone/>
              <a:defRPr>
                <a:solidFill>
                  <a:schemeClr val="tx1">
                    <a:tint val="75000"/>
                  </a:schemeClr>
                </a:solidFill>
              </a:defRPr>
            </a:lvl6pPr>
            <a:lvl7pPr marL="2468818"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2862071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13229745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36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1800">
                <a:solidFill>
                  <a:schemeClr val="tx1">
                    <a:tint val="75000"/>
                  </a:schemeClr>
                </a:solidFill>
              </a:defRPr>
            </a:lvl1pPr>
            <a:lvl2pPr marL="411470" indent="0">
              <a:buNone/>
              <a:defRPr sz="1620">
                <a:solidFill>
                  <a:schemeClr val="tx1">
                    <a:tint val="75000"/>
                  </a:schemeClr>
                </a:solidFill>
              </a:defRPr>
            </a:lvl2pPr>
            <a:lvl3pPr marL="822939" indent="0">
              <a:buNone/>
              <a:defRPr sz="1440">
                <a:solidFill>
                  <a:schemeClr val="tx1">
                    <a:tint val="75000"/>
                  </a:schemeClr>
                </a:solidFill>
              </a:defRPr>
            </a:lvl3pPr>
            <a:lvl4pPr marL="1234409" indent="0">
              <a:buNone/>
              <a:defRPr sz="1260">
                <a:solidFill>
                  <a:schemeClr val="tx1">
                    <a:tint val="75000"/>
                  </a:schemeClr>
                </a:solidFill>
              </a:defRPr>
            </a:lvl4pPr>
            <a:lvl5pPr marL="1645879" indent="0">
              <a:buNone/>
              <a:defRPr sz="1260">
                <a:solidFill>
                  <a:schemeClr val="tx1">
                    <a:tint val="75000"/>
                  </a:schemeClr>
                </a:solidFill>
              </a:defRPr>
            </a:lvl5pPr>
            <a:lvl6pPr marL="2057349" indent="0">
              <a:buNone/>
              <a:defRPr sz="1260">
                <a:solidFill>
                  <a:schemeClr val="tx1">
                    <a:tint val="75000"/>
                  </a:schemeClr>
                </a:solidFill>
              </a:defRPr>
            </a:lvl6pPr>
            <a:lvl7pPr marL="2468818" indent="0">
              <a:buNone/>
              <a:defRPr sz="1260">
                <a:solidFill>
                  <a:schemeClr val="tx1">
                    <a:tint val="75000"/>
                  </a:schemeClr>
                </a:solidFill>
              </a:defRPr>
            </a:lvl7pPr>
            <a:lvl8pPr marL="2880288" indent="0">
              <a:buNone/>
              <a:defRPr sz="1260">
                <a:solidFill>
                  <a:schemeClr val="tx1">
                    <a:tint val="75000"/>
                  </a:schemeClr>
                </a:solidFill>
              </a:defRPr>
            </a:lvl8pPr>
            <a:lvl9pPr marL="3291758" indent="0">
              <a:buNone/>
              <a:defRPr sz="126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36808041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29965546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8666081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3"/>
          </a:xfrm>
        </p:spPr>
        <p:txBody>
          <a:bodyPr anchor="b"/>
          <a:lstStyle>
            <a:lvl1pPr marL="0" indent="0">
              <a:buNone/>
              <a:defRPr sz="2160" b="1"/>
            </a:lvl1pPr>
            <a:lvl2pPr marL="411470" indent="0">
              <a:buNone/>
              <a:defRPr sz="1800" b="1"/>
            </a:lvl2pPr>
            <a:lvl3pPr marL="822939" indent="0">
              <a:buNone/>
              <a:defRPr sz="1620" b="1"/>
            </a:lvl3pPr>
            <a:lvl4pPr marL="1234409" indent="0">
              <a:buNone/>
              <a:defRPr sz="1440" b="1"/>
            </a:lvl4pPr>
            <a:lvl5pPr marL="1645879" indent="0">
              <a:buNone/>
              <a:defRPr sz="1440" b="1"/>
            </a:lvl5pPr>
            <a:lvl6pPr marL="2057349" indent="0">
              <a:buNone/>
              <a:defRPr sz="1440" b="1"/>
            </a:lvl6pPr>
            <a:lvl7pPr marL="2468818" indent="0">
              <a:buNone/>
              <a:defRPr sz="1440" b="1"/>
            </a:lvl7pPr>
            <a:lvl8pPr marL="2880288" indent="0">
              <a:buNone/>
              <a:defRPr sz="1440" b="1"/>
            </a:lvl8pPr>
            <a:lvl9pPr marL="3291758" indent="0">
              <a:buNone/>
              <a:defRPr sz="144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72" y="1535113"/>
            <a:ext cx="5389033" cy="639763"/>
          </a:xfrm>
        </p:spPr>
        <p:txBody>
          <a:bodyPr anchor="b"/>
          <a:lstStyle>
            <a:lvl1pPr marL="0" indent="0">
              <a:buNone/>
              <a:defRPr sz="2160" b="1"/>
            </a:lvl1pPr>
            <a:lvl2pPr marL="411470" indent="0">
              <a:buNone/>
              <a:defRPr sz="1800" b="1"/>
            </a:lvl2pPr>
            <a:lvl3pPr marL="822939" indent="0">
              <a:buNone/>
              <a:defRPr sz="1620" b="1"/>
            </a:lvl3pPr>
            <a:lvl4pPr marL="1234409" indent="0">
              <a:buNone/>
              <a:defRPr sz="1440" b="1"/>
            </a:lvl4pPr>
            <a:lvl5pPr marL="1645879" indent="0">
              <a:buNone/>
              <a:defRPr sz="1440" b="1"/>
            </a:lvl5pPr>
            <a:lvl6pPr marL="2057349" indent="0">
              <a:buNone/>
              <a:defRPr sz="1440" b="1"/>
            </a:lvl6pPr>
            <a:lvl7pPr marL="2468818" indent="0">
              <a:buNone/>
              <a:defRPr sz="1440" b="1"/>
            </a:lvl7pPr>
            <a:lvl8pPr marL="2880288" indent="0">
              <a:buNone/>
              <a:defRPr sz="1440" b="1"/>
            </a:lvl8pPr>
            <a:lvl9pPr marL="3291758" indent="0">
              <a:buNone/>
              <a:defRPr sz="1440" b="1"/>
            </a:lvl9pPr>
          </a:lstStyle>
          <a:p>
            <a:pPr lvl="0"/>
            <a:r>
              <a:rPr lang="fi-FI"/>
              <a:t>Muokkaa tekstin perustyylejä napsauttamalla</a:t>
            </a:r>
          </a:p>
        </p:txBody>
      </p:sp>
      <p:sp>
        <p:nvSpPr>
          <p:cNvPr id="6" name="Sisällön paikkamerkki 5"/>
          <p:cNvSpPr>
            <a:spLocks noGrp="1"/>
          </p:cNvSpPr>
          <p:nvPr>
            <p:ph sz="quarter" idx="4"/>
          </p:nvPr>
        </p:nvSpPr>
        <p:spPr>
          <a:xfrm>
            <a:off x="6193372" y="2174875"/>
            <a:ext cx="5389033"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18076288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5945192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8444424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5" y="273049"/>
            <a:ext cx="4011084" cy="1162051"/>
          </a:xfrm>
        </p:spPr>
        <p:txBody>
          <a:bodyPr anchor="b"/>
          <a:lstStyle>
            <a:lvl1pPr algn="l">
              <a:defRPr sz="1800" b="1"/>
            </a:lvl1pPr>
          </a:lstStyle>
          <a:p>
            <a:r>
              <a:rPr lang="fi-FI"/>
              <a:t>Muokkaa perustyyl. napsautt.</a:t>
            </a:r>
          </a:p>
        </p:txBody>
      </p:sp>
      <p:sp>
        <p:nvSpPr>
          <p:cNvPr id="3" name="Sisällön paikkamerkki 2"/>
          <p:cNvSpPr>
            <a:spLocks noGrp="1"/>
          </p:cNvSpPr>
          <p:nvPr>
            <p:ph idx="1"/>
          </p:nvPr>
        </p:nvSpPr>
        <p:spPr>
          <a:xfrm>
            <a:off x="4766733" y="273053"/>
            <a:ext cx="6815667" cy="585311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5" y="1435103"/>
            <a:ext cx="4011084" cy="4691063"/>
          </a:xfrm>
        </p:spPr>
        <p:txBody>
          <a:bodyPr/>
          <a:lstStyle>
            <a:lvl1pPr marL="0" indent="0">
              <a:buNone/>
              <a:defRPr sz="1260"/>
            </a:lvl1pPr>
            <a:lvl2pPr marL="411470" indent="0">
              <a:buNone/>
              <a:defRPr sz="1080"/>
            </a:lvl2pPr>
            <a:lvl3pPr marL="822939" indent="0">
              <a:buNone/>
              <a:defRPr sz="900"/>
            </a:lvl3pPr>
            <a:lvl4pPr marL="1234409" indent="0">
              <a:buNone/>
              <a:defRPr sz="811"/>
            </a:lvl4pPr>
            <a:lvl5pPr marL="1645879" indent="0">
              <a:buNone/>
              <a:defRPr sz="811"/>
            </a:lvl5pPr>
            <a:lvl6pPr marL="2057349" indent="0">
              <a:buNone/>
              <a:defRPr sz="811"/>
            </a:lvl6pPr>
            <a:lvl7pPr marL="2468818" indent="0">
              <a:buNone/>
              <a:defRPr sz="811"/>
            </a:lvl7pPr>
            <a:lvl8pPr marL="2880288" indent="0">
              <a:buNone/>
              <a:defRPr sz="811"/>
            </a:lvl8pPr>
            <a:lvl9pPr marL="3291758" indent="0">
              <a:buNone/>
              <a:defRPr sz="811"/>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5209302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9"/>
          </a:xfrm>
        </p:spPr>
        <p:txBody>
          <a:bodyPr anchor="b"/>
          <a:lstStyle>
            <a:lvl1pPr algn="l">
              <a:defRPr sz="18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a:lstStyle>
            <a:lvl1pPr marL="0" indent="0">
              <a:buNone/>
              <a:defRPr sz="2880"/>
            </a:lvl1pPr>
            <a:lvl2pPr marL="411470" indent="0">
              <a:buNone/>
              <a:defRPr sz="2520"/>
            </a:lvl2pPr>
            <a:lvl3pPr marL="822939" indent="0">
              <a:buNone/>
              <a:defRPr sz="2160"/>
            </a:lvl3pPr>
            <a:lvl4pPr marL="1234409" indent="0">
              <a:buNone/>
              <a:defRPr sz="1800"/>
            </a:lvl4pPr>
            <a:lvl5pPr marL="1645879" indent="0">
              <a:buNone/>
              <a:defRPr sz="1800"/>
            </a:lvl5pPr>
            <a:lvl6pPr marL="2057349" indent="0">
              <a:buNone/>
              <a:defRPr sz="1800"/>
            </a:lvl6pPr>
            <a:lvl7pPr marL="2468818" indent="0">
              <a:buNone/>
              <a:defRPr sz="1800"/>
            </a:lvl7pPr>
            <a:lvl8pPr marL="2880288" indent="0">
              <a:buNone/>
              <a:defRPr sz="1800"/>
            </a:lvl8pPr>
            <a:lvl9pPr marL="3291758" indent="0">
              <a:buNone/>
              <a:defRPr sz="1800"/>
            </a:lvl9pPr>
          </a:lstStyle>
          <a:p>
            <a:endParaRPr lang="fi-FI"/>
          </a:p>
        </p:txBody>
      </p:sp>
      <p:sp>
        <p:nvSpPr>
          <p:cNvPr id="4" name="Tekstin paikkamerkki 3"/>
          <p:cNvSpPr>
            <a:spLocks noGrp="1"/>
          </p:cNvSpPr>
          <p:nvPr>
            <p:ph type="body" sz="half" idx="2"/>
          </p:nvPr>
        </p:nvSpPr>
        <p:spPr>
          <a:xfrm>
            <a:off x="2389717" y="5367339"/>
            <a:ext cx="7315200" cy="804863"/>
          </a:xfrm>
        </p:spPr>
        <p:txBody>
          <a:bodyPr/>
          <a:lstStyle>
            <a:lvl1pPr marL="0" indent="0">
              <a:buNone/>
              <a:defRPr sz="1260"/>
            </a:lvl1pPr>
            <a:lvl2pPr marL="411470" indent="0">
              <a:buNone/>
              <a:defRPr sz="1080"/>
            </a:lvl2pPr>
            <a:lvl3pPr marL="822939" indent="0">
              <a:buNone/>
              <a:defRPr sz="900"/>
            </a:lvl3pPr>
            <a:lvl4pPr marL="1234409" indent="0">
              <a:buNone/>
              <a:defRPr sz="811"/>
            </a:lvl4pPr>
            <a:lvl5pPr marL="1645879" indent="0">
              <a:buNone/>
              <a:defRPr sz="811"/>
            </a:lvl5pPr>
            <a:lvl6pPr marL="2057349" indent="0">
              <a:buNone/>
              <a:defRPr sz="811"/>
            </a:lvl6pPr>
            <a:lvl7pPr marL="2468818" indent="0">
              <a:buNone/>
              <a:defRPr sz="811"/>
            </a:lvl7pPr>
            <a:lvl8pPr marL="2880288" indent="0">
              <a:buNone/>
              <a:defRPr sz="811"/>
            </a:lvl8pPr>
            <a:lvl9pPr marL="3291758" indent="0">
              <a:buNone/>
              <a:defRPr sz="811"/>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4187857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4084180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40"/>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40"/>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5FE213C9-1D8F-4CE4-9756-5F16FAD187A9}" type="datetimeFigureOut">
              <a:rPr lang="fi-FI" smtClean="0">
                <a:solidFill>
                  <a:prstClr val="black">
                    <a:tint val="75000"/>
                  </a:prstClr>
                </a:solidFill>
              </a:rPr>
              <a:pPr/>
              <a:t>14.6.2018</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94E3A8E-410F-4BF0-A3E3-1C22C42BE1B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0685369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Otsikko ja teksti">
    <p:spTree>
      <p:nvGrpSpPr>
        <p:cNvPr id="1" name=""/>
        <p:cNvGrpSpPr/>
        <p:nvPr/>
      </p:nvGrpSpPr>
      <p:grpSpPr>
        <a:xfrm>
          <a:off x="0" y="0"/>
          <a:ext cx="0" cy="0"/>
          <a:chOff x="0" y="0"/>
          <a:chExt cx="0" cy="0"/>
        </a:xfrm>
      </p:grpSpPr>
      <p:sp>
        <p:nvSpPr>
          <p:cNvPr id="6" name="Otsikko 1"/>
          <p:cNvSpPr>
            <a:spLocks noGrp="1"/>
          </p:cNvSpPr>
          <p:nvPr>
            <p:ph type="ctrTitle"/>
          </p:nvPr>
        </p:nvSpPr>
        <p:spPr>
          <a:xfrm>
            <a:off x="952464" y="387342"/>
            <a:ext cx="10363200" cy="898521"/>
          </a:xfrm>
        </p:spPr>
        <p:txBody>
          <a:bodyPr/>
          <a:lstStyle>
            <a:lvl1pPr>
              <a:defRPr>
                <a:solidFill>
                  <a:schemeClr val="tx2">
                    <a:lumMod val="75000"/>
                  </a:schemeClr>
                </a:solidFill>
                <a:latin typeface="+mn-lt"/>
              </a:defRPr>
            </a:lvl1pPr>
          </a:lstStyle>
          <a:p>
            <a:r>
              <a:rPr lang="en-US"/>
              <a:t>Click to edit Master title style</a:t>
            </a:r>
            <a:endParaRPr lang="fi-FI" dirty="0"/>
          </a:p>
        </p:txBody>
      </p:sp>
      <p:sp>
        <p:nvSpPr>
          <p:cNvPr id="4" name="Content Placeholder 3"/>
          <p:cNvSpPr>
            <a:spLocks noGrp="1"/>
          </p:cNvSpPr>
          <p:nvPr>
            <p:ph sz="quarter" idx="10"/>
          </p:nvPr>
        </p:nvSpPr>
        <p:spPr>
          <a:xfrm>
            <a:off x="1047714" y="1714500"/>
            <a:ext cx="10382323" cy="4429144"/>
          </a:xfrm>
        </p:spPr>
        <p:txBody>
          <a:bodyPr/>
          <a:lstStyle>
            <a:lvl1pPr>
              <a:defRPr baseline="0">
                <a:latin typeface="+mn-lt"/>
              </a:defRPr>
            </a:lvl1pPr>
            <a:lvl2pPr>
              <a:defRPr baseline="0">
                <a:latin typeface="+mn-lt"/>
              </a:defRPr>
            </a:lvl2pPr>
            <a:lvl3pPr>
              <a:defRPr baseline="0">
                <a:latin typeface="+mn-lt"/>
              </a:defRPr>
            </a:lvl3pPr>
            <a:lvl4pPr>
              <a:defRPr baseline="0">
                <a:latin typeface="+mn-lt"/>
              </a:defRPr>
            </a:lvl4pPr>
            <a:lvl5pPr>
              <a:defRPr baseline="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4006488101"/>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3" name="cashreg.wav"/>
          </p:stSnd>
        </p:sndAc>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Vihreä pohja 1">
    <p:spTree>
      <p:nvGrpSpPr>
        <p:cNvPr id="1" name=""/>
        <p:cNvGrpSpPr/>
        <p:nvPr/>
      </p:nvGrpSpPr>
      <p:grpSpPr>
        <a:xfrm>
          <a:off x="0" y="0"/>
          <a:ext cx="0" cy="0"/>
          <a:chOff x="0" y="0"/>
          <a:chExt cx="0" cy="0"/>
        </a:xfrm>
      </p:grpSpPr>
      <p:pic>
        <p:nvPicPr>
          <p:cNvPr id="2" name="Kuva 3" descr="logo vihreä.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1805" y="333378"/>
            <a:ext cx="220556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44852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ashreg.wav"/>
          </p:stSnd>
        </p:sndAc>
      </p:transition>
    </mc:Choice>
    <mc:Fallback xmlns="">
      <p:transition spd="slow">
        <p:sndAc>
          <p:stSnd>
            <p:snd r:embed="rId4" name="cashreg.wav"/>
          </p:stSnd>
        </p:sndAc>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theme" Target="../theme/theme10.xml"/><Relationship Id="rId1" Type="http://schemas.openxmlformats.org/officeDocument/2006/relationships/slideLayout" Target="../slideLayouts/slideLayout85.xml"/><Relationship Id="rId4" Type="http://schemas.openxmlformats.org/officeDocument/2006/relationships/image" Target="../media/image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audio" Target="../media/audio13.wav"/><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audio" Target="../media/audio1.wav"/><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8.xml"/><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audio" Target="NUL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5.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5.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6.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theme" Target="../theme/theme9.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6519EB1-8930-B945-832D-4F8D56629C31}"/>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1F19922A-575B-D14E-84B4-365E003F5175}"/>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50353488"/>
      </p:ext>
    </p:extLst>
  </p:cSld>
  <p:clrMap bg1="lt1" tx1="dk1" bg2="lt2" tx2="dk2" accent1="accent1" accent2="accent2" accent3="accent3" accent4="accent4" accent5="accent5" accent6="accent6" hlink="hlink" folHlink="folHlink"/>
  <p:sldLayoutIdLst>
    <p:sldLayoutId id="2147483649" r:id="rId1"/>
    <p:sldLayoutId id="214748365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F8A293A-5C16-EA4C-B284-5D5C2AF2E7D9}"/>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51C5D4DE-9997-204A-885F-C5CC8F738944}"/>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42320443"/>
      </p:ext>
    </p:extLst>
  </p:cSld>
  <p:clrMap bg1="lt1" tx1="dk1" bg2="lt2" tx2="dk2" accent1="accent1" accent2="accent2" accent3="accent3" accent4="accent4" accent5="accent5" accent6="accent6" hlink="hlink" folHlink="folHlink"/>
  <p:sldLayoutIdLst>
    <p:sldLayoutId id="21474838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822939"/>
            <a:fld id="{5FE213C9-1D8F-4CE4-9756-5F16FAD187A9}" type="datetimeFigureOut">
              <a:rPr lang="fi-FI" smtClean="0">
                <a:solidFill>
                  <a:prstClr val="black">
                    <a:tint val="75000"/>
                  </a:prstClr>
                </a:solidFill>
                <a:ea typeface="MS PGothic" pitchFamily="34" charset="-128"/>
              </a:rPr>
              <a:pPr defTabSz="822939"/>
              <a:t>14.6.2018</a:t>
            </a:fld>
            <a:endParaRPr lang="fi-FI">
              <a:solidFill>
                <a:prstClr val="black">
                  <a:tint val="75000"/>
                </a:prstClr>
              </a:solidFill>
              <a:ea typeface="MS PGothic" pitchFamily="34" charset="-128"/>
            </a:endParaRPr>
          </a:p>
        </p:txBody>
      </p:sp>
      <p:sp>
        <p:nvSpPr>
          <p:cNvPr id="5" name="Alatunnisteen paikkamerkki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822939"/>
            <a:endParaRPr lang="fi-FI">
              <a:solidFill>
                <a:prstClr val="black">
                  <a:tint val="75000"/>
                </a:prstClr>
              </a:solidFill>
              <a:ea typeface="MS PGothic" pitchFamily="34" charset="-128"/>
            </a:endParaRPr>
          </a:p>
        </p:txBody>
      </p:sp>
      <p:sp>
        <p:nvSpPr>
          <p:cNvPr id="6" name="Dian numeron paikkamerkki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822939"/>
            <a:fld id="{F94E3A8E-410F-4BF0-A3E3-1C22C42BE1B4}" type="slidenum">
              <a:rPr lang="fi-FI" smtClean="0">
                <a:solidFill>
                  <a:prstClr val="black">
                    <a:tint val="75000"/>
                  </a:prstClr>
                </a:solidFill>
                <a:ea typeface="MS PGothic" pitchFamily="34" charset="-128"/>
              </a:rPr>
              <a:pPr defTabSz="822939"/>
              <a:t>‹#›</a:t>
            </a:fld>
            <a:endParaRPr lang="fi-FI">
              <a:solidFill>
                <a:prstClr val="black">
                  <a:tint val="75000"/>
                </a:prstClr>
              </a:solidFill>
              <a:ea typeface="MS PGothic" pitchFamily="34" charset="-128"/>
            </a:endParaRPr>
          </a:p>
        </p:txBody>
      </p:sp>
    </p:spTree>
    <p:extLst>
      <p:ext uri="{BB962C8B-B14F-4D97-AF65-F5344CB8AC3E}">
        <p14:creationId xmlns:p14="http://schemas.microsoft.com/office/powerpoint/2010/main" val="74543206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mc:AlternateContent xmlns:mc="http://schemas.openxmlformats.org/markup-compatibility/2006" xmlns:p14="http://schemas.microsoft.com/office/powerpoint/2010/main">
    <mc:Choice Requires="p14">
      <p:transition spd="slow" p14:dur="2000">
        <p:sndAc>
          <p:stSnd>
            <p:snd r:embed="rId15" name="cashreg.wav"/>
          </p:stSnd>
        </p:sndAc>
      </p:transition>
    </mc:Choice>
    <mc:Fallback xmlns="">
      <p:transition spd="slow">
        <p:sndAc>
          <p:stSnd>
            <p:snd r:embed="rId17" name="cashreg.wav"/>
          </p:stSnd>
        </p:sndAc>
      </p:transition>
    </mc:Fallback>
  </mc:AlternateContent>
  <p:txStyles>
    <p:titleStyle>
      <a:lvl1pPr algn="ctr" defTabSz="822939" rtl="0" eaLnBrk="1" latinLnBrk="0" hangingPunct="1">
        <a:spcBef>
          <a:spcPct val="0"/>
        </a:spcBef>
        <a:buNone/>
        <a:defRPr sz="3960" kern="1200">
          <a:solidFill>
            <a:schemeClr val="tx1"/>
          </a:solidFill>
          <a:latin typeface="+mj-lt"/>
          <a:ea typeface="+mj-ea"/>
          <a:cs typeface="+mj-cs"/>
        </a:defRPr>
      </a:lvl1pPr>
    </p:titleStyle>
    <p:bodyStyle>
      <a:lvl1pPr marL="308603" indent="-308603" algn="l" defTabSz="822939" rtl="0" eaLnBrk="1" latinLnBrk="0" hangingPunct="1">
        <a:spcBef>
          <a:spcPct val="20000"/>
        </a:spcBef>
        <a:buFont typeface="Arial" pitchFamily="34" charset="0"/>
        <a:buChar char="•"/>
        <a:defRPr sz="2880" kern="1200">
          <a:solidFill>
            <a:schemeClr val="tx1"/>
          </a:solidFill>
          <a:latin typeface="+mn-lt"/>
          <a:ea typeface="+mn-ea"/>
          <a:cs typeface="+mn-cs"/>
        </a:defRPr>
      </a:lvl1pPr>
      <a:lvl2pPr marL="668639" indent="-257170" algn="l" defTabSz="822939" rtl="0" eaLnBrk="1" latinLnBrk="0" hangingPunct="1">
        <a:spcBef>
          <a:spcPct val="20000"/>
        </a:spcBef>
        <a:buFont typeface="Arial" pitchFamily="34" charset="0"/>
        <a:buChar char="–"/>
        <a:defRPr sz="2520" kern="1200">
          <a:solidFill>
            <a:schemeClr val="tx1"/>
          </a:solidFill>
          <a:latin typeface="+mn-lt"/>
          <a:ea typeface="+mn-ea"/>
          <a:cs typeface="+mn-cs"/>
        </a:defRPr>
      </a:lvl2pPr>
      <a:lvl3pPr marL="1028674" indent="-205735" algn="l" defTabSz="822939" rtl="0" eaLnBrk="1" latinLnBrk="0" hangingPunct="1">
        <a:spcBef>
          <a:spcPct val="20000"/>
        </a:spcBef>
        <a:buFont typeface="Arial" pitchFamily="34" charset="0"/>
        <a:buChar char="•"/>
        <a:defRPr sz="2160" kern="1200">
          <a:solidFill>
            <a:schemeClr val="tx1"/>
          </a:solidFill>
          <a:latin typeface="+mn-lt"/>
          <a:ea typeface="+mn-ea"/>
          <a:cs typeface="+mn-cs"/>
        </a:defRPr>
      </a:lvl3pPr>
      <a:lvl4pPr marL="1440144" indent="-205735" algn="l" defTabSz="822939"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51614" indent="-205735" algn="l" defTabSz="822939"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63083" indent="-205735" algn="l" defTabSz="822939"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553" indent="-205735" algn="l" defTabSz="822939"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023" indent="-205735" algn="l" defTabSz="822939"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493" indent="-205735" algn="l" defTabSz="822939"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fi-FI"/>
      </a:defPPr>
      <a:lvl1pPr marL="0" algn="l" defTabSz="822939" rtl="0" eaLnBrk="1" latinLnBrk="0" hangingPunct="1">
        <a:defRPr sz="1620" kern="1200">
          <a:solidFill>
            <a:schemeClr val="tx1"/>
          </a:solidFill>
          <a:latin typeface="+mn-lt"/>
          <a:ea typeface="+mn-ea"/>
          <a:cs typeface="+mn-cs"/>
        </a:defRPr>
      </a:lvl1pPr>
      <a:lvl2pPr marL="411470" algn="l" defTabSz="822939" rtl="0" eaLnBrk="1" latinLnBrk="0" hangingPunct="1">
        <a:defRPr sz="1620" kern="1200">
          <a:solidFill>
            <a:schemeClr val="tx1"/>
          </a:solidFill>
          <a:latin typeface="+mn-lt"/>
          <a:ea typeface="+mn-ea"/>
          <a:cs typeface="+mn-cs"/>
        </a:defRPr>
      </a:lvl2pPr>
      <a:lvl3pPr marL="822939" algn="l" defTabSz="822939" rtl="0" eaLnBrk="1" latinLnBrk="0" hangingPunct="1">
        <a:defRPr sz="1620" kern="1200">
          <a:solidFill>
            <a:schemeClr val="tx1"/>
          </a:solidFill>
          <a:latin typeface="+mn-lt"/>
          <a:ea typeface="+mn-ea"/>
          <a:cs typeface="+mn-cs"/>
        </a:defRPr>
      </a:lvl3pPr>
      <a:lvl4pPr marL="1234409" algn="l" defTabSz="822939" rtl="0" eaLnBrk="1" latinLnBrk="0" hangingPunct="1">
        <a:defRPr sz="1620" kern="1200">
          <a:solidFill>
            <a:schemeClr val="tx1"/>
          </a:solidFill>
          <a:latin typeface="+mn-lt"/>
          <a:ea typeface="+mn-ea"/>
          <a:cs typeface="+mn-cs"/>
        </a:defRPr>
      </a:lvl4pPr>
      <a:lvl5pPr marL="1645879" algn="l" defTabSz="822939" rtl="0" eaLnBrk="1" latinLnBrk="0" hangingPunct="1">
        <a:defRPr sz="1620" kern="1200">
          <a:solidFill>
            <a:schemeClr val="tx1"/>
          </a:solidFill>
          <a:latin typeface="+mn-lt"/>
          <a:ea typeface="+mn-ea"/>
          <a:cs typeface="+mn-cs"/>
        </a:defRPr>
      </a:lvl5pPr>
      <a:lvl6pPr marL="2057349" algn="l" defTabSz="822939" rtl="0" eaLnBrk="1" latinLnBrk="0" hangingPunct="1">
        <a:defRPr sz="1620" kern="1200">
          <a:solidFill>
            <a:schemeClr val="tx1"/>
          </a:solidFill>
          <a:latin typeface="+mn-lt"/>
          <a:ea typeface="+mn-ea"/>
          <a:cs typeface="+mn-cs"/>
        </a:defRPr>
      </a:lvl6pPr>
      <a:lvl7pPr marL="2468818" algn="l" defTabSz="822939" rtl="0" eaLnBrk="1" latinLnBrk="0" hangingPunct="1">
        <a:defRPr sz="1620" kern="1200">
          <a:solidFill>
            <a:schemeClr val="tx1"/>
          </a:solidFill>
          <a:latin typeface="+mn-lt"/>
          <a:ea typeface="+mn-ea"/>
          <a:cs typeface="+mn-cs"/>
        </a:defRPr>
      </a:lvl7pPr>
      <a:lvl8pPr marL="2880288" algn="l" defTabSz="822939" rtl="0" eaLnBrk="1" latinLnBrk="0" hangingPunct="1">
        <a:defRPr sz="1620" kern="1200">
          <a:solidFill>
            <a:schemeClr val="tx1"/>
          </a:solidFill>
          <a:latin typeface="+mn-lt"/>
          <a:ea typeface="+mn-ea"/>
          <a:cs typeface="+mn-cs"/>
        </a:defRPr>
      </a:lvl8pPr>
      <a:lvl9pPr marL="3291758" algn="l" defTabSz="822939" rtl="0" eaLnBrk="1" latinLnBrk="0" hangingPunct="1">
        <a:defRPr sz="16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8970968B-F2A5-9B4C-9D08-885F7FD9E8C5}"/>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50F7D6F8-EE27-1041-8BA5-1E98BC4D2B3B}"/>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74920630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729C99D-5147-2842-940C-7D65DC576F44}"/>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FAC2D66B-CFA1-BC45-9E54-D5B683847C43}"/>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81581798"/>
      </p:ext>
    </p:extLst>
  </p:cSld>
  <p:clrMap bg1="lt1" tx1="dk1" bg2="lt2" tx2="dk2" accent1="accent1" accent2="accent2" accent3="accent3" accent4="accent4" accent5="accent5" accent6="accent6" hlink="hlink" folHlink="folHlink"/>
  <p:sldLayoutIdLst>
    <p:sldLayoutId id="2147483669"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F8A293A-5C16-EA4C-B284-5D5C2AF2E7D9}"/>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95E94380-7273-F444-A493-0AFE350F4D55}"/>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26506396"/>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5FE213C9-1D8F-4CE4-9756-5F16FAD187A9}" type="datetimeFigureOut">
              <a:rPr lang="fi-FI" smtClean="0">
                <a:solidFill>
                  <a:prstClr val="black">
                    <a:tint val="75000"/>
                  </a:prstClr>
                </a:solidFill>
                <a:ea typeface="MS PGothic" pitchFamily="34" charset="-128"/>
              </a:rPr>
              <a:pPr defTabSz="914377"/>
              <a:t>14.6.2018</a:t>
            </a:fld>
            <a:endParaRPr lang="fi-FI">
              <a:solidFill>
                <a:prstClr val="black">
                  <a:tint val="75000"/>
                </a:prstClr>
              </a:solidFill>
              <a:ea typeface="MS PGothic" pitchFamily="34" charset="-128"/>
            </a:endParaRPr>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fi-FI">
              <a:solidFill>
                <a:prstClr val="black">
                  <a:tint val="75000"/>
                </a:prstClr>
              </a:solidFill>
              <a:ea typeface="MS PGothic" pitchFamily="34" charset="-128"/>
            </a:endParaRPr>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F94E3A8E-410F-4BF0-A3E3-1C22C42BE1B4}" type="slidenum">
              <a:rPr lang="fi-FI" smtClean="0">
                <a:solidFill>
                  <a:prstClr val="black">
                    <a:tint val="75000"/>
                  </a:prstClr>
                </a:solidFill>
                <a:ea typeface="MS PGothic" pitchFamily="34" charset="-128"/>
              </a:rPr>
              <a:pPr defTabSz="914377"/>
              <a:t>‹#›</a:t>
            </a:fld>
            <a:endParaRPr lang="fi-FI">
              <a:solidFill>
                <a:prstClr val="black">
                  <a:tint val="75000"/>
                </a:prstClr>
              </a:solidFill>
              <a:ea typeface="MS PGothic" pitchFamily="34" charset="-128"/>
            </a:endParaRPr>
          </a:p>
        </p:txBody>
      </p:sp>
    </p:spTree>
    <p:extLst>
      <p:ext uri="{BB962C8B-B14F-4D97-AF65-F5344CB8AC3E}">
        <p14:creationId xmlns:p14="http://schemas.microsoft.com/office/powerpoint/2010/main" val="324962186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mc:AlternateContent xmlns:mc="http://schemas.openxmlformats.org/markup-compatibility/2006" xmlns:p14="http://schemas.microsoft.com/office/powerpoint/2010/main">
    <mc:Choice Requires="p14">
      <p:transition spd="slow" p14:dur="2000">
        <p:sndAc>
          <p:stSnd>
            <p:snd r:embed="rId16" name="cashreg.wav"/>
          </p:stSnd>
        </p:sndAc>
      </p:transition>
    </mc:Choice>
    <mc:Fallback xmlns="">
      <p:transition spd="slow">
        <p:sndAc>
          <p:stSnd>
            <p:snd r:embed="rId18" name="cashreg.wav"/>
          </p:stSnd>
        </p:sndAc>
      </p:transition>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tsikon paikkamerkki 1"/>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noProof="0"/>
              <a:t>Muokkaa perustyyl. napsautt.</a:t>
            </a:r>
            <a:endParaRPr lang="en-GB" noProof="0" dirty="0"/>
          </a:p>
        </p:txBody>
      </p:sp>
      <p:sp>
        <p:nvSpPr>
          <p:cNvPr id="17" name="Tekstin paikkamerkki 2"/>
          <p:cNvSpPr>
            <a:spLocks noGrp="1"/>
          </p:cNvSpPr>
          <p:nvPr>
            <p:ph type="body" idx="1"/>
          </p:nvPr>
        </p:nvSpPr>
        <p:spPr>
          <a:xfrm>
            <a:off x="623392" y="1604797"/>
            <a:ext cx="10945216" cy="4416491"/>
          </a:xfrm>
          <a:prstGeom prst="rect">
            <a:avLst/>
          </a:prstGeom>
        </p:spPr>
        <p:txBody>
          <a:bodyPr vert="horz" lIns="0" tIns="0" rIns="0" bIns="0" rtlCol="0" anchor="t" anchorCtr="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0"/>
            <a:endParaRPr lang="en-GB" noProof="0" dirty="0"/>
          </a:p>
          <a:p>
            <a:pPr lvl="0"/>
            <a:endParaRPr lang="en-GB" noProof="0" dirty="0"/>
          </a:p>
        </p:txBody>
      </p:sp>
    </p:spTree>
    <p:extLst>
      <p:ext uri="{BB962C8B-B14F-4D97-AF65-F5344CB8AC3E}">
        <p14:creationId xmlns:p14="http://schemas.microsoft.com/office/powerpoint/2010/main" val="44451647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hf hdr="0" ftr="0" dt="0"/>
  <p:txStyles>
    <p:titleStyle>
      <a:lvl1pPr algn="l" defTabSz="609570" rtl="0" eaLnBrk="1" latinLnBrk="0" hangingPunct="1">
        <a:spcBef>
          <a:spcPct val="0"/>
        </a:spcBef>
        <a:buNone/>
        <a:defRPr sz="3200" b="0" i="0" kern="1200">
          <a:solidFill>
            <a:schemeClr val="tx1"/>
          </a:solidFill>
          <a:latin typeface="+mj-lt"/>
          <a:ea typeface="+mj-ea"/>
          <a:cs typeface="Arial Black"/>
        </a:defRPr>
      </a:lvl1pPr>
    </p:titleStyle>
    <p:bodyStyle>
      <a:lvl1pPr marL="239173" indent="-239173" algn="l" defTabSz="609570" rtl="0" eaLnBrk="1" latinLnBrk="0" hangingPunct="1">
        <a:spcBef>
          <a:spcPct val="20000"/>
        </a:spcBef>
        <a:buFont typeface="Lucida Grande"/>
        <a:buChar char="-"/>
        <a:defRPr sz="2133" b="0" i="0" kern="1200">
          <a:solidFill>
            <a:schemeClr val="tx1"/>
          </a:solidFill>
          <a:latin typeface="+mn-lt"/>
          <a:ea typeface="+mn-ea"/>
          <a:cs typeface="Georgia"/>
        </a:defRPr>
      </a:lvl1pPr>
      <a:lvl2pPr marL="476227" indent="-237055" algn="l" defTabSz="609570"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397" indent="-228589" algn="l" defTabSz="609570"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19" indent="-228589" algn="l" defTabSz="609570"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278" indent="0" algn="ctr" defTabSz="609570" rtl="0" eaLnBrk="1" latinLnBrk="0" hangingPunct="1">
        <a:spcBef>
          <a:spcPct val="20000"/>
        </a:spcBef>
        <a:buFont typeface="Arial"/>
        <a:buNone/>
        <a:defRPr sz="1867" kern="1200">
          <a:solidFill>
            <a:schemeClr val="bg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1" descr="Aalto_EN_Chem-Tech_13_RGB_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7869" y="5811839"/>
            <a:ext cx="32639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2" y="488951"/>
            <a:ext cx="1064683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fi-FI"/>
              <a:t>Click to edit Master title style</a:t>
            </a:r>
          </a:p>
        </p:txBody>
      </p:sp>
      <p:sp>
        <p:nvSpPr>
          <p:cNvPr id="1028" name="Rectangle 3"/>
          <p:cNvSpPr>
            <a:spLocks noGrp="1" noChangeArrowheads="1"/>
          </p:cNvSpPr>
          <p:nvPr>
            <p:ph type="body" idx="1"/>
          </p:nvPr>
        </p:nvSpPr>
        <p:spPr bwMode="auto">
          <a:xfrm>
            <a:off x="762002" y="1582739"/>
            <a:ext cx="10646833"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fi-FI"/>
              <a:t>Click to edit Master text styles</a:t>
            </a:r>
          </a:p>
          <a:p>
            <a:pPr lvl="1"/>
            <a:r>
              <a:rPr lang="en-US" altLang="fi-FI"/>
              <a:t>Second level</a:t>
            </a:r>
          </a:p>
          <a:p>
            <a:pPr lvl="2"/>
            <a:r>
              <a:rPr lang="en-US" altLang="fi-FI"/>
              <a:t>Third level</a:t>
            </a:r>
          </a:p>
          <a:p>
            <a:pPr lvl="3"/>
            <a:r>
              <a:rPr lang="en-US" altLang="fi-FI"/>
              <a:t>Fourth level</a:t>
            </a:r>
          </a:p>
          <a:p>
            <a:pPr lvl="4"/>
            <a:r>
              <a:rPr lang="en-US" altLang="fi-FI"/>
              <a:t>Fifth level</a:t>
            </a:r>
          </a:p>
        </p:txBody>
      </p:sp>
      <p:sp>
        <p:nvSpPr>
          <p:cNvPr id="2" name="Rectangle 4"/>
          <p:cNvSpPr>
            <a:spLocks noGrp="1" noChangeArrowheads="1"/>
          </p:cNvSpPr>
          <p:nvPr>
            <p:ph type="dt" sz="half" idx="2"/>
          </p:nvPr>
        </p:nvSpPr>
        <p:spPr bwMode="auto">
          <a:xfrm>
            <a:off x="4572000" y="6272214"/>
            <a:ext cx="2059517" cy="1254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900" b="1">
                <a:solidFill>
                  <a:srgbClr val="898989"/>
                </a:solidFill>
                <a:latin typeface="Arial" pitchFamily="34" charset="0"/>
              </a:defRPr>
            </a:lvl1pPr>
          </a:lstStyle>
          <a:p>
            <a:pPr defTabSz="914377" fontAlgn="base">
              <a:spcBef>
                <a:spcPct val="0"/>
              </a:spcBef>
              <a:spcAft>
                <a:spcPct val="0"/>
              </a:spcAft>
              <a:defRPr/>
            </a:pPr>
            <a:fld id="{9FF853F0-AFF6-4936-AE85-6353A81FBA8D}" type="datetime1">
              <a:rPr lang="en-US" smtClean="0">
                <a:ea typeface="ＭＳ Ｐゴシック" pitchFamily="34" charset="-128"/>
              </a:rPr>
              <a:pPr defTabSz="914377" fontAlgn="base">
                <a:spcBef>
                  <a:spcPct val="0"/>
                </a:spcBef>
                <a:spcAft>
                  <a:spcPct val="0"/>
                </a:spcAft>
                <a:defRPr/>
              </a:pPr>
              <a:t>6/14/2018</a:t>
            </a:fld>
            <a:endParaRPr lang="en-US">
              <a:ea typeface="ＭＳ Ｐゴシック" pitchFamily="34" charset="-128"/>
            </a:endParaRPr>
          </a:p>
        </p:txBody>
      </p:sp>
      <p:sp>
        <p:nvSpPr>
          <p:cNvPr id="1029" name="Rectangle 5"/>
          <p:cNvSpPr>
            <a:spLocks noGrp="1" noChangeArrowheads="1"/>
          </p:cNvSpPr>
          <p:nvPr>
            <p:ph type="ftr" sz="quarter" idx="3"/>
          </p:nvPr>
        </p:nvSpPr>
        <p:spPr bwMode="auto">
          <a:xfrm>
            <a:off x="4572000" y="6142039"/>
            <a:ext cx="2059517" cy="1254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900" b="1">
                <a:solidFill>
                  <a:srgbClr val="898989"/>
                </a:solidFill>
                <a:latin typeface="Arial" charset="0"/>
                <a:ea typeface="+mn-ea"/>
                <a:cs typeface="+mn-cs"/>
              </a:defRPr>
            </a:lvl1pPr>
          </a:lstStyle>
          <a:p>
            <a:pPr defTabSz="914377"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4572000" y="6397626"/>
            <a:ext cx="2059517" cy="1254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900" b="1">
                <a:solidFill>
                  <a:srgbClr val="898989"/>
                </a:solidFill>
                <a:latin typeface="Arial" pitchFamily="34" charset="0"/>
              </a:defRPr>
            </a:lvl1pPr>
          </a:lstStyle>
          <a:p>
            <a:pPr defTabSz="914377" fontAlgn="base">
              <a:spcBef>
                <a:spcPct val="0"/>
              </a:spcBef>
              <a:spcAft>
                <a:spcPct val="0"/>
              </a:spcAft>
              <a:defRPr/>
            </a:pPr>
            <a:fld id="{5F1B297D-6C01-4EEE-9B83-D0A0B69FEE16}" type="slidenum">
              <a:rPr lang="en-US" smtClean="0">
                <a:ea typeface="ＭＳ Ｐゴシック" pitchFamily="34" charset="-128"/>
              </a:rPr>
              <a:pPr defTabSz="914377" fontAlgn="base">
                <a:spcBef>
                  <a:spcPct val="0"/>
                </a:spcBef>
                <a:spcAft>
                  <a:spcPct val="0"/>
                </a:spcAft>
                <a:defRPr/>
              </a:pPr>
              <a:t>‹#›</a:t>
            </a:fld>
            <a:endParaRPr lang="en-US">
              <a:ea typeface="ＭＳ Ｐゴシック" pitchFamily="34" charset="-128"/>
            </a:endParaRPr>
          </a:p>
        </p:txBody>
      </p:sp>
      <p:sp>
        <p:nvSpPr>
          <p:cNvPr id="1032" name="Rectangle 8"/>
          <p:cNvSpPr>
            <a:spLocks noChangeArrowheads="1"/>
          </p:cNvSpPr>
          <p:nvPr/>
        </p:nvSpPr>
        <p:spPr bwMode="auto">
          <a:xfrm>
            <a:off x="762002" y="5811839"/>
            <a:ext cx="10646833" cy="65087"/>
          </a:xfrm>
          <a:prstGeom prst="rect">
            <a:avLst/>
          </a:prstGeom>
          <a:solidFill>
            <a:srgbClr val="0065BD"/>
          </a:solidFill>
          <a:ln>
            <a:noFill/>
          </a:ln>
          <a:extLst/>
        </p:spPr>
        <p:txBody>
          <a:bodyPr wrap="none"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914377" eaLnBrk="1" fontAlgn="base" hangingPunct="1">
              <a:spcBef>
                <a:spcPct val="0"/>
              </a:spcBef>
              <a:spcAft>
                <a:spcPct val="0"/>
              </a:spcAft>
            </a:pPr>
            <a:endParaRPr lang="sv-SE" altLang="fi-FI" sz="1800">
              <a:solidFill>
                <a:srgbClr val="E76D00">
                  <a:lumMod val="75000"/>
                </a:srgbClr>
              </a:solidFill>
            </a:endParaRPr>
          </a:p>
        </p:txBody>
      </p:sp>
      <p:pic>
        <p:nvPicPr>
          <p:cNvPr id="9" name="Kuva 8"/>
          <p:cNvPicPr>
            <a:picLocks noChangeAspect="1"/>
          </p:cNvPicPr>
          <p:nvPr userDrawn="1"/>
        </p:nvPicPr>
        <p:blipFill>
          <a:blip r:embed="rId14"/>
          <a:stretch>
            <a:fillRect/>
          </a:stretch>
        </p:blipFill>
        <p:spPr>
          <a:xfrm>
            <a:off x="8112224" y="6102657"/>
            <a:ext cx="3121157" cy="432552"/>
          </a:xfrm>
          <a:prstGeom prst="rect">
            <a:avLst/>
          </a:prstGeom>
        </p:spPr>
      </p:pic>
    </p:spTree>
    <p:extLst>
      <p:ext uri="{BB962C8B-B14F-4D97-AF65-F5344CB8AC3E}">
        <p14:creationId xmlns:p14="http://schemas.microsoft.com/office/powerpoint/2010/main" val="169937450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rtl="0" eaLnBrk="0" fontAlgn="base" hangingPunct="0">
        <a:spcBef>
          <a:spcPct val="0"/>
        </a:spcBef>
        <a:spcAft>
          <a:spcPct val="0"/>
        </a:spcAft>
        <a:defRPr sz="3200" b="1">
          <a:solidFill>
            <a:srgbClr val="0065BD"/>
          </a:solidFill>
          <a:latin typeface="+mj-lt"/>
          <a:ea typeface="ＭＳ Ｐゴシック" charset="0"/>
          <a:cs typeface="ＭＳ Ｐゴシック" charset="0"/>
        </a:defRPr>
      </a:lvl1pPr>
      <a:lvl2pPr algn="l" rtl="0" eaLnBrk="0" fontAlgn="base" hangingPunct="0">
        <a:spcBef>
          <a:spcPct val="0"/>
        </a:spcBef>
        <a:spcAft>
          <a:spcPct val="0"/>
        </a:spcAft>
        <a:defRPr sz="3200" b="1">
          <a:solidFill>
            <a:srgbClr val="0065BD"/>
          </a:solidFill>
          <a:latin typeface="Arial" charset="0"/>
          <a:ea typeface="ＭＳ Ｐゴシック" charset="0"/>
          <a:cs typeface="ＭＳ Ｐゴシック" charset="0"/>
        </a:defRPr>
      </a:lvl2pPr>
      <a:lvl3pPr algn="l" rtl="0" eaLnBrk="0" fontAlgn="base" hangingPunct="0">
        <a:spcBef>
          <a:spcPct val="0"/>
        </a:spcBef>
        <a:spcAft>
          <a:spcPct val="0"/>
        </a:spcAft>
        <a:defRPr sz="3200" b="1">
          <a:solidFill>
            <a:srgbClr val="0065BD"/>
          </a:solidFill>
          <a:latin typeface="Arial" charset="0"/>
          <a:ea typeface="ＭＳ Ｐゴシック" charset="0"/>
          <a:cs typeface="ＭＳ Ｐゴシック" charset="0"/>
        </a:defRPr>
      </a:lvl3pPr>
      <a:lvl4pPr algn="l" rtl="0" eaLnBrk="0" fontAlgn="base" hangingPunct="0">
        <a:spcBef>
          <a:spcPct val="0"/>
        </a:spcBef>
        <a:spcAft>
          <a:spcPct val="0"/>
        </a:spcAft>
        <a:defRPr sz="3200" b="1">
          <a:solidFill>
            <a:srgbClr val="0065BD"/>
          </a:solidFill>
          <a:latin typeface="Arial" charset="0"/>
          <a:ea typeface="ＭＳ Ｐゴシック" charset="0"/>
          <a:cs typeface="ＭＳ Ｐゴシック" charset="0"/>
        </a:defRPr>
      </a:lvl4pPr>
      <a:lvl5pPr algn="l" rtl="0" eaLnBrk="0" fontAlgn="base" hangingPunct="0">
        <a:spcBef>
          <a:spcPct val="0"/>
        </a:spcBef>
        <a:spcAft>
          <a:spcPct val="0"/>
        </a:spcAft>
        <a:defRPr sz="3200" b="1">
          <a:solidFill>
            <a:srgbClr val="0065BD"/>
          </a:solidFill>
          <a:latin typeface="Arial" charset="0"/>
          <a:ea typeface="ＭＳ Ｐゴシック" charset="0"/>
          <a:cs typeface="ＭＳ Ｐゴシック" charset="0"/>
        </a:defRPr>
      </a:lvl5pPr>
      <a:lvl6pPr marL="457189" algn="l" rtl="0" fontAlgn="base">
        <a:spcBef>
          <a:spcPct val="0"/>
        </a:spcBef>
        <a:spcAft>
          <a:spcPct val="0"/>
        </a:spcAft>
        <a:defRPr sz="3200" b="1">
          <a:solidFill>
            <a:srgbClr val="ED2939"/>
          </a:solidFill>
          <a:latin typeface="Arial" charset="0"/>
        </a:defRPr>
      </a:lvl6pPr>
      <a:lvl7pPr marL="914377" algn="l" rtl="0" fontAlgn="base">
        <a:spcBef>
          <a:spcPct val="0"/>
        </a:spcBef>
        <a:spcAft>
          <a:spcPct val="0"/>
        </a:spcAft>
        <a:defRPr sz="3200" b="1">
          <a:solidFill>
            <a:srgbClr val="ED2939"/>
          </a:solidFill>
          <a:latin typeface="Arial" charset="0"/>
        </a:defRPr>
      </a:lvl7pPr>
      <a:lvl8pPr marL="1371566" algn="l" rtl="0" fontAlgn="base">
        <a:spcBef>
          <a:spcPct val="0"/>
        </a:spcBef>
        <a:spcAft>
          <a:spcPct val="0"/>
        </a:spcAft>
        <a:defRPr sz="3200" b="1">
          <a:solidFill>
            <a:srgbClr val="ED2939"/>
          </a:solidFill>
          <a:latin typeface="Arial" charset="0"/>
        </a:defRPr>
      </a:lvl8pPr>
      <a:lvl9pPr marL="1828754" algn="l" rtl="0" fontAlgn="base">
        <a:spcBef>
          <a:spcPct val="0"/>
        </a:spcBef>
        <a:spcAft>
          <a:spcPct val="0"/>
        </a:spcAft>
        <a:defRPr sz="3200" b="1">
          <a:solidFill>
            <a:srgbClr val="ED2939"/>
          </a:solidFill>
          <a:latin typeface="Arial" charset="0"/>
        </a:defRPr>
      </a:lvl9pPr>
    </p:titleStyle>
    <p:bodyStyle>
      <a:lvl1pPr marL="342891" indent="-342891"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32" indent="-285744" algn="l" rtl="0" eaLnBrk="0" fontAlgn="base" hangingPunct="0">
        <a:spcBef>
          <a:spcPct val="20000"/>
        </a:spcBef>
        <a:spcAft>
          <a:spcPct val="0"/>
        </a:spcAft>
        <a:buChar char="–"/>
        <a:defRPr sz="2000">
          <a:solidFill>
            <a:schemeClr val="tx1"/>
          </a:solidFill>
          <a:latin typeface="+mn-lt"/>
          <a:ea typeface="ＭＳ Ｐゴシック" charset="-128"/>
        </a:defRPr>
      </a:lvl2pPr>
      <a:lvl3pPr marL="1142971" indent="-228594" algn="l" rtl="0" eaLnBrk="0" fontAlgn="base" hangingPunct="0">
        <a:spcBef>
          <a:spcPct val="20000"/>
        </a:spcBef>
        <a:spcAft>
          <a:spcPct val="0"/>
        </a:spcAft>
        <a:buChar char="•"/>
        <a:defRPr>
          <a:solidFill>
            <a:schemeClr val="tx1"/>
          </a:solidFill>
          <a:latin typeface="+mn-lt"/>
          <a:ea typeface="ＭＳ Ｐゴシック" charset="-128"/>
        </a:defRPr>
      </a:lvl3pPr>
      <a:lvl4pPr marL="1600160" indent="-228594" algn="l" rtl="0" eaLnBrk="0" fontAlgn="base" hangingPunct="0">
        <a:spcBef>
          <a:spcPct val="20000"/>
        </a:spcBef>
        <a:spcAft>
          <a:spcPct val="0"/>
        </a:spcAft>
        <a:buChar char="–"/>
        <a:defRPr sz="1600">
          <a:solidFill>
            <a:schemeClr val="tx1"/>
          </a:solidFill>
          <a:latin typeface="+mn-lt"/>
          <a:ea typeface="ＭＳ Ｐゴシック" charset="-128"/>
        </a:defRPr>
      </a:lvl4pPr>
      <a:lvl5pPr marL="2057349" indent="-228594" algn="l" rtl="0" eaLnBrk="0" fontAlgn="base" hangingPunct="0">
        <a:spcBef>
          <a:spcPct val="20000"/>
        </a:spcBef>
        <a:spcAft>
          <a:spcPct val="0"/>
        </a:spcAft>
        <a:buChar char="•"/>
        <a:defRPr sz="1400">
          <a:solidFill>
            <a:schemeClr val="tx1"/>
          </a:solidFill>
          <a:latin typeface="+mn-lt"/>
          <a:ea typeface="ＭＳ Ｐゴシック" charset="-128"/>
        </a:defRPr>
      </a:lvl5pPr>
      <a:lvl6pPr marL="2514537" indent="-228594" algn="l" rtl="0" fontAlgn="base">
        <a:spcBef>
          <a:spcPct val="20000"/>
        </a:spcBef>
        <a:spcAft>
          <a:spcPct val="0"/>
        </a:spcAft>
        <a:buChar char="•"/>
        <a:defRPr sz="1400">
          <a:solidFill>
            <a:schemeClr val="tx1"/>
          </a:solidFill>
          <a:latin typeface="+mn-lt"/>
          <a:ea typeface="ＭＳ Ｐゴシック" charset="-128"/>
        </a:defRPr>
      </a:lvl6pPr>
      <a:lvl7pPr marL="2971726" indent="-228594" algn="l" rtl="0" fontAlgn="base">
        <a:spcBef>
          <a:spcPct val="20000"/>
        </a:spcBef>
        <a:spcAft>
          <a:spcPct val="0"/>
        </a:spcAft>
        <a:buChar char="•"/>
        <a:defRPr sz="1400">
          <a:solidFill>
            <a:schemeClr val="tx1"/>
          </a:solidFill>
          <a:latin typeface="+mn-lt"/>
          <a:ea typeface="ＭＳ Ｐゴシック" charset="-128"/>
        </a:defRPr>
      </a:lvl7pPr>
      <a:lvl8pPr marL="3428914" indent="-228594" algn="l" rtl="0" fontAlgn="base">
        <a:spcBef>
          <a:spcPct val="20000"/>
        </a:spcBef>
        <a:spcAft>
          <a:spcPct val="0"/>
        </a:spcAft>
        <a:buChar char="•"/>
        <a:defRPr sz="1400">
          <a:solidFill>
            <a:schemeClr val="tx1"/>
          </a:solidFill>
          <a:latin typeface="+mn-lt"/>
          <a:ea typeface="ＭＳ Ｐゴシック" charset="-128"/>
        </a:defRPr>
      </a:lvl8pPr>
      <a:lvl9pPr marL="3886103" indent="-228594"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8970968B-F2A5-9B4C-9D08-885F7FD9E8C5}"/>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5" name="Kuva 4">
            <a:extLst>
              <a:ext uri="{FF2B5EF4-FFF2-40B4-BE49-F238E27FC236}">
                <a16:creationId xmlns:a16="http://schemas.microsoft.com/office/drawing/2014/main" id="{EBEE47EB-00E9-354D-BF0A-8681F801D362}"/>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91629327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568" y="391028"/>
            <a:ext cx="10836932" cy="1285875"/>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93738" y="2162340"/>
            <a:ext cx="10799761" cy="378761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9137720" y="6321576"/>
            <a:ext cx="2355779" cy="176724"/>
          </a:xfrm>
          <a:prstGeom prst="rect">
            <a:avLst/>
          </a:prstGeom>
        </p:spPr>
        <p:txBody>
          <a:bodyPr vert="horz" lIns="0" tIns="0" rIns="0" bIns="0" rtlCol="0" anchor="b" anchorCtr="0">
            <a:noAutofit/>
          </a:bodyPr>
          <a:lstStyle>
            <a:lvl1pPr algn="r">
              <a:defRPr sz="100">
                <a:noFill/>
              </a:defRPr>
            </a:lvl1pPr>
          </a:lstStyle>
          <a:p>
            <a:r>
              <a:rPr lang="en-GB" dirty="0"/>
              <a:t>20/04/2017</a:t>
            </a:r>
          </a:p>
        </p:txBody>
      </p:sp>
      <p:sp>
        <p:nvSpPr>
          <p:cNvPr id="5" name="FLD_Footer"/>
          <p:cNvSpPr>
            <a:spLocks noGrp="1"/>
          </p:cNvSpPr>
          <p:nvPr>
            <p:ph type="ftr" sz="quarter" idx="3"/>
          </p:nvPr>
        </p:nvSpPr>
        <p:spPr>
          <a:xfrm>
            <a:off x="3395663" y="6356350"/>
            <a:ext cx="5400675" cy="222501"/>
          </a:xfrm>
          <a:prstGeom prst="rect">
            <a:avLst/>
          </a:prstGeom>
        </p:spPr>
        <p:txBody>
          <a:bodyPr vert="horz" lIns="0" tIns="0" rIns="0" bIns="0" rtlCol="0" anchor="b" anchorCtr="0">
            <a:noAutofit/>
          </a:bodyPr>
          <a:lstStyle>
            <a:lvl1pPr algn="l">
              <a:defRPr sz="950">
                <a:solidFill>
                  <a:srgbClr val="006EB6"/>
                </a:solidFill>
              </a:defRPr>
            </a:lvl1pPr>
          </a:lstStyle>
          <a:p>
            <a:endParaRPr lang="en-GB" dirty="0"/>
          </a:p>
        </p:txBody>
      </p:sp>
      <p:sp>
        <p:nvSpPr>
          <p:cNvPr id="6" name="Slide Number Placeholder 5"/>
          <p:cNvSpPr>
            <a:spLocks noGrp="1"/>
          </p:cNvSpPr>
          <p:nvPr>
            <p:ph type="sldNum" sz="quarter" idx="4"/>
          </p:nvPr>
        </p:nvSpPr>
        <p:spPr>
          <a:xfrm>
            <a:off x="8796337" y="6356350"/>
            <a:ext cx="2697161" cy="222501"/>
          </a:xfrm>
          <a:prstGeom prst="rect">
            <a:avLst/>
          </a:prstGeom>
        </p:spPr>
        <p:txBody>
          <a:bodyPr vert="horz" lIns="0" tIns="0" rIns="0" bIns="0" rtlCol="0" anchor="b" anchorCtr="0">
            <a:noAutofit/>
          </a:bodyPr>
          <a:lstStyle>
            <a:lvl1pPr algn="r">
              <a:defRPr sz="950">
                <a:solidFill>
                  <a:srgbClr val="006EB6"/>
                </a:solidFill>
              </a:defRPr>
            </a:lvl1pPr>
          </a:lstStyle>
          <a:p>
            <a:fld id="{45D37B1E-C366-494F-A587-962AD9AABC83}" type="slidenum">
              <a:rPr lang="en-GB"/>
              <a:pPr/>
              <a:t>‹#›</a:t>
            </a:fld>
            <a:endParaRPr lang="en-GB" dirty="0"/>
          </a:p>
        </p:txBody>
      </p:sp>
    </p:spTree>
    <p:extLst>
      <p:ext uri="{BB962C8B-B14F-4D97-AF65-F5344CB8AC3E}">
        <p14:creationId xmlns:p14="http://schemas.microsoft.com/office/powerpoint/2010/main" val="264104729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 id="2147483830" r:id="rId27"/>
    <p:sldLayoutId id="2147483831" r:id="rId28"/>
  </p:sldLayoutIdLst>
  <p:hf hdr="0"/>
  <p:txStyles>
    <p:titleStyle>
      <a:lvl1pPr algn="l" defTabSz="914400" rtl="0" eaLnBrk="1" latinLnBrk="0" hangingPunct="1">
        <a:lnSpc>
          <a:spcPct val="87000"/>
        </a:lnSpc>
        <a:spcBef>
          <a:spcPct val="0"/>
        </a:spcBef>
        <a:buNone/>
        <a:defRPr sz="4800" b="1" kern="1200">
          <a:solidFill>
            <a:srgbClr val="006EB6"/>
          </a:solidFill>
          <a:latin typeface="+mj-lt"/>
          <a:ea typeface="+mj-ea"/>
          <a:cs typeface="+mj-cs"/>
        </a:defRPr>
      </a:lvl1pPr>
    </p:titleStyle>
    <p:body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rgbClr val="006EB6"/>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37">
          <p15:clr>
            <a:srgbClr val="F26B43"/>
          </p15:clr>
        </p15:guide>
        <p15:guide id="2" pos="2138">
          <p15:clr>
            <a:srgbClr val="F26B43"/>
          </p15:clr>
        </p15:guide>
        <p15:guide id="3" orient="horz" pos="253">
          <p15:clr>
            <a:srgbClr val="F26B43"/>
          </p15:clr>
        </p15:guide>
        <p15:guide id="4" orient="horz" pos="888">
          <p15:clr>
            <a:srgbClr val="F26B43"/>
          </p15:clr>
        </p15:guide>
        <p15:guide id="5" pos="3839">
          <p15:clr>
            <a:srgbClr val="F26B43"/>
          </p15:clr>
        </p15:guide>
        <p15:guide id="6" pos="5540">
          <p15:clr>
            <a:srgbClr val="F26B43"/>
          </p15:clr>
        </p15:guide>
        <p15:guide id="7" orient="horz" pos="1523">
          <p15:clr>
            <a:srgbClr val="F26B43"/>
          </p15:clr>
        </p15:guide>
        <p15:guide id="8" orient="horz" pos="2158">
          <p15:clr>
            <a:srgbClr val="F26B43"/>
          </p15:clr>
        </p15:guide>
        <p15:guide id="9" pos="7240">
          <p15:clr>
            <a:srgbClr val="F26B43"/>
          </p15:clr>
        </p15:guide>
        <p15:guide id="10" orient="horz" pos="2793">
          <p15:clr>
            <a:srgbClr val="F26B43"/>
          </p15:clr>
        </p15:guide>
        <p15:guide id="11" orient="horz" pos="3428">
          <p15:clr>
            <a:srgbClr val="F26B43"/>
          </p15:clr>
        </p15:guide>
        <p15:guide id="12" orient="horz" pos="4063">
          <p15:clr>
            <a:srgbClr val="F26B43"/>
          </p15:clr>
        </p15:guide>
        <p15:guide id="13" orient="horz" pos="37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59.jpeg"/><Relationship Id="rId18" Type="http://schemas.openxmlformats.org/officeDocument/2006/relationships/image" Target="../media/image64.jpeg"/><Relationship Id="rId26" Type="http://schemas.openxmlformats.org/officeDocument/2006/relationships/image" Target="../media/image72.png"/><Relationship Id="rId39" Type="http://schemas.openxmlformats.org/officeDocument/2006/relationships/image" Target="../media/image85.jpeg"/><Relationship Id="rId21" Type="http://schemas.openxmlformats.org/officeDocument/2006/relationships/image" Target="../media/image67.png"/><Relationship Id="rId34" Type="http://schemas.openxmlformats.org/officeDocument/2006/relationships/image" Target="../media/image80.png"/><Relationship Id="rId42" Type="http://schemas.openxmlformats.org/officeDocument/2006/relationships/image" Target="../media/image88.png"/><Relationship Id="rId47" Type="http://schemas.openxmlformats.org/officeDocument/2006/relationships/image" Target="../media/image93.png"/><Relationship Id="rId50" Type="http://schemas.openxmlformats.org/officeDocument/2006/relationships/image" Target="../media/image96.png"/><Relationship Id="rId55" Type="http://schemas.openxmlformats.org/officeDocument/2006/relationships/image" Target="../media/image101.png"/><Relationship Id="rId63" Type="http://schemas.openxmlformats.org/officeDocument/2006/relationships/image" Target="../media/image109.png"/><Relationship Id="rId68" Type="http://schemas.openxmlformats.org/officeDocument/2006/relationships/image" Target="../media/image114.png"/><Relationship Id="rId76" Type="http://schemas.openxmlformats.org/officeDocument/2006/relationships/image" Target="../media/image122.png"/><Relationship Id="rId84" Type="http://schemas.openxmlformats.org/officeDocument/2006/relationships/image" Target="../media/image130.jpg"/><Relationship Id="rId89" Type="http://schemas.openxmlformats.org/officeDocument/2006/relationships/image" Target="../media/image135.jpg"/><Relationship Id="rId7" Type="http://schemas.openxmlformats.org/officeDocument/2006/relationships/image" Target="../media/image53.png"/><Relationship Id="rId71" Type="http://schemas.openxmlformats.org/officeDocument/2006/relationships/image" Target="../media/image117.png"/><Relationship Id="rId2" Type="http://schemas.openxmlformats.org/officeDocument/2006/relationships/notesSlide" Target="../notesSlides/notesSlide1.xml"/><Relationship Id="rId16" Type="http://schemas.openxmlformats.org/officeDocument/2006/relationships/image" Target="../media/image62.png"/><Relationship Id="rId29" Type="http://schemas.openxmlformats.org/officeDocument/2006/relationships/image" Target="../media/image75.png"/><Relationship Id="rId11" Type="http://schemas.openxmlformats.org/officeDocument/2006/relationships/image" Target="../media/image57.jpeg"/><Relationship Id="rId24" Type="http://schemas.openxmlformats.org/officeDocument/2006/relationships/image" Target="../media/image70.jpeg"/><Relationship Id="rId32" Type="http://schemas.openxmlformats.org/officeDocument/2006/relationships/image" Target="../media/image78.png"/><Relationship Id="rId37" Type="http://schemas.openxmlformats.org/officeDocument/2006/relationships/image" Target="../media/image83.jpeg"/><Relationship Id="rId40" Type="http://schemas.openxmlformats.org/officeDocument/2006/relationships/image" Target="../media/image86.jpeg"/><Relationship Id="rId45" Type="http://schemas.openxmlformats.org/officeDocument/2006/relationships/image" Target="../media/image91.png"/><Relationship Id="rId53" Type="http://schemas.openxmlformats.org/officeDocument/2006/relationships/image" Target="../media/image99.png"/><Relationship Id="rId58" Type="http://schemas.openxmlformats.org/officeDocument/2006/relationships/image" Target="../media/image104.png"/><Relationship Id="rId66" Type="http://schemas.openxmlformats.org/officeDocument/2006/relationships/image" Target="../media/image112.png"/><Relationship Id="rId74" Type="http://schemas.openxmlformats.org/officeDocument/2006/relationships/image" Target="../media/image120.png"/><Relationship Id="rId79" Type="http://schemas.openxmlformats.org/officeDocument/2006/relationships/image" Target="../media/image125.jpeg"/><Relationship Id="rId87" Type="http://schemas.openxmlformats.org/officeDocument/2006/relationships/image" Target="../media/image133.jpg"/><Relationship Id="rId5" Type="http://schemas.openxmlformats.org/officeDocument/2006/relationships/image" Target="../media/image31.png"/><Relationship Id="rId61" Type="http://schemas.openxmlformats.org/officeDocument/2006/relationships/image" Target="../media/image107.png"/><Relationship Id="rId82" Type="http://schemas.openxmlformats.org/officeDocument/2006/relationships/image" Target="../media/image128.png"/><Relationship Id="rId19" Type="http://schemas.openxmlformats.org/officeDocument/2006/relationships/image" Target="../media/image65.png"/><Relationship Id="rId4" Type="http://schemas.openxmlformats.org/officeDocument/2006/relationships/image" Target="../media/image32.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73.png"/><Relationship Id="rId30" Type="http://schemas.openxmlformats.org/officeDocument/2006/relationships/image" Target="../media/image76.png"/><Relationship Id="rId35" Type="http://schemas.openxmlformats.org/officeDocument/2006/relationships/image" Target="../media/image81.jpeg"/><Relationship Id="rId43" Type="http://schemas.openxmlformats.org/officeDocument/2006/relationships/image" Target="../media/image89.png"/><Relationship Id="rId48" Type="http://schemas.openxmlformats.org/officeDocument/2006/relationships/image" Target="../media/image94.png"/><Relationship Id="rId56" Type="http://schemas.openxmlformats.org/officeDocument/2006/relationships/image" Target="../media/image102.png"/><Relationship Id="rId64" Type="http://schemas.openxmlformats.org/officeDocument/2006/relationships/image" Target="../media/image110.png"/><Relationship Id="rId69" Type="http://schemas.openxmlformats.org/officeDocument/2006/relationships/image" Target="../media/image115.png"/><Relationship Id="rId77" Type="http://schemas.openxmlformats.org/officeDocument/2006/relationships/image" Target="../media/image123.png"/><Relationship Id="rId8" Type="http://schemas.openxmlformats.org/officeDocument/2006/relationships/image" Target="../media/image54.png"/><Relationship Id="rId51" Type="http://schemas.openxmlformats.org/officeDocument/2006/relationships/image" Target="../media/image97.png"/><Relationship Id="rId72" Type="http://schemas.openxmlformats.org/officeDocument/2006/relationships/image" Target="../media/image118.png"/><Relationship Id="rId80" Type="http://schemas.openxmlformats.org/officeDocument/2006/relationships/image" Target="../media/image126.png"/><Relationship Id="rId85" Type="http://schemas.openxmlformats.org/officeDocument/2006/relationships/image" Target="../media/image131.png"/><Relationship Id="rId3" Type="http://schemas.openxmlformats.org/officeDocument/2006/relationships/image" Target="../media/image52.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jpeg"/><Relationship Id="rId33" Type="http://schemas.openxmlformats.org/officeDocument/2006/relationships/image" Target="../media/image79.png"/><Relationship Id="rId38" Type="http://schemas.openxmlformats.org/officeDocument/2006/relationships/image" Target="../media/image84.jpeg"/><Relationship Id="rId46" Type="http://schemas.openxmlformats.org/officeDocument/2006/relationships/image" Target="../media/image92.png"/><Relationship Id="rId59" Type="http://schemas.openxmlformats.org/officeDocument/2006/relationships/image" Target="../media/image105.png"/><Relationship Id="rId67" Type="http://schemas.openxmlformats.org/officeDocument/2006/relationships/image" Target="../media/image113.png"/><Relationship Id="rId20" Type="http://schemas.openxmlformats.org/officeDocument/2006/relationships/image" Target="../media/image66.jpeg"/><Relationship Id="rId41" Type="http://schemas.openxmlformats.org/officeDocument/2006/relationships/image" Target="../media/image87.gif"/><Relationship Id="rId54" Type="http://schemas.openxmlformats.org/officeDocument/2006/relationships/image" Target="../media/image100.png"/><Relationship Id="rId62" Type="http://schemas.openxmlformats.org/officeDocument/2006/relationships/image" Target="../media/image108.png"/><Relationship Id="rId70" Type="http://schemas.openxmlformats.org/officeDocument/2006/relationships/image" Target="../media/image116.png"/><Relationship Id="rId75" Type="http://schemas.openxmlformats.org/officeDocument/2006/relationships/image" Target="../media/image121.png"/><Relationship Id="rId83" Type="http://schemas.openxmlformats.org/officeDocument/2006/relationships/image" Target="../media/image129.png"/><Relationship Id="rId88" Type="http://schemas.openxmlformats.org/officeDocument/2006/relationships/image" Target="../media/image134.png"/><Relationship Id="rId1" Type="http://schemas.openxmlformats.org/officeDocument/2006/relationships/slideLayout" Target="../slideLayouts/slideLayout10.xml"/><Relationship Id="rId6" Type="http://schemas.openxmlformats.org/officeDocument/2006/relationships/image" Target="../media/image33.png"/><Relationship Id="rId15" Type="http://schemas.openxmlformats.org/officeDocument/2006/relationships/image" Target="../media/image61.jpeg"/><Relationship Id="rId23" Type="http://schemas.openxmlformats.org/officeDocument/2006/relationships/image" Target="../media/image69.png"/><Relationship Id="rId28" Type="http://schemas.openxmlformats.org/officeDocument/2006/relationships/image" Target="../media/image74.jpeg"/><Relationship Id="rId36" Type="http://schemas.openxmlformats.org/officeDocument/2006/relationships/image" Target="../media/image82.png"/><Relationship Id="rId49" Type="http://schemas.openxmlformats.org/officeDocument/2006/relationships/image" Target="../media/image95.png"/><Relationship Id="rId57" Type="http://schemas.openxmlformats.org/officeDocument/2006/relationships/image" Target="../media/image103.png"/><Relationship Id="rId10" Type="http://schemas.openxmlformats.org/officeDocument/2006/relationships/image" Target="../media/image56.png"/><Relationship Id="rId31" Type="http://schemas.openxmlformats.org/officeDocument/2006/relationships/image" Target="../media/image77.png"/><Relationship Id="rId44" Type="http://schemas.openxmlformats.org/officeDocument/2006/relationships/image" Target="../media/image90.png"/><Relationship Id="rId52" Type="http://schemas.openxmlformats.org/officeDocument/2006/relationships/image" Target="../media/image98.png"/><Relationship Id="rId60" Type="http://schemas.openxmlformats.org/officeDocument/2006/relationships/image" Target="../media/image106.png"/><Relationship Id="rId65" Type="http://schemas.openxmlformats.org/officeDocument/2006/relationships/image" Target="../media/image111.png"/><Relationship Id="rId73" Type="http://schemas.openxmlformats.org/officeDocument/2006/relationships/image" Target="../media/image119.png"/><Relationship Id="rId78" Type="http://schemas.openxmlformats.org/officeDocument/2006/relationships/image" Target="../media/image124.jpeg"/><Relationship Id="rId81" Type="http://schemas.openxmlformats.org/officeDocument/2006/relationships/image" Target="../media/image127.png"/><Relationship Id="rId86" Type="http://schemas.openxmlformats.org/officeDocument/2006/relationships/image" Target="../media/image132.jpg"/></Relationships>
</file>

<file path=ppt/slides/_rels/slide1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xml"/><Relationship Id="rId1" Type="http://schemas.openxmlformats.org/officeDocument/2006/relationships/slideLayout" Target="../slideLayouts/slideLayout98.xml"/><Relationship Id="rId4" Type="http://schemas.openxmlformats.org/officeDocument/2006/relationships/image" Target="../media/image1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8.png"/><Relationship Id="rId1" Type="http://schemas.openxmlformats.org/officeDocument/2006/relationships/slideLayout" Target="../slideLayouts/slideLayout3.xml"/><Relationship Id="rId4" Type="http://schemas.openxmlformats.org/officeDocument/2006/relationships/image" Target="../media/image139.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8.png"/><Relationship Id="rId1" Type="http://schemas.openxmlformats.org/officeDocument/2006/relationships/slideLayout" Target="../slideLayouts/slideLayout3.xml"/><Relationship Id="rId4" Type="http://schemas.openxmlformats.org/officeDocument/2006/relationships/image" Target="../media/image140.png"/></Relationships>
</file>

<file path=ppt/slides/_rels/slide1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55.xml"/><Relationship Id="rId4" Type="http://schemas.openxmlformats.org/officeDocument/2006/relationships/image" Target="../media/image1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jpg"/><Relationship Id="rId7" Type="http://schemas.openxmlformats.org/officeDocument/2006/relationships/image" Target="../media/image149.PNG"/><Relationship Id="rId12" Type="http://schemas.openxmlformats.org/officeDocument/2006/relationships/image" Target="../media/image49.png"/><Relationship Id="rId2" Type="http://schemas.openxmlformats.org/officeDocument/2006/relationships/image" Target="../media/image144.png"/><Relationship Id="rId1" Type="http://schemas.openxmlformats.org/officeDocument/2006/relationships/slideLayout" Target="../slideLayouts/slideLayout3.xml"/><Relationship Id="rId6" Type="http://schemas.openxmlformats.org/officeDocument/2006/relationships/image" Target="../media/image148.PNG"/><Relationship Id="rId11" Type="http://schemas.openxmlformats.org/officeDocument/2006/relationships/image" Target="../media/image50.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1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xml"/><Relationship Id="rId5" Type="http://schemas.openxmlformats.org/officeDocument/2006/relationships/image" Target="file://localhost/Users/avalonhki4/Desktop/Mikalle%20Digipolis/kaivos.png" TargetMode="External"/><Relationship Id="rId4" Type="http://schemas.openxmlformats.org/officeDocument/2006/relationships/image" Target="../media/image155.png"/></Relationships>
</file>

<file path=ppt/slides/_rels/slide19.xml.rels><?xml version="1.0" encoding="UTF-8" standalone="yes"?>
<Relationships xmlns="http://schemas.openxmlformats.org/package/2006/relationships"><Relationship Id="rId3" Type="http://schemas.openxmlformats.org/officeDocument/2006/relationships/image" Target="../media/image157.svg"/><Relationship Id="rId2" Type="http://schemas.openxmlformats.org/officeDocument/2006/relationships/image" Target="../media/image156.png"/><Relationship Id="rId1" Type="http://schemas.openxmlformats.org/officeDocument/2006/relationships/slideLayout" Target="../slideLayouts/slideLayout83.xml"/><Relationship Id="rId5" Type="http://schemas.openxmlformats.org/officeDocument/2006/relationships/image" Target="../media/image159.png"/><Relationship Id="rId4" Type="http://schemas.openxmlformats.org/officeDocument/2006/relationships/image" Target="../media/image1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21.xml.rels><?xml version="1.0" encoding="UTF-8" standalone="yes"?>
<Relationships xmlns="http://schemas.openxmlformats.org/package/2006/relationships"><Relationship Id="rId3" Type="http://schemas.openxmlformats.org/officeDocument/2006/relationships/hyperlink" Target="http://www.goodnewsfinland.com/archive/themes/mining-industry-2/eco-efficiency-in-mining-courtesy-of-finland/" TargetMode="External"/><Relationship Id="rId2" Type="http://schemas.openxmlformats.org/officeDocument/2006/relationships/image" Target="../media/image165.png"/><Relationship Id="rId1" Type="http://schemas.openxmlformats.org/officeDocument/2006/relationships/slideLayout" Target="../slideLayouts/slideLayout44.xml"/><Relationship Id="rId5" Type="http://schemas.openxmlformats.org/officeDocument/2006/relationships/image" Target="../media/image166.png"/><Relationship Id="rId4" Type="http://schemas.openxmlformats.org/officeDocument/2006/relationships/hyperlink" Target="http://www.energy-enviro.fi/index.php?PAGE=2906&amp;NODE_ID=2906&amp;ArchiveId=319&amp;ArchiveSelect=200607"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mailto:kari.poikela@digipolis.fi" TargetMode="Externa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file://localhost/Users/avalonhki4/Desktop/Mikalle%20Digipolis/tehdas.png" TargetMode="External"/><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file://localhost/Users/avalonhki4/Desktop/Mikalle%20Digipolis/kaivos.png" TargetMode="External"/><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B1B187-31CD-8740-A198-F12E1D552C6B}"/>
              </a:ext>
            </a:extLst>
          </p:cNvPr>
          <p:cNvSpPr>
            <a:spLocks noGrp="1"/>
          </p:cNvSpPr>
          <p:nvPr>
            <p:ph type="ctrTitle"/>
          </p:nvPr>
        </p:nvSpPr>
        <p:spPr>
          <a:xfrm>
            <a:off x="570758" y="2269039"/>
            <a:ext cx="9667946" cy="2968146"/>
          </a:xfrm>
        </p:spPr>
        <p:txBody>
          <a:bodyPr/>
          <a:lstStyle/>
          <a:p>
            <a:r>
              <a:rPr lang="en-US" sz="4400" dirty="0">
                <a:solidFill>
                  <a:schemeClr val="tx1"/>
                </a:solidFill>
              </a:rPr>
              <a:t>Industrial Circular economy in Kemi-Tornio region &amp; the National Industrial Circular Economy </a:t>
            </a:r>
            <a:r>
              <a:rPr lang="en-US" sz="4400" dirty="0" err="1">
                <a:solidFill>
                  <a:schemeClr val="tx1"/>
                </a:solidFill>
              </a:rPr>
              <a:t>Programme</a:t>
            </a:r>
            <a:br>
              <a:rPr lang="fi-FI" dirty="0">
                <a:solidFill>
                  <a:prstClr val="white"/>
                </a:solidFill>
              </a:rPr>
            </a:br>
            <a:endParaRPr lang="fi-FI" dirty="0"/>
          </a:p>
        </p:txBody>
      </p:sp>
      <p:sp>
        <p:nvSpPr>
          <p:cNvPr id="3" name="Alaotsikko 2">
            <a:extLst>
              <a:ext uri="{FF2B5EF4-FFF2-40B4-BE49-F238E27FC236}">
                <a16:creationId xmlns:a16="http://schemas.microsoft.com/office/drawing/2014/main" id="{2CBA12F8-FFDF-A44E-B4E1-11808F91D7B7}"/>
              </a:ext>
            </a:extLst>
          </p:cNvPr>
          <p:cNvSpPr>
            <a:spLocks noGrp="1"/>
          </p:cNvSpPr>
          <p:nvPr>
            <p:ph type="subTitle" idx="1"/>
          </p:nvPr>
        </p:nvSpPr>
        <p:spPr>
          <a:xfrm>
            <a:off x="8645607" y="5829770"/>
            <a:ext cx="3546393" cy="731423"/>
          </a:xfrm>
        </p:spPr>
        <p:txBody>
          <a:bodyPr/>
          <a:lstStyle/>
          <a:p>
            <a:pPr>
              <a:lnSpc>
                <a:spcPct val="100000"/>
              </a:lnSpc>
            </a:pPr>
            <a:r>
              <a:rPr lang="en-US" sz="1400" b="1"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rPr>
              <a:t>Digipolis</a:t>
            </a:r>
            <a:r>
              <a:rPr lang="en-US" sz="1400" b="1"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 CE Centre Kari Poikela</a:t>
            </a:r>
          </a:p>
          <a:p>
            <a:pPr>
              <a:lnSpc>
                <a:spcPct val="100000"/>
              </a:lnSpc>
            </a:pPr>
            <a:r>
              <a:rPr lang="en-US" sz="1400" b="1"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Study Tour Lapland</a:t>
            </a:r>
          </a:p>
          <a:p>
            <a:pPr>
              <a:lnSpc>
                <a:spcPct val="100000"/>
              </a:lnSpc>
            </a:pPr>
            <a:r>
              <a:rPr lang="en-US" sz="1400" b="1"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Kemi 13.6.2018</a:t>
            </a:r>
          </a:p>
          <a:p>
            <a:endParaRPr lang="fi-FI" dirty="0"/>
          </a:p>
        </p:txBody>
      </p:sp>
    </p:spTree>
    <p:extLst>
      <p:ext uri="{BB962C8B-B14F-4D97-AF65-F5344CB8AC3E}">
        <p14:creationId xmlns:p14="http://schemas.microsoft.com/office/powerpoint/2010/main" val="984689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llipsi 41"/>
          <p:cNvSpPr/>
          <p:nvPr/>
        </p:nvSpPr>
        <p:spPr>
          <a:xfrm rot="20841956">
            <a:off x="6124974" y="1202269"/>
            <a:ext cx="4595780" cy="2552595"/>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fi-FI">
              <a:solidFill>
                <a:prstClr val="white"/>
              </a:solidFill>
            </a:endParaRPr>
          </a:p>
        </p:txBody>
      </p:sp>
      <p:sp>
        <p:nvSpPr>
          <p:cNvPr id="111" name="Ellipsi 110"/>
          <p:cNvSpPr/>
          <p:nvPr/>
        </p:nvSpPr>
        <p:spPr>
          <a:xfrm rot="17284291">
            <a:off x="9045349" y="-1444330"/>
            <a:ext cx="1806159" cy="53379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fi-FI">
              <a:solidFill>
                <a:prstClr val="white"/>
              </a:solidFill>
            </a:endParaRPr>
          </a:p>
        </p:txBody>
      </p:sp>
      <p:sp>
        <p:nvSpPr>
          <p:cNvPr id="44" name="Ellipsi 43"/>
          <p:cNvSpPr/>
          <p:nvPr/>
        </p:nvSpPr>
        <p:spPr>
          <a:xfrm rot="1346934">
            <a:off x="851786" y="-1202957"/>
            <a:ext cx="5354777" cy="803759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fi-FI">
              <a:solidFill>
                <a:prstClr val="white"/>
              </a:solidFill>
            </a:endParaRPr>
          </a:p>
        </p:txBody>
      </p:sp>
      <p:sp>
        <p:nvSpPr>
          <p:cNvPr id="43" name="Ellipsi 42"/>
          <p:cNvSpPr/>
          <p:nvPr/>
        </p:nvSpPr>
        <p:spPr>
          <a:xfrm rot="1172127">
            <a:off x="5204929" y="3465589"/>
            <a:ext cx="5419585" cy="32638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fi-FI">
              <a:solidFill>
                <a:prstClr val="white"/>
              </a:solidFill>
            </a:endParaRPr>
          </a:p>
        </p:txBody>
      </p:sp>
      <p:pic>
        <p:nvPicPr>
          <p:cNvPr id="27" name="Picture 2"/>
          <p:cNvPicPr>
            <a:picLocks noChangeAspect="1" noChangeArrowheads="1"/>
          </p:cNvPicPr>
          <p:nvPr/>
        </p:nvPicPr>
        <p:blipFill>
          <a:blip r:embed="rId3" cstate="print"/>
          <a:srcRect/>
          <a:stretch>
            <a:fillRect/>
          </a:stretch>
        </p:blipFill>
        <p:spPr bwMode="auto">
          <a:xfrm>
            <a:off x="6376174" y="4255287"/>
            <a:ext cx="1714380" cy="441135"/>
          </a:xfrm>
          <a:prstGeom prst="rect">
            <a:avLst/>
          </a:prstGeom>
          <a:noFill/>
        </p:spPr>
      </p:pic>
      <p:pic>
        <p:nvPicPr>
          <p:cNvPr id="14340" name="Picture 4" descr="http://www.underconsideration.com/brandnew/archives/outokumpu_logo_detail.png"/>
          <p:cNvPicPr>
            <a:picLocks noChangeAspect="1" noChangeArrowheads="1"/>
          </p:cNvPicPr>
          <p:nvPr/>
        </p:nvPicPr>
        <p:blipFill>
          <a:blip r:embed="rId4" cstate="print"/>
          <a:srcRect/>
          <a:stretch>
            <a:fillRect/>
          </a:stretch>
        </p:blipFill>
        <p:spPr bwMode="auto">
          <a:xfrm>
            <a:off x="4346106" y="2737021"/>
            <a:ext cx="828631" cy="720079"/>
          </a:xfrm>
          <a:prstGeom prst="rect">
            <a:avLst/>
          </a:prstGeom>
          <a:noFill/>
        </p:spPr>
      </p:pic>
      <p:pic>
        <p:nvPicPr>
          <p:cNvPr id="14342" name="Picture 6" descr="Metsä Fibre"/>
          <p:cNvPicPr>
            <a:picLocks noChangeAspect="1" noChangeArrowheads="1"/>
          </p:cNvPicPr>
          <p:nvPr/>
        </p:nvPicPr>
        <p:blipFill>
          <a:blip r:embed="rId5" cstate="print"/>
          <a:srcRect/>
          <a:stretch>
            <a:fillRect/>
          </a:stretch>
        </p:blipFill>
        <p:spPr bwMode="auto">
          <a:xfrm>
            <a:off x="4352380" y="2257360"/>
            <a:ext cx="1635608" cy="432048"/>
          </a:xfrm>
          <a:prstGeom prst="rect">
            <a:avLst/>
          </a:prstGeom>
          <a:noFill/>
        </p:spPr>
      </p:pic>
      <p:pic>
        <p:nvPicPr>
          <p:cNvPr id="14344" name="Picture 8" descr="http://4.bp.blogspot.com/-RePdtca4fXg/TbDRQApoVBI/AAAAAAAABFY/8i0wV3Y-n4o/s1600/Stora+Enso+logo+2011.png"/>
          <p:cNvPicPr>
            <a:picLocks noChangeAspect="1" noChangeArrowheads="1"/>
          </p:cNvPicPr>
          <p:nvPr/>
        </p:nvPicPr>
        <p:blipFill>
          <a:blip r:embed="rId6" cstate="print"/>
          <a:srcRect/>
          <a:stretch>
            <a:fillRect/>
          </a:stretch>
        </p:blipFill>
        <p:spPr bwMode="auto">
          <a:xfrm>
            <a:off x="5535524" y="1444119"/>
            <a:ext cx="617528" cy="722736"/>
          </a:xfrm>
          <a:prstGeom prst="rect">
            <a:avLst/>
          </a:prstGeom>
          <a:noFill/>
        </p:spPr>
      </p:pic>
      <p:pic>
        <p:nvPicPr>
          <p:cNvPr id="14346" name="Picture 10" descr="http://www.agnicoeagle.fi/_layouts/images/Agnico.Finland.Branding/AgnicoEagle-logo-header.png"/>
          <p:cNvPicPr>
            <a:picLocks noChangeAspect="1" noChangeArrowheads="1"/>
          </p:cNvPicPr>
          <p:nvPr/>
        </p:nvPicPr>
        <p:blipFill>
          <a:blip r:embed="rId7" cstate="print"/>
          <a:srcRect/>
          <a:stretch>
            <a:fillRect/>
          </a:stretch>
        </p:blipFill>
        <p:spPr bwMode="auto">
          <a:xfrm>
            <a:off x="3458661" y="1413443"/>
            <a:ext cx="1296144" cy="885344"/>
          </a:xfrm>
          <a:prstGeom prst="rect">
            <a:avLst/>
          </a:prstGeom>
          <a:noFill/>
        </p:spPr>
      </p:pic>
      <p:pic>
        <p:nvPicPr>
          <p:cNvPr id="14348" name="Picture 12" descr="Tapojärvi"/>
          <p:cNvPicPr>
            <a:picLocks noChangeAspect="1" noChangeArrowheads="1"/>
          </p:cNvPicPr>
          <p:nvPr/>
        </p:nvPicPr>
        <p:blipFill>
          <a:blip r:embed="rId8" cstate="print"/>
          <a:srcRect/>
          <a:stretch>
            <a:fillRect/>
          </a:stretch>
        </p:blipFill>
        <p:spPr bwMode="auto">
          <a:xfrm>
            <a:off x="2447598" y="3536292"/>
            <a:ext cx="1272791" cy="220715"/>
          </a:xfrm>
          <a:prstGeom prst="rect">
            <a:avLst/>
          </a:prstGeom>
          <a:noFill/>
        </p:spPr>
      </p:pic>
      <p:pic>
        <p:nvPicPr>
          <p:cNvPr id="14349" name="Picture 13"/>
          <p:cNvPicPr>
            <a:picLocks noChangeAspect="1" noChangeArrowheads="1"/>
          </p:cNvPicPr>
          <p:nvPr/>
        </p:nvPicPr>
        <p:blipFill>
          <a:blip r:embed="rId9" cstate="print"/>
          <a:srcRect/>
          <a:stretch>
            <a:fillRect/>
          </a:stretch>
        </p:blipFill>
        <p:spPr bwMode="auto">
          <a:xfrm>
            <a:off x="1465679" y="4161352"/>
            <a:ext cx="981919" cy="367731"/>
          </a:xfrm>
          <a:prstGeom prst="rect">
            <a:avLst/>
          </a:prstGeom>
          <a:noFill/>
          <a:ln w="9525">
            <a:noFill/>
            <a:miter lim="800000"/>
            <a:headEnd/>
            <a:tailEnd/>
          </a:ln>
        </p:spPr>
      </p:pic>
      <p:pic>
        <p:nvPicPr>
          <p:cNvPr id="14351" name="Picture 15" descr="#"/>
          <p:cNvPicPr>
            <a:picLocks noChangeAspect="1" noChangeArrowheads="1"/>
          </p:cNvPicPr>
          <p:nvPr/>
        </p:nvPicPr>
        <p:blipFill>
          <a:blip r:embed="rId10" cstate="print"/>
          <a:srcRect/>
          <a:stretch>
            <a:fillRect/>
          </a:stretch>
        </p:blipFill>
        <p:spPr bwMode="auto">
          <a:xfrm>
            <a:off x="2567609" y="4869160"/>
            <a:ext cx="1008113" cy="278624"/>
          </a:xfrm>
          <a:prstGeom prst="rect">
            <a:avLst/>
          </a:prstGeom>
          <a:noFill/>
        </p:spPr>
      </p:pic>
      <p:pic>
        <p:nvPicPr>
          <p:cNvPr id="14353" name="Picture 17" descr="ohjeisto_logosivu_kuva.jpg"/>
          <p:cNvPicPr>
            <a:picLocks noChangeAspect="1" noChangeArrowheads="1"/>
          </p:cNvPicPr>
          <p:nvPr/>
        </p:nvPicPr>
        <p:blipFill>
          <a:blip r:embed="rId11" cstate="print"/>
          <a:srcRect/>
          <a:stretch>
            <a:fillRect/>
          </a:stretch>
        </p:blipFill>
        <p:spPr bwMode="auto">
          <a:xfrm>
            <a:off x="6456040" y="2073767"/>
            <a:ext cx="1944216" cy="619895"/>
          </a:xfrm>
          <a:prstGeom prst="rect">
            <a:avLst/>
          </a:prstGeom>
          <a:noFill/>
        </p:spPr>
      </p:pic>
      <p:pic>
        <p:nvPicPr>
          <p:cNvPr id="14363" name="Picture 27"/>
          <p:cNvPicPr>
            <a:picLocks noChangeAspect="1" noChangeArrowheads="1"/>
          </p:cNvPicPr>
          <p:nvPr/>
        </p:nvPicPr>
        <p:blipFill>
          <a:blip r:embed="rId12" cstate="print"/>
          <a:srcRect/>
          <a:stretch>
            <a:fillRect/>
          </a:stretch>
        </p:blipFill>
        <p:spPr bwMode="auto">
          <a:xfrm>
            <a:off x="8472264" y="2852937"/>
            <a:ext cx="972493" cy="476403"/>
          </a:xfrm>
          <a:prstGeom prst="rect">
            <a:avLst/>
          </a:prstGeom>
          <a:noFill/>
          <a:ln w="9525">
            <a:noFill/>
            <a:miter lim="800000"/>
            <a:headEnd/>
            <a:tailEnd/>
          </a:ln>
        </p:spPr>
      </p:pic>
      <p:pic>
        <p:nvPicPr>
          <p:cNvPr id="14365" name="Picture 29" descr="Lapin ammattiopisto"/>
          <p:cNvPicPr>
            <a:picLocks noChangeAspect="1" noChangeArrowheads="1"/>
          </p:cNvPicPr>
          <p:nvPr/>
        </p:nvPicPr>
        <p:blipFill>
          <a:blip r:embed="rId13" cstate="print"/>
          <a:srcRect/>
          <a:stretch>
            <a:fillRect/>
          </a:stretch>
        </p:blipFill>
        <p:spPr bwMode="auto">
          <a:xfrm>
            <a:off x="8472266" y="2132858"/>
            <a:ext cx="940903" cy="504055"/>
          </a:xfrm>
          <a:prstGeom prst="rect">
            <a:avLst/>
          </a:prstGeom>
          <a:noFill/>
        </p:spPr>
      </p:pic>
      <p:pic>
        <p:nvPicPr>
          <p:cNvPr id="14367" name="Picture 31" descr="http://matkailu.luc.fi/layouts/LUC/images/matkailu/logo3.png"/>
          <p:cNvPicPr>
            <a:picLocks noChangeAspect="1" noChangeArrowheads="1"/>
          </p:cNvPicPr>
          <p:nvPr/>
        </p:nvPicPr>
        <p:blipFill>
          <a:blip r:embed="rId14" cstate="print"/>
          <a:srcRect/>
          <a:stretch>
            <a:fillRect/>
          </a:stretch>
        </p:blipFill>
        <p:spPr bwMode="auto">
          <a:xfrm>
            <a:off x="9467075" y="2243072"/>
            <a:ext cx="720080" cy="664691"/>
          </a:xfrm>
          <a:prstGeom prst="rect">
            <a:avLst/>
          </a:prstGeom>
          <a:noFill/>
        </p:spPr>
      </p:pic>
      <p:pic>
        <p:nvPicPr>
          <p:cNvPr id="26" name="Kuva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68209" y="4437112"/>
            <a:ext cx="1296144" cy="491680"/>
          </a:xfrm>
          <a:prstGeom prst="rect">
            <a:avLst/>
          </a:prstGeom>
        </p:spPr>
      </p:pic>
      <p:sp>
        <p:nvSpPr>
          <p:cNvPr id="15" name="Rengas 14"/>
          <p:cNvSpPr/>
          <p:nvPr/>
        </p:nvSpPr>
        <p:spPr>
          <a:xfrm>
            <a:off x="5231904" y="3068960"/>
            <a:ext cx="1512168" cy="1440160"/>
          </a:xfrm>
          <a:prstGeom prst="donut">
            <a:avLst/>
          </a:prstGeom>
          <a:solidFill>
            <a:srgbClr val="23E936"/>
          </a:solidFill>
          <a:ln>
            <a:solidFill>
              <a:srgbClr val="22F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fi-FI">
              <a:solidFill>
                <a:prstClr val="black"/>
              </a:solidFill>
            </a:endParaRPr>
          </a:p>
        </p:txBody>
      </p:sp>
      <p:pic>
        <p:nvPicPr>
          <p:cNvPr id="31" name="Kuva 30"/>
          <p:cNvPicPr/>
          <p:nvPr/>
        </p:nvPicPr>
        <p:blipFill>
          <a:blip r:embed="rId16" cstate="print"/>
          <a:srcRect/>
          <a:stretch>
            <a:fillRect/>
          </a:stretch>
        </p:blipFill>
        <p:spPr bwMode="auto">
          <a:xfrm>
            <a:off x="8780979" y="3991501"/>
            <a:ext cx="288032" cy="288032"/>
          </a:xfrm>
          <a:prstGeom prst="rect">
            <a:avLst/>
          </a:prstGeom>
          <a:noFill/>
        </p:spPr>
      </p:pic>
      <p:pic>
        <p:nvPicPr>
          <p:cNvPr id="14372" name="Picture 36"/>
          <p:cNvPicPr>
            <a:picLocks noChangeAspect="1" noChangeArrowheads="1"/>
          </p:cNvPicPr>
          <p:nvPr/>
        </p:nvPicPr>
        <p:blipFill>
          <a:blip r:embed="rId17" cstate="print"/>
          <a:srcRect/>
          <a:stretch>
            <a:fillRect/>
          </a:stretch>
        </p:blipFill>
        <p:spPr bwMode="auto">
          <a:xfrm>
            <a:off x="1431425" y="4815889"/>
            <a:ext cx="864096" cy="234289"/>
          </a:xfrm>
          <a:prstGeom prst="rect">
            <a:avLst/>
          </a:prstGeom>
          <a:noFill/>
          <a:ln w="9525">
            <a:noFill/>
            <a:miter lim="800000"/>
            <a:headEnd/>
            <a:tailEnd/>
          </a:ln>
        </p:spPr>
      </p:pic>
      <p:pic>
        <p:nvPicPr>
          <p:cNvPr id="14375" name="Picture 39" descr="http://www.kemishipping.fi/content/wp-content/themes/Kemi%20Shipping/images/logo_171px.jpg"/>
          <p:cNvPicPr>
            <a:picLocks noChangeAspect="1" noChangeArrowheads="1"/>
          </p:cNvPicPr>
          <p:nvPr/>
        </p:nvPicPr>
        <p:blipFill>
          <a:blip r:embed="rId18" cstate="print"/>
          <a:srcRect/>
          <a:stretch>
            <a:fillRect/>
          </a:stretch>
        </p:blipFill>
        <p:spPr bwMode="auto">
          <a:xfrm>
            <a:off x="1847530" y="2852936"/>
            <a:ext cx="638471" cy="504056"/>
          </a:xfrm>
          <a:prstGeom prst="rect">
            <a:avLst/>
          </a:prstGeom>
          <a:noFill/>
        </p:spPr>
      </p:pic>
      <p:pic>
        <p:nvPicPr>
          <p:cNvPr id="14376" name="Picture 40"/>
          <p:cNvPicPr>
            <a:picLocks noChangeAspect="1" noChangeArrowheads="1"/>
          </p:cNvPicPr>
          <p:nvPr/>
        </p:nvPicPr>
        <p:blipFill>
          <a:blip r:embed="rId19" cstate="print"/>
          <a:srcRect/>
          <a:stretch>
            <a:fillRect/>
          </a:stretch>
        </p:blipFill>
        <p:spPr bwMode="auto">
          <a:xfrm>
            <a:off x="1728555" y="3546665"/>
            <a:ext cx="576064" cy="464855"/>
          </a:xfrm>
          <a:prstGeom prst="rect">
            <a:avLst/>
          </a:prstGeom>
          <a:noFill/>
          <a:ln w="9525">
            <a:noFill/>
            <a:miter lim="800000"/>
            <a:headEnd/>
            <a:tailEnd/>
          </a:ln>
        </p:spPr>
      </p:pic>
      <p:pic>
        <p:nvPicPr>
          <p:cNvPr id="14378" name="Picture 42" descr="http://www.korkal.com/internet/images/header_logo.jpg"/>
          <p:cNvPicPr>
            <a:picLocks noChangeAspect="1" noChangeArrowheads="1"/>
          </p:cNvPicPr>
          <p:nvPr/>
        </p:nvPicPr>
        <p:blipFill>
          <a:blip r:embed="rId20" cstate="print"/>
          <a:srcRect/>
          <a:stretch>
            <a:fillRect/>
          </a:stretch>
        </p:blipFill>
        <p:spPr bwMode="auto">
          <a:xfrm>
            <a:off x="879785" y="3087813"/>
            <a:ext cx="720080" cy="324360"/>
          </a:xfrm>
          <a:prstGeom prst="rect">
            <a:avLst/>
          </a:prstGeom>
          <a:noFill/>
        </p:spPr>
      </p:pic>
      <p:pic>
        <p:nvPicPr>
          <p:cNvPr id="14381" name="Picture 45"/>
          <p:cNvPicPr>
            <a:picLocks noChangeAspect="1" noChangeArrowheads="1"/>
          </p:cNvPicPr>
          <p:nvPr/>
        </p:nvPicPr>
        <p:blipFill>
          <a:blip r:embed="rId21" cstate="print"/>
          <a:srcRect/>
          <a:stretch>
            <a:fillRect/>
          </a:stretch>
        </p:blipFill>
        <p:spPr bwMode="auto">
          <a:xfrm>
            <a:off x="1847529" y="1360464"/>
            <a:ext cx="988924" cy="268336"/>
          </a:xfrm>
          <a:prstGeom prst="rect">
            <a:avLst/>
          </a:prstGeom>
          <a:noFill/>
          <a:ln w="9525">
            <a:noFill/>
            <a:miter lim="800000"/>
            <a:headEnd/>
            <a:tailEnd/>
          </a:ln>
        </p:spPr>
      </p:pic>
      <p:sp>
        <p:nvSpPr>
          <p:cNvPr id="45" name="Ellipsi 44"/>
          <p:cNvSpPr/>
          <p:nvPr/>
        </p:nvSpPr>
        <p:spPr>
          <a:xfrm>
            <a:off x="3215680" y="5517232"/>
            <a:ext cx="4248472" cy="11521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fi-FI">
              <a:solidFill>
                <a:prstClr val="white"/>
              </a:solidFill>
            </a:endParaRPr>
          </a:p>
        </p:txBody>
      </p:sp>
      <p:sp>
        <p:nvSpPr>
          <p:cNvPr id="14388" name="AutoShape 52" descr="Sitra"/>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189" fontAlgn="base">
              <a:spcBef>
                <a:spcPct val="0"/>
              </a:spcBef>
              <a:spcAft>
                <a:spcPct val="0"/>
              </a:spcAft>
              <a:defRPr/>
            </a:pPr>
            <a:endParaRPr lang="fi-FI">
              <a:solidFill>
                <a:prstClr val="black"/>
              </a:solidFill>
              <a:latin typeface="Arial" pitchFamily="34" charset="0"/>
              <a:ea typeface="MS PGothic" pitchFamily="34" charset="-128"/>
            </a:endParaRPr>
          </a:p>
        </p:txBody>
      </p:sp>
      <p:pic>
        <p:nvPicPr>
          <p:cNvPr id="14391" name="Picture 55"/>
          <p:cNvPicPr>
            <a:picLocks noChangeAspect="1" noChangeArrowheads="1"/>
          </p:cNvPicPr>
          <p:nvPr/>
        </p:nvPicPr>
        <p:blipFill>
          <a:blip r:embed="rId22" cstate="print"/>
          <a:srcRect/>
          <a:stretch>
            <a:fillRect/>
          </a:stretch>
        </p:blipFill>
        <p:spPr bwMode="auto">
          <a:xfrm>
            <a:off x="4493717" y="6047026"/>
            <a:ext cx="864096" cy="245292"/>
          </a:xfrm>
          <a:prstGeom prst="rect">
            <a:avLst/>
          </a:prstGeom>
          <a:noFill/>
          <a:ln w="9525">
            <a:noFill/>
            <a:miter lim="800000"/>
            <a:headEnd/>
            <a:tailEnd/>
          </a:ln>
        </p:spPr>
      </p:pic>
      <p:pic>
        <p:nvPicPr>
          <p:cNvPr id="14394" name="Picture 58"/>
          <p:cNvPicPr>
            <a:picLocks noChangeAspect="1" noChangeArrowheads="1"/>
          </p:cNvPicPr>
          <p:nvPr/>
        </p:nvPicPr>
        <p:blipFill>
          <a:blip r:embed="rId23" cstate="print"/>
          <a:srcRect/>
          <a:stretch>
            <a:fillRect/>
          </a:stretch>
        </p:blipFill>
        <p:spPr bwMode="auto">
          <a:xfrm>
            <a:off x="4056198" y="5662474"/>
            <a:ext cx="691191" cy="263311"/>
          </a:xfrm>
          <a:prstGeom prst="rect">
            <a:avLst/>
          </a:prstGeom>
          <a:noFill/>
          <a:ln w="9525">
            <a:noFill/>
            <a:miter lim="800000"/>
            <a:headEnd/>
            <a:tailEnd/>
          </a:ln>
        </p:spPr>
      </p:pic>
      <p:pic>
        <p:nvPicPr>
          <p:cNvPr id="25" name="Kuva 24"/>
          <p:cNvPicPr/>
          <p:nvPr/>
        </p:nvPicPr>
        <p:blipFill>
          <a:blip r:embed="rId24" cstate="print">
            <a:extLst>
              <a:ext uri="{28A0092B-C50C-407E-A947-70E740481C1C}">
                <a14:useLocalDpi xmlns:a14="http://schemas.microsoft.com/office/drawing/2010/main" val="0"/>
              </a:ext>
            </a:extLst>
          </a:blip>
          <a:stretch>
            <a:fillRect/>
          </a:stretch>
        </p:blipFill>
        <p:spPr>
          <a:xfrm>
            <a:off x="7623537" y="5878412"/>
            <a:ext cx="1703705" cy="649051"/>
          </a:xfrm>
          <a:prstGeom prst="rect">
            <a:avLst/>
          </a:prstGeom>
        </p:spPr>
      </p:pic>
      <p:sp>
        <p:nvSpPr>
          <p:cNvPr id="14397" name="AutoShape 61" descr="Kuvahaun tulos haulle aalto yliopisto"/>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189" fontAlgn="base">
              <a:spcBef>
                <a:spcPct val="0"/>
              </a:spcBef>
              <a:spcAft>
                <a:spcPct val="0"/>
              </a:spcAft>
              <a:defRPr/>
            </a:pPr>
            <a:endParaRPr lang="fi-FI">
              <a:solidFill>
                <a:prstClr val="black"/>
              </a:solidFill>
              <a:latin typeface="Arial" pitchFamily="34" charset="0"/>
              <a:ea typeface="MS PGothic" pitchFamily="34" charset="-128"/>
            </a:endParaRPr>
          </a:p>
        </p:txBody>
      </p:sp>
      <p:sp>
        <p:nvSpPr>
          <p:cNvPr id="14399" name="AutoShape 63" descr="Kuvahaun tulos haulle aalto yliopisto"/>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189" fontAlgn="base">
              <a:spcBef>
                <a:spcPct val="0"/>
              </a:spcBef>
              <a:spcAft>
                <a:spcPct val="0"/>
              </a:spcAft>
              <a:defRPr/>
            </a:pPr>
            <a:endParaRPr lang="fi-FI">
              <a:solidFill>
                <a:prstClr val="black"/>
              </a:solidFill>
              <a:latin typeface="Arial" pitchFamily="34" charset="0"/>
              <a:ea typeface="MS PGothic" pitchFamily="34" charset="-128"/>
            </a:endParaRPr>
          </a:p>
        </p:txBody>
      </p:sp>
      <p:sp>
        <p:nvSpPr>
          <p:cNvPr id="55" name="Tekstikehys 54"/>
          <p:cNvSpPr txBox="1"/>
          <p:nvPr/>
        </p:nvSpPr>
        <p:spPr>
          <a:xfrm>
            <a:off x="4971828" y="3075916"/>
            <a:ext cx="2109337" cy="1477328"/>
          </a:xfrm>
          <a:prstGeom prst="rect">
            <a:avLst/>
          </a:prstGeom>
          <a:noFill/>
        </p:spPr>
        <p:txBody>
          <a:bodyPr wrap="square" rtlCol="0">
            <a:spAutoFit/>
          </a:bodyPr>
          <a:lstStyle/>
          <a:p>
            <a:pPr algn="ctr" defTabSz="457189" fontAlgn="base">
              <a:spcBef>
                <a:spcPct val="0"/>
              </a:spcBef>
              <a:spcAft>
                <a:spcPct val="0"/>
              </a:spcAft>
              <a:defRPr/>
            </a:pPr>
            <a:r>
              <a:rPr lang="fi-FI" b="1" i="1" dirty="0" err="1">
                <a:solidFill>
                  <a:prstClr val="black"/>
                </a:solidFill>
                <a:latin typeface="Arial" pitchFamily="34" charset="0"/>
                <a:ea typeface="MS PGothic" pitchFamily="34" charset="-128"/>
              </a:rPr>
              <a:t>Arctic</a:t>
            </a:r>
            <a:r>
              <a:rPr lang="fi-FI" b="1" i="1" dirty="0">
                <a:solidFill>
                  <a:prstClr val="black"/>
                </a:solidFill>
                <a:latin typeface="Arial" pitchFamily="34" charset="0"/>
                <a:ea typeface="MS PGothic" pitchFamily="34" charset="-128"/>
              </a:rPr>
              <a:t> </a:t>
            </a:r>
          </a:p>
          <a:p>
            <a:pPr algn="ctr" defTabSz="457189" fontAlgn="base">
              <a:spcBef>
                <a:spcPct val="0"/>
              </a:spcBef>
              <a:spcAft>
                <a:spcPct val="0"/>
              </a:spcAft>
              <a:defRPr/>
            </a:pPr>
            <a:r>
              <a:rPr lang="fi-FI" b="1" i="1" dirty="0">
                <a:solidFill>
                  <a:prstClr val="black"/>
                </a:solidFill>
                <a:latin typeface="Arial" pitchFamily="34" charset="0"/>
                <a:ea typeface="MS PGothic" pitchFamily="34" charset="-128"/>
              </a:rPr>
              <a:t>Industry &amp;</a:t>
            </a:r>
          </a:p>
          <a:p>
            <a:pPr algn="ctr" defTabSz="457189" fontAlgn="base">
              <a:spcBef>
                <a:spcPct val="0"/>
              </a:spcBef>
              <a:spcAft>
                <a:spcPct val="0"/>
              </a:spcAft>
              <a:defRPr/>
            </a:pPr>
            <a:r>
              <a:rPr lang="fi-FI" b="1" i="1" dirty="0" err="1">
                <a:solidFill>
                  <a:prstClr val="black"/>
                </a:solidFill>
                <a:latin typeface="Arial" pitchFamily="34" charset="0"/>
                <a:ea typeface="MS PGothic" pitchFamily="34" charset="-128"/>
              </a:rPr>
              <a:t>Circular</a:t>
            </a:r>
            <a:r>
              <a:rPr lang="fi-FI" b="1" i="1" dirty="0">
                <a:solidFill>
                  <a:prstClr val="black"/>
                </a:solidFill>
                <a:latin typeface="Arial" pitchFamily="34" charset="0"/>
                <a:ea typeface="MS PGothic" pitchFamily="34" charset="-128"/>
              </a:rPr>
              <a:t> </a:t>
            </a:r>
            <a:r>
              <a:rPr lang="fi-FI" b="1" i="1" dirty="0" err="1">
                <a:solidFill>
                  <a:prstClr val="black"/>
                </a:solidFill>
                <a:latin typeface="Arial" pitchFamily="34" charset="0"/>
                <a:ea typeface="MS PGothic" pitchFamily="34" charset="-128"/>
              </a:rPr>
              <a:t>Economy</a:t>
            </a:r>
            <a:endParaRPr lang="fi-FI" b="1" i="1" dirty="0">
              <a:solidFill>
                <a:prstClr val="black"/>
              </a:solidFill>
              <a:latin typeface="Arial" pitchFamily="34" charset="0"/>
              <a:ea typeface="MS PGothic" pitchFamily="34" charset="-128"/>
            </a:endParaRPr>
          </a:p>
          <a:p>
            <a:pPr algn="ctr" defTabSz="457189" fontAlgn="base">
              <a:spcBef>
                <a:spcPct val="0"/>
              </a:spcBef>
              <a:spcAft>
                <a:spcPct val="0"/>
              </a:spcAft>
              <a:defRPr/>
            </a:pPr>
            <a:r>
              <a:rPr lang="fi-FI" b="1" i="1" dirty="0">
                <a:solidFill>
                  <a:prstClr val="black"/>
                </a:solidFill>
                <a:latin typeface="Arial" pitchFamily="34" charset="0"/>
                <a:ea typeface="MS PGothic" pitchFamily="34" charset="-128"/>
              </a:rPr>
              <a:t>Cluster</a:t>
            </a:r>
          </a:p>
        </p:txBody>
      </p:sp>
      <p:pic>
        <p:nvPicPr>
          <p:cNvPr id="28" name="Kuva 27" descr="Digipolis_logo_normaali.jpg"/>
          <p:cNvPicPr/>
          <p:nvPr/>
        </p:nvPicPr>
        <p:blipFill>
          <a:blip r:embed="rId25" cstate="print"/>
          <a:stretch>
            <a:fillRect/>
          </a:stretch>
        </p:blipFill>
        <p:spPr>
          <a:xfrm>
            <a:off x="6897071" y="3523281"/>
            <a:ext cx="1502648" cy="372827"/>
          </a:xfrm>
          <a:prstGeom prst="rect">
            <a:avLst/>
          </a:prstGeom>
        </p:spPr>
      </p:pic>
      <p:pic>
        <p:nvPicPr>
          <p:cNvPr id="1026" name="Picture 2" descr="http://www.proagrialappi.fi/themes/proagria/images/logo.png"/>
          <p:cNvPicPr>
            <a:picLocks noChangeAspect="1" noChangeArrowheads="1"/>
          </p:cNvPicPr>
          <p:nvPr/>
        </p:nvPicPr>
        <p:blipFill>
          <a:blip r:embed="rId26" cstate="print"/>
          <a:srcRect/>
          <a:stretch>
            <a:fillRect/>
          </a:stretch>
        </p:blipFill>
        <p:spPr bwMode="auto">
          <a:xfrm>
            <a:off x="5735961" y="4938095"/>
            <a:ext cx="807224" cy="576064"/>
          </a:xfrm>
          <a:prstGeom prst="rect">
            <a:avLst/>
          </a:prstGeom>
          <a:noFill/>
        </p:spPr>
      </p:pic>
      <p:pic>
        <p:nvPicPr>
          <p:cNvPr id="1028" name="Picture 4" descr="Kemijärven kaupunki"/>
          <p:cNvPicPr>
            <a:picLocks noChangeAspect="1" noChangeArrowheads="1"/>
          </p:cNvPicPr>
          <p:nvPr/>
        </p:nvPicPr>
        <p:blipFill>
          <a:blip r:embed="rId27" cstate="print"/>
          <a:srcRect/>
          <a:stretch>
            <a:fillRect/>
          </a:stretch>
        </p:blipFill>
        <p:spPr bwMode="auto">
          <a:xfrm>
            <a:off x="4957309" y="4594473"/>
            <a:ext cx="1440160" cy="562823"/>
          </a:xfrm>
          <a:prstGeom prst="rect">
            <a:avLst/>
          </a:prstGeom>
          <a:noFill/>
        </p:spPr>
      </p:pic>
      <p:pic>
        <p:nvPicPr>
          <p:cNvPr id="1030" name="Picture 6" descr="Kolarin Kunta"/>
          <p:cNvPicPr>
            <a:picLocks noChangeAspect="1" noChangeArrowheads="1"/>
          </p:cNvPicPr>
          <p:nvPr/>
        </p:nvPicPr>
        <p:blipFill>
          <a:blip r:embed="rId28" cstate="print"/>
          <a:srcRect/>
          <a:stretch>
            <a:fillRect/>
          </a:stretch>
        </p:blipFill>
        <p:spPr bwMode="auto">
          <a:xfrm>
            <a:off x="9408368" y="4293097"/>
            <a:ext cx="288032" cy="584295"/>
          </a:xfrm>
          <a:prstGeom prst="rect">
            <a:avLst/>
          </a:prstGeom>
          <a:noFill/>
        </p:spPr>
      </p:pic>
      <p:pic>
        <p:nvPicPr>
          <p:cNvPr id="1031" name="Picture 7"/>
          <p:cNvPicPr>
            <a:picLocks noChangeAspect="1" noChangeArrowheads="1"/>
          </p:cNvPicPr>
          <p:nvPr/>
        </p:nvPicPr>
        <p:blipFill>
          <a:blip r:embed="rId29" cstate="print"/>
          <a:srcRect/>
          <a:stretch>
            <a:fillRect/>
          </a:stretch>
        </p:blipFill>
        <p:spPr bwMode="auto">
          <a:xfrm>
            <a:off x="6582106" y="5204549"/>
            <a:ext cx="936105" cy="185675"/>
          </a:xfrm>
          <a:prstGeom prst="rect">
            <a:avLst/>
          </a:prstGeom>
          <a:noFill/>
          <a:ln w="9525">
            <a:noFill/>
            <a:miter lim="800000"/>
            <a:headEnd/>
            <a:tailEnd/>
          </a:ln>
        </p:spPr>
      </p:pic>
      <p:pic>
        <p:nvPicPr>
          <p:cNvPr id="1033" name="Picture 9" descr="Etusivu"/>
          <p:cNvPicPr>
            <a:picLocks noChangeAspect="1" noChangeArrowheads="1"/>
          </p:cNvPicPr>
          <p:nvPr/>
        </p:nvPicPr>
        <p:blipFill>
          <a:blip r:embed="rId30" cstate="print"/>
          <a:srcRect/>
          <a:stretch>
            <a:fillRect/>
          </a:stretch>
        </p:blipFill>
        <p:spPr bwMode="auto">
          <a:xfrm>
            <a:off x="7684067" y="5135503"/>
            <a:ext cx="1152128" cy="337959"/>
          </a:xfrm>
          <a:prstGeom prst="rect">
            <a:avLst/>
          </a:prstGeom>
          <a:noFill/>
        </p:spPr>
      </p:pic>
      <p:pic>
        <p:nvPicPr>
          <p:cNvPr id="1038" name="Picture 14"/>
          <p:cNvPicPr>
            <a:picLocks noChangeAspect="1" noChangeArrowheads="1"/>
          </p:cNvPicPr>
          <p:nvPr/>
        </p:nvPicPr>
        <p:blipFill>
          <a:blip r:embed="rId31" cstate="print"/>
          <a:srcRect/>
          <a:stretch>
            <a:fillRect/>
          </a:stretch>
        </p:blipFill>
        <p:spPr bwMode="auto">
          <a:xfrm>
            <a:off x="8970437" y="4963229"/>
            <a:ext cx="611631" cy="216023"/>
          </a:xfrm>
          <a:prstGeom prst="rect">
            <a:avLst/>
          </a:prstGeom>
          <a:noFill/>
          <a:ln w="9525">
            <a:noFill/>
            <a:miter lim="800000"/>
            <a:headEnd/>
            <a:tailEnd/>
          </a:ln>
        </p:spPr>
      </p:pic>
      <p:pic>
        <p:nvPicPr>
          <p:cNvPr id="1040" name="Picture 16" descr="Sallan Matkailu"/>
          <p:cNvPicPr>
            <a:picLocks noChangeAspect="1" noChangeArrowheads="1"/>
          </p:cNvPicPr>
          <p:nvPr/>
        </p:nvPicPr>
        <p:blipFill>
          <a:blip r:embed="rId32" cstate="print"/>
          <a:srcRect/>
          <a:stretch>
            <a:fillRect/>
          </a:stretch>
        </p:blipFill>
        <p:spPr bwMode="auto">
          <a:xfrm>
            <a:off x="9768408" y="4725144"/>
            <a:ext cx="360040" cy="398163"/>
          </a:xfrm>
          <a:prstGeom prst="rect">
            <a:avLst/>
          </a:prstGeom>
          <a:noFill/>
        </p:spPr>
      </p:pic>
      <p:pic>
        <p:nvPicPr>
          <p:cNvPr id="1041" name="Picture 17"/>
          <p:cNvPicPr>
            <a:picLocks noChangeAspect="1" noChangeArrowheads="1"/>
          </p:cNvPicPr>
          <p:nvPr/>
        </p:nvPicPr>
        <p:blipFill>
          <a:blip r:embed="rId33" cstate="print"/>
          <a:srcRect/>
          <a:stretch>
            <a:fillRect/>
          </a:stretch>
        </p:blipFill>
        <p:spPr bwMode="auto">
          <a:xfrm>
            <a:off x="9912424" y="5157193"/>
            <a:ext cx="288032" cy="319171"/>
          </a:xfrm>
          <a:prstGeom prst="rect">
            <a:avLst/>
          </a:prstGeom>
          <a:noFill/>
          <a:ln w="9525">
            <a:noFill/>
            <a:miter lim="800000"/>
            <a:headEnd/>
            <a:tailEnd/>
          </a:ln>
        </p:spPr>
      </p:pic>
      <p:pic>
        <p:nvPicPr>
          <p:cNvPr id="1042" name="Picture 18"/>
          <p:cNvPicPr>
            <a:picLocks noChangeAspect="1" noChangeArrowheads="1"/>
          </p:cNvPicPr>
          <p:nvPr/>
        </p:nvPicPr>
        <p:blipFill>
          <a:blip r:embed="rId34" cstate="print"/>
          <a:srcRect/>
          <a:stretch>
            <a:fillRect/>
          </a:stretch>
        </p:blipFill>
        <p:spPr bwMode="auto">
          <a:xfrm>
            <a:off x="1316309" y="5735217"/>
            <a:ext cx="1042567" cy="180295"/>
          </a:xfrm>
          <a:prstGeom prst="rect">
            <a:avLst/>
          </a:prstGeom>
          <a:noFill/>
          <a:ln w="9525">
            <a:noFill/>
            <a:miter lim="800000"/>
            <a:headEnd/>
            <a:tailEnd/>
          </a:ln>
        </p:spPr>
      </p:pic>
      <p:sp>
        <p:nvSpPr>
          <p:cNvPr id="47" name="Tekstikehys 46"/>
          <p:cNvSpPr txBox="1"/>
          <p:nvPr/>
        </p:nvSpPr>
        <p:spPr>
          <a:xfrm>
            <a:off x="1316308" y="6554589"/>
            <a:ext cx="9144000" cy="369332"/>
          </a:xfrm>
          <a:prstGeom prst="rect">
            <a:avLst/>
          </a:prstGeom>
          <a:noFill/>
        </p:spPr>
        <p:txBody>
          <a:bodyPr wrap="square" rtlCol="0">
            <a:spAutoFit/>
          </a:bodyPr>
          <a:lstStyle/>
          <a:p>
            <a:pPr algn="ctr" defTabSz="457189" fontAlgn="base">
              <a:spcBef>
                <a:spcPct val="0"/>
              </a:spcBef>
              <a:spcAft>
                <a:spcPct val="0"/>
              </a:spcAft>
              <a:defRPr/>
            </a:pPr>
            <a:r>
              <a:rPr lang="fi-FI" b="1" dirty="0" err="1">
                <a:solidFill>
                  <a:prstClr val="black"/>
                </a:solidFill>
                <a:latin typeface="Arial" pitchFamily="34" charset="0"/>
                <a:ea typeface="MS PGothic" pitchFamily="34" charset="-128"/>
              </a:rPr>
              <a:t>Sustainable</a:t>
            </a:r>
            <a:r>
              <a:rPr lang="fi-FI" b="1" dirty="0">
                <a:solidFill>
                  <a:prstClr val="black"/>
                </a:solidFill>
                <a:latin typeface="Arial" pitchFamily="34" charset="0"/>
                <a:ea typeface="MS PGothic" pitchFamily="34" charset="-128"/>
              </a:rPr>
              <a:t> </a:t>
            </a:r>
            <a:r>
              <a:rPr lang="fi-FI" b="1" dirty="0" err="1">
                <a:solidFill>
                  <a:prstClr val="black"/>
                </a:solidFill>
                <a:latin typeface="Arial" pitchFamily="34" charset="0"/>
                <a:ea typeface="MS PGothic" pitchFamily="34" charset="-128"/>
              </a:rPr>
              <a:t>exploitation</a:t>
            </a:r>
            <a:r>
              <a:rPr lang="fi-FI" b="1" dirty="0">
                <a:solidFill>
                  <a:prstClr val="black"/>
                </a:solidFill>
                <a:latin typeface="Arial" pitchFamily="34" charset="0"/>
                <a:ea typeface="MS PGothic" pitchFamily="34" charset="-128"/>
              </a:rPr>
              <a:t> of </a:t>
            </a:r>
            <a:r>
              <a:rPr lang="fi-FI" b="1" dirty="0" err="1">
                <a:solidFill>
                  <a:prstClr val="black"/>
                </a:solidFill>
                <a:latin typeface="Arial" pitchFamily="34" charset="0"/>
                <a:ea typeface="MS PGothic" pitchFamily="34" charset="-128"/>
              </a:rPr>
              <a:t>arctic</a:t>
            </a:r>
            <a:r>
              <a:rPr lang="fi-FI" b="1" dirty="0">
                <a:solidFill>
                  <a:prstClr val="black"/>
                </a:solidFill>
                <a:latin typeface="Arial" pitchFamily="34" charset="0"/>
                <a:ea typeface="MS PGothic" pitchFamily="34" charset="-128"/>
              </a:rPr>
              <a:t> </a:t>
            </a:r>
            <a:r>
              <a:rPr lang="fi-FI" b="1" dirty="0" err="1">
                <a:solidFill>
                  <a:prstClr val="black"/>
                </a:solidFill>
                <a:latin typeface="Arial" pitchFamily="34" charset="0"/>
                <a:ea typeface="MS PGothic" pitchFamily="34" charset="-128"/>
              </a:rPr>
              <a:t>natural</a:t>
            </a:r>
            <a:r>
              <a:rPr lang="fi-FI" b="1" dirty="0">
                <a:solidFill>
                  <a:prstClr val="black"/>
                </a:solidFill>
                <a:latin typeface="Arial" pitchFamily="34" charset="0"/>
                <a:ea typeface="MS PGothic" pitchFamily="34" charset="-128"/>
              </a:rPr>
              <a:t> </a:t>
            </a:r>
            <a:r>
              <a:rPr lang="fi-FI" b="1" dirty="0" err="1">
                <a:solidFill>
                  <a:prstClr val="black"/>
                </a:solidFill>
                <a:latin typeface="Arial" pitchFamily="34" charset="0"/>
                <a:ea typeface="MS PGothic" pitchFamily="34" charset="-128"/>
              </a:rPr>
              <a:t>resources</a:t>
            </a:r>
            <a:endParaRPr lang="fi-FI" b="1" dirty="0">
              <a:solidFill>
                <a:prstClr val="black"/>
              </a:solidFill>
              <a:latin typeface="Arial" pitchFamily="34" charset="0"/>
              <a:ea typeface="MS PGothic" pitchFamily="34" charset="-128"/>
            </a:endParaRPr>
          </a:p>
        </p:txBody>
      </p:sp>
      <p:pic>
        <p:nvPicPr>
          <p:cNvPr id="4" name="Picture 6" descr="C:\Users\Anna\Downloads\Lapland_musta_läpinäkyvä_pohja_319_3.jpg"/>
          <p:cNvPicPr>
            <a:picLocks noChangeAspect="1" noChangeArrowheads="1"/>
          </p:cNvPicPr>
          <p:nvPr/>
        </p:nvPicPr>
        <p:blipFill>
          <a:blip r:embed="rId35" cstate="print"/>
          <a:srcRect/>
          <a:stretch>
            <a:fillRect/>
          </a:stretch>
        </p:blipFill>
        <p:spPr bwMode="auto">
          <a:xfrm>
            <a:off x="9480376" y="3573017"/>
            <a:ext cx="1008112" cy="373001"/>
          </a:xfrm>
          <a:prstGeom prst="rect">
            <a:avLst/>
          </a:prstGeom>
          <a:noFill/>
        </p:spPr>
      </p:pic>
      <p:pic>
        <p:nvPicPr>
          <p:cNvPr id="14400" name="Picture 64"/>
          <p:cNvPicPr>
            <a:picLocks noChangeAspect="1" noChangeArrowheads="1"/>
          </p:cNvPicPr>
          <p:nvPr/>
        </p:nvPicPr>
        <p:blipFill>
          <a:blip r:embed="rId36" cstate="print"/>
          <a:srcRect/>
          <a:stretch>
            <a:fillRect/>
          </a:stretch>
        </p:blipFill>
        <p:spPr bwMode="auto">
          <a:xfrm>
            <a:off x="6110578" y="5667358"/>
            <a:ext cx="454201" cy="357973"/>
          </a:xfrm>
          <a:prstGeom prst="rect">
            <a:avLst/>
          </a:prstGeom>
          <a:noFill/>
          <a:ln w="9525">
            <a:noFill/>
            <a:miter lim="800000"/>
            <a:headEnd/>
            <a:tailEnd/>
          </a:ln>
        </p:spPr>
      </p:pic>
      <p:pic>
        <p:nvPicPr>
          <p:cNvPr id="5" name="Picture 7" descr="C:\Users\Anna\AppData\Local\Microsoft\Windows\Temporary Internet Files\Content.Outlook\EP472947\NHLogoPieni.JPG"/>
          <p:cNvPicPr>
            <a:picLocks noChangeAspect="1" noChangeArrowheads="1"/>
          </p:cNvPicPr>
          <p:nvPr/>
        </p:nvPicPr>
        <p:blipFill>
          <a:blip r:embed="rId37" cstate="print"/>
          <a:srcRect/>
          <a:stretch>
            <a:fillRect/>
          </a:stretch>
        </p:blipFill>
        <p:spPr bwMode="auto">
          <a:xfrm>
            <a:off x="876079" y="3625967"/>
            <a:ext cx="648072" cy="288032"/>
          </a:xfrm>
          <a:prstGeom prst="rect">
            <a:avLst/>
          </a:prstGeom>
          <a:noFill/>
        </p:spPr>
      </p:pic>
      <p:pic>
        <p:nvPicPr>
          <p:cNvPr id="1032" name="Picture 8" descr="C:\Users\Anna\AppData\Local\Microsoft\Windows\Temporary Internet Files\Content.Outlook\EP472947\Etteplan_logo_RGB_150dpi.jpg"/>
          <p:cNvPicPr>
            <a:picLocks noChangeAspect="1" noChangeArrowheads="1"/>
          </p:cNvPicPr>
          <p:nvPr/>
        </p:nvPicPr>
        <p:blipFill>
          <a:blip r:embed="rId38" cstate="print"/>
          <a:srcRect/>
          <a:stretch>
            <a:fillRect/>
          </a:stretch>
        </p:blipFill>
        <p:spPr bwMode="auto">
          <a:xfrm>
            <a:off x="1220371" y="1762322"/>
            <a:ext cx="938024" cy="219313"/>
          </a:xfrm>
          <a:prstGeom prst="rect">
            <a:avLst/>
          </a:prstGeom>
          <a:noFill/>
        </p:spPr>
      </p:pic>
      <p:pic>
        <p:nvPicPr>
          <p:cNvPr id="6" name="Picture 9" descr="C:\Users\Anna\AppData\Local\Microsoft\Windows\Temporary Internet Files\Content.Outlook\EP472947\Styrud_logo_PMS.jpg"/>
          <p:cNvPicPr>
            <a:picLocks noChangeAspect="1" noChangeArrowheads="1"/>
          </p:cNvPicPr>
          <p:nvPr/>
        </p:nvPicPr>
        <p:blipFill>
          <a:blip r:embed="rId39" cstate="print"/>
          <a:srcRect/>
          <a:stretch>
            <a:fillRect/>
          </a:stretch>
        </p:blipFill>
        <p:spPr bwMode="auto">
          <a:xfrm>
            <a:off x="3042590" y="5396131"/>
            <a:ext cx="409447" cy="216024"/>
          </a:xfrm>
          <a:prstGeom prst="rect">
            <a:avLst/>
          </a:prstGeom>
          <a:noFill/>
        </p:spPr>
      </p:pic>
      <p:pic>
        <p:nvPicPr>
          <p:cNvPr id="64" name="Picture 2" descr="Keitele Group"/>
          <p:cNvPicPr>
            <a:picLocks noChangeAspect="1" noChangeArrowheads="1"/>
          </p:cNvPicPr>
          <p:nvPr/>
        </p:nvPicPr>
        <p:blipFill>
          <a:blip r:embed="rId40" cstate="print"/>
          <a:srcRect/>
          <a:stretch>
            <a:fillRect/>
          </a:stretch>
        </p:blipFill>
        <p:spPr bwMode="auto">
          <a:xfrm>
            <a:off x="3820171" y="3474104"/>
            <a:ext cx="1332656" cy="530595"/>
          </a:xfrm>
          <a:prstGeom prst="rect">
            <a:avLst/>
          </a:prstGeom>
          <a:noFill/>
        </p:spPr>
      </p:pic>
      <p:pic>
        <p:nvPicPr>
          <p:cNvPr id="65" name="Picture 4" descr="Anglo American Finland"/>
          <p:cNvPicPr>
            <a:picLocks noChangeAspect="1" noChangeArrowheads="1"/>
          </p:cNvPicPr>
          <p:nvPr/>
        </p:nvPicPr>
        <p:blipFill>
          <a:blip r:embed="rId41" cstate="print"/>
          <a:srcRect/>
          <a:stretch>
            <a:fillRect/>
          </a:stretch>
        </p:blipFill>
        <p:spPr bwMode="auto">
          <a:xfrm>
            <a:off x="4335407" y="369602"/>
            <a:ext cx="1786205" cy="387575"/>
          </a:xfrm>
          <a:prstGeom prst="rect">
            <a:avLst/>
          </a:prstGeom>
          <a:noFill/>
        </p:spPr>
      </p:pic>
      <p:pic>
        <p:nvPicPr>
          <p:cNvPr id="7" name="Kuva 6"/>
          <p:cNvPicPr>
            <a:picLocks noChangeAspect="1"/>
          </p:cNvPicPr>
          <p:nvPr/>
        </p:nvPicPr>
        <p:blipFill>
          <a:blip r:embed="rId42" cstate="print"/>
          <a:stretch>
            <a:fillRect/>
          </a:stretch>
        </p:blipFill>
        <p:spPr>
          <a:xfrm>
            <a:off x="4534423" y="6310573"/>
            <a:ext cx="1201539" cy="287451"/>
          </a:xfrm>
          <a:prstGeom prst="rect">
            <a:avLst/>
          </a:prstGeom>
        </p:spPr>
      </p:pic>
      <p:pic>
        <p:nvPicPr>
          <p:cNvPr id="8" name="Kuva 7"/>
          <p:cNvPicPr>
            <a:picLocks noChangeAspect="1"/>
          </p:cNvPicPr>
          <p:nvPr/>
        </p:nvPicPr>
        <p:blipFill>
          <a:blip r:embed="rId43" cstate="print"/>
          <a:stretch>
            <a:fillRect/>
          </a:stretch>
        </p:blipFill>
        <p:spPr>
          <a:xfrm>
            <a:off x="6862624" y="5885934"/>
            <a:ext cx="442648" cy="423677"/>
          </a:xfrm>
          <a:prstGeom prst="rect">
            <a:avLst/>
          </a:prstGeom>
        </p:spPr>
      </p:pic>
      <p:pic>
        <p:nvPicPr>
          <p:cNvPr id="9" name="Kuva 8"/>
          <p:cNvPicPr>
            <a:picLocks noChangeAspect="1"/>
          </p:cNvPicPr>
          <p:nvPr/>
        </p:nvPicPr>
        <p:blipFill>
          <a:blip r:embed="rId44" cstate="print"/>
          <a:stretch>
            <a:fillRect/>
          </a:stretch>
        </p:blipFill>
        <p:spPr>
          <a:xfrm>
            <a:off x="4739285" y="1487870"/>
            <a:ext cx="631071" cy="580871"/>
          </a:xfrm>
          <a:prstGeom prst="rect">
            <a:avLst/>
          </a:prstGeom>
        </p:spPr>
      </p:pic>
      <p:pic>
        <p:nvPicPr>
          <p:cNvPr id="10" name="Kuva 9"/>
          <p:cNvPicPr>
            <a:picLocks noChangeAspect="1"/>
          </p:cNvPicPr>
          <p:nvPr/>
        </p:nvPicPr>
        <p:blipFill>
          <a:blip r:embed="rId45" cstate="print"/>
          <a:stretch>
            <a:fillRect/>
          </a:stretch>
        </p:blipFill>
        <p:spPr>
          <a:xfrm>
            <a:off x="3295245" y="330470"/>
            <a:ext cx="1057275" cy="361951"/>
          </a:xfrm>
          <a:prstGeom prst="rect">
            <a:avLst/>
          </a:prstGeom>
        </p:spPr>
      </p:pic>
      <p:pic>
        <p:nvPicPr>
          <p:cNvPr id="11" name="Kuva 10"/>
          <p:cNvPicPr>
            <a:picLocks noChangeAspect="1"/>
          </p:cNvPicPr>
          <p:nvPr/>
        </p:nvPicPr>
        <p:blipFill>
          <a:blip r:embed="rId46" cstate="print"/>
          <a:stretch>
            <a:fillRect/>
          </a:stretch>
        </p:blipFill>
        <p:spPr>
          <a:xfrm>
            <a:off x="4618325" y="-80992"/>
            <a:ext cx="1176001" cy="406101"/>
          </a:xfrm>
          <a:prstGeom prst="rect">
            <a:avLst/>
          </a:prstGeom>
        </p:spPr>
      </p:pic>
      <p:pic>
        <p:nvPicPr>
          <p:cNvPr id="12" name="Kuva 11"/>
          <p:cNvPicPr>
            <a:picLocks noChangeAspect="1"/>
          </p:cNvPicPr>
          <p:nvPr/>
        </p:nvPicPr>
        <p:blipFill>
          <a:blip r:embed="rId47" cstate="print"/>
          <a:stretch>
            <a:fillRect/>
          </a:stretch>
        </p:blipFill>
        <p:spPr>
          <a:xfrm>
            <a:off x="836333" y="2506684"/>
            <a:ext cx="938203" cy="230337"/>
          </a:xfrm>
          <a:prstGeom prst="rect">
            <a:avLst/>
          </a:prstGeom>
        </p:spPr>
      </p:pic>
      <p:pic>
        <p:nvPicPr>
          <p:cNvPr id="13" name="Kuva 12"/>
          <p:cNvPicPr>
            <a:picLocks noChangeAspect="1"/>
          </p:cNvPicPr>
          <p:nvPr/>
        </p:nvPicPr>
        <p:blipFill>
          <a:blip r:embed="rId48" cstate="print"/>
          <a:stretch>
            <a:fillRect/>
          </a:stretch>
        </p:blipFill>
        <p:spPr>
          <a:xfrm>
            <a:off x="6263744" y="4728802"/>
            <a:ext cx="1408785" cy="332703"/>
          </a:xfrm>
          <a:prstGeom prst="rect">
            <a:avLst/>
          </a:prstGeom>
        </p:spPr>
      </p:pic>
      <p:pic>
        <p:nvPicPr>
          <p:cNvPr id="14" name="Kuva 13"/>
          <p:cNvPicPr>
            <a:picLocks noChangeAspect="1"/>
          </p:cNvPicPr>
          <p:nvPr/>
        </p:nvPicPr>
        <p:blipFill>
          <a:blip r:embed="rId49" cstate="print"/>
          <a:stretch>
            <a:fillRect/>
          </a:stretch>
        </p:blipFill>
        <p:spPr>
          <a:xfrm>
            <a:off x="3529174" y="50714"/>
            <a:ext cx="869197" cy="234305"/>
          </a:xfrm>
          <a:prstGeom prst="rect">
            <a:avLst/>
          </a:prstGeom>
        </p:spPr>
      </p:pic>
      <p:pic>
        <p:nvPicPr>
          <p:cNvPr id="16" name="Picture 2"/>
          <p:cNvPicPr>
            <a:picLocks noChangeAspect="1" noChangeArrowheads="1"/>
          </p:cNvPicPr>
          <p:nvPr/>
        </p:nvPicPr>
        <p:blipFill>
          <a:blip r:embed="rId50" cstate="print"/>
          <a:srcRect/>
          <a:stretch>
            <a:fillRect/>
          </a:stretch>
        </p:blipFill>
        <p:spPr bwMode="auto">
          <a:xfrm>
            <a:off x="7349798" y="5602516"/>
            <a:ext cx="2624036" cy="174395"/>
          </a:xfrm>
          <a:prstGeom prst="rect">
            <a:avLst/>
          </a:prstGeom>
          <a:noFill/>
          <a:ln w="9525">
            <a:noFill/>
            <a:miter lim="800000"/>
            <a:headEnd/>
            <a:tailEnd/>
          </a:ln>
        </p:spPr>
      </p:pic>
      <p:pic>
        <p:nvPicPr>
          <p:cNvPr id="17" name="Picture 3"/>
          <p:cNvPicPr>
            <a:picLocks noChangeAspect="1" noChangeArrowheads="1"/>
          </p:cNvPicPr>
          <p:nvPr/>
        </p:nvPicPr>
        <p:blipFill>
          <a:blip r:embed="rId51" cstate="print"/>
          <a:srcRect/>
          <a:stretch>
            <a:fillRect/>
          </a:stretch>
        </p:blipFill>
        <p:spPr bwMode="auto">
          <a:xfrm>
            <a:off x="6672065" y="2708921"/>
            <a:ext cx="1418489" cy="483827"/>
          </a:xfrm>
          <a:prstGeom prst="rect">
            <a:avLst/>
          </a:prstGeom>
          <a:noFill/>
          <a:ln w="9525">
            <a:noFill/>
            <a:miter lim="800000"/>
            <a:headEnd/>
            <a:tailEnd/>
          </a:ln>
        </p:spPr>
      </p:pic>
      <p:pic>
        <p:nvPicPr>
          <p:cNvPr id="19" name="Kuva 18"/>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2666897" y="2975166"/>
            <a:ext cx="1557067" cy="420916"/>
          </a:xfrm>
          <a:prstGeom prst="rect">
            <a:avLst/>
          </a:prstGeom>
        </p:spPr>
      </p:pic>
      <p:pic>
        <p:nvPicPr>
          <p:cNvPr id="18" name="Kuva 17"/>
          <p:cNvPicPr>
            <a:picLocks noChangeAspect="1"/>
          </p:cNvPicPr>
          <p:nvPr/>
        </p:nvPicPr>
        <p:blipFill>
          <a:blip r:embed="rId53"/>
          <a:stretch>
            <a:fillRect/>
          </a:stretch>
        </p:blipFill>
        <p:spPr>
          <a:xfrm>
            <a:off x="4806127" y="778525"/>
            <a:ext cx="1413213" cy="619831"/>
          </a:xfrm>
          <a:prstGeom prst="rect">
            <a:avLst/>
          </a:prstGeom>
        </p:spPr>
      </p:pic>
      <p:pic>
        <p:nvPicPr>
          <p:cNvPr id="24" name="Kuva 23"/>
          <p:cNvPicPr>
            <a:picLocks noChangeAspect="1"/>
          </p:cNvPicPr>
          <p:nvPr/>
        </p:nvPicPr>
        <p:blipFill>
          <a:blip r:embed="rId54"/>
          <a:stretch>
            <a:fillRect/>
          </a:stretch>
        </p:blipFill>
        <p:spPr>
          <a:xfrm>
            <a:off x="7815070" y="3851261"/>
            <a:ext cx="607793" cy="514936"/>
          </a:xfrm>
          <a:prstGeom prst="rect">
            <a:avLst/>
          </a:prstGeom>
        </p:spPr>
      </p:pic>
      <p:pic>
        <p:nvPicPr>
          <p:cNvPr id="29" name="Kuva 28"/>
          <p:cNvPicPr>
            <a:picLocks noChangeAspect="1"/>
          </p:cNvPicPr>
          <p:nvPr/>
        </p:nvPicPr>
        <p:blipFill>
          <a:blip r:embed="rId55"/>
          <a:stretch>
            <a:fillRect/>
          </a:stretch>
        </p:blipFill>
        <p:spPr>
          <a:xfrm>
            <a:off x="6922124" y="3874471"/>
            <a:ext cx="747227" cy="490547"/>
          </a:xfrm>
          <a:prstGeom prst="rect">
            <a:avLst/>
          </a:prstGeom>
        </p:spPr>
      </p:pic>
      <p:pic>
        <p:nvPicPr>
          <p:cNvPr id="79" name="Picture 6" descr="http://www.spinverse.com/wp-content/themes/spinverse2015/built-assets/images/spinverse_logo_color.png"/>
          <p:cNvPicPr>
            <a:picLocks noChangeAspect="1" noChangeArrowheads="1"/>
          </p:cNvPicPr>
          <p:nvPr/>
        </p:nvPicPr>
        <p:blipFill>
          <a:blip r:embed="rId56"/>
          <a:srcRect/>
          <a:stretch>
            <a:fillRect/>
          </a:stretch>
        </p:blipFill>
        <p:spPr bwMode="auto">
          <a:xfrm>
            <a:off x="1767981" y="903000"/>
            <a:ext cx="1179379" cy="260395"/>
          </a:xfrm>
          <a:prstGeom prst="rect">
            <a:avLst/>
          </a:prstGeom>
          <a:noFill/>
        </p:spPr>
      </p:pic>
      <p:pic>
        <p:nvPicPr>
          <p:cNvPr id="20" name="Kuva 19"/>
          <p:cNvPicPr>
            <a:picLocks noChangeAspect="1"/>
          </p:cNvPicPr>
          <p:nvPr/>
        </p:nvPicPr>
        <p:blipFill>
          <a:blip r:embed="rId57"/>
          <a:stretch>
            <a:fillRect/>
          </a:stretch>
        </p:blipFill>
        <p:spPr>
          <a:xfrm>
            <a:off x="2583177" y="4451081"/>
            <a:ext cx="1052415" cy="346279"/>
          </a:xfrm>
          <a:prstGeom prst="rect">
            <a:avLst/>
          </a:prstGeom>
        </p:spPr>
      </p:pic>
      <p:pic>
        <p:nvPicPr>
          <p:cNvPr id="30" name="Kuva 29"/>
          <p:cNvPicPr>
            <a:picLocks noChangeAspect="1"/>
          </p:cNvPicPr>
          <p:nvPr/>
        </p:nvPicPr>
        <p:blipFill>
          <a:blip r:embed="rId58"/>
          <a:stretch>
            <a:fillRect/>
          </a:stretch>
        </p:blipFill>
        <p:spPr>
          <a:xfrm>
            <a:off x="1026550" y="2042920"/>
            <a:ext cx="1002063" cy="213037"/>
          </a:xfrm>
          <a:prstGeom prst="rect">
            <a:avLst/>
          </a:prstGeom>
        </p:spPr>
      </p:pic>
      <p:pic>
        <p:nvPicPr>
          <p:cNvPr id="14336" name="Kuva 14335"/>
          <p:cNvPicPr>
            <a:picLocks noChangeAspect="1"/>
          </p:cNvPicPr>
          <p:nvPr/>
        </p:nvPicPr>
        <p:blipFill>
          <a:blip r:embed="rId59"/>
          <a:stretch>
            <a:fillRect/>
          </a:stretch>
        </p:blipFill>
        <p:spPr>
          <a:xfrm>
            <a:off x="1965952" y="375328"/>
            <a:ext cx="1266011" cy="281336"/>
          </a:xfrm>
          <a:prstGeom prst="rect">
            <a:avLst/>
          </a:prstGeom>
        </p:spPr>
      </p:pic>
      <p:pic>
        <p:nvPicPr>
          <p:cNvPr id="14337" name="Kuva 14336"/>
          <p:cNvPicPr>
            <a:picLocks noChangeAspect="1"/>
          </p:cNvPicPr>
          <p:nvPr/>
        </p:nvPicPr>
        <p:blipFill>
          <a:blip r:embed="rId60"/>
          <a:stretch>
            <a:fillRect/>
          </a:stretch>
        </p:blipFill>
        <p:spPr>
          <a:xfrm>
            <a:off x="2181989" y="6184100"/>
            <a:ext cx="870691" cy="293285"/>
          </a:xfrm>
          <a:prstGeom prst="rect">
            <a:avLst/>
          </a:prstGeom>
        </p:spPr>
      </p:pic>
      <p:pic>
        <p:nvPicPr>
          <p:cNvPr id="14339" name="Kuva 14338"/>
          <p:cNvPicPr>
            <a:picLocks noChangeAspect="1"/>
          </p:cNvPicPr>
          <p:nvPr/>
        </p:nvPicPr>
        <p:blipFill>
          <a:blip r:embed="rId61"/>
          <a:stretch>
            <a:fillRect/>
          </a:stretch>
        </p:blipFill>
        <p:spPr>
          <a:xfrm>
            <a:off x="4931155" y="5652477"/>
            <a:ext cx="976628" cy="265492"/>
          </a:xfrm>
          <a:prstGeom prst="rect">
            <a:avLst/>
          </a:prstGeom>
        </p:spPr>
      </p:pic>
      <p:pic>
        <p:nvPicPr>
          <p:cNvPr id="14341" name="Kuva 14340"/>
          <p:cNvPicPr>
            <a:picLocks noChangeAspect="1"/>
          </p:cNvPicPr>
          <p:nvPr/>
        </p:nvPicPr>
        <p:blipFill>
          <a:blip r:embed="rId62"/>
          <a:stretch>
            <a:fillRect/>
          </a:stretch>
        </p:blipFill>
        <p:spPr>
          <a:xfrm>
            <a:off x="1200741" y="5235669"/>
            <a:ext cx="1655739" cy="260767"/>
          </a:xfrm>
          <a:prstGeom prst="rect">
            <a:avLst/>
          </a:prstGeom>
        </p:spPr>
      </p:pic>
      <p:pic>
        <p:nvPicPr>
          <p:cNvPr id="14343" name="Kuva 14342"/>
          <p:cNvPicPr>
            <a:picLocks noChangeAspect="1"/>
          </p:cNvPicPr>
          <p:nvPr/>
        </p:nvPicPr>
        <p:blipFill>
          <a:blip r:embed="rId63"/>
          <a:stretch>
            <a:fillRect/>
          </a:stretch>
        </p:blipFill>
        <p:spPr>
          <a:xfrm>
            <a:off x="1877033" y="2351788"/>
            <a:ext cx="820843" cy="321067"/>
          </a:xfrm>
          <a:prstGeom prst="rect">
            <a:avLst/>
          </a:prstGeom>
        </p:spPr>
      </p:pic>
      <p:pic>
        <p:nvPicPr>
          <p:cNvPr id="14345" name="Kuva 14344"/>
          <p:cNvPicPr>
            <a:picLocks noChangeAspect="1"/>
          </p:cNvPicPr>
          <p:nvPr/>
        </p:nvPicPr>
        <p:blipFill>
          <a:blip r:embed="rId64"/>
          <a:stretch>
            <a:fillRect/>
          </a:stretch>
        </p:blipFill>
        <p:spPr>
          <a:xfrm>
            <a:off x="3147498" y="1054441"/>
            <a:ext cx="1211455" cy="358169"/>
          </a:xfrm>
          <a:prstGeom prst="rect">
            <a:avLst/>
          </a:prstGeom>
        </p:spPr>
      </p:pic>
      <p:pic>
        <p:nvPicPr>
          <p:cNvPr id="14338" name="Kuva 14337"/>
          <p:cNvPicPr>
            <a:picLocks noChangeAspect="1"/>
          </p:cNvPicPr>
          <p:nvPr/>
        </p:nvPicPr>
        <p:blipFill>
          <a:blip r:embed="rId65"/>
          <a:stretch>
            <a:fillRect/>
          </a:stretch>
        </p:blipFill>
        <p:spPr>
          <a:xfrm>
            <a:off x="869753" y="4366198"/>
            <a:ext cx="554567" cy="424199"/>
          </a:xfrm>
          <a:prstGeom prst="rect">
            <a:avLst/>
          </a:prstGeom>
        </p:spPr>
      </p:pic>
      <p:pic>
        <p:nvPicPr>
          <p:cNvPr id="14347" name="Kuva 14346"/>
          <p:cNvPicPr>
            <a:picLocks noChangeAspect="1"/>
          </p:cNvPicPr>
          <p:nvPr/>
        </p:nvPicPr>
        <p:blipFill>
          <a:blip r:embed="rId66"/>
          <a:stretch>
            <a:fillRect/>
          </a:stretch>
        </p:blipFill>
        <p:spPr>
          <a:xfrm>
            <a:off x="3590340" y="5204550"/>
            <a:ext cx="1013717" cy="246497"/>
          </a:xfrm>
          <a:prstGeom prst="rect">
            <a:avLst/>
          </a:prstGeom>
        </p:spPr>
      </p:pic>
      <p:pic>
        <p:nvPicPr>
          <p:cNvPr id="14350" name="Kuva 14349"/>
          <p:cNvPicPr>
            <a:picLocks noChangeAspect="1"/>
          </p:cNvPicPr>
          <p:nvPr/>
        </p:nvPicPr>
        <p:blipFill>
          <a:blip r:embed="rId67"/>
          <a:stretch>
            <a:fillRect/>
          </a:stretch>
        </p:blipFill>
        <p:spPr>
          <a:xfrm>
            <a:off x="2513982" y="5702316"/>
            <a:ext cx="480231" cy="416904"/>
          </a:xfrm>
          <a:prstGeom prst="rect">
            <a:avLst/>
          </a:prstGeom>
        </p:spPr>
      </p:pic>
      <p:pic>
        <p:nvPicPr>
          <p:cNvPr id="14352" name="Kuva 14351"/>
          <p:cNvPicPr>
            <a:picLocks noChangeAspect="1"/>
          </p:cNvPicPr>
          <p:nvPr/>
        </p:nvPicPr>
        <p:blipFill>
          <a:blip r:embed="rId68"/>
          <a:stretch>
            <a:fillRect/>
          </a:stretch>
        </p:blipFill>
        <p:spPr>
          <a:xfrm>
            <a:off x="4143592" y="4735329"/>
            <a:ext cx="738563" cy="300896"/>
          </a:xfrm>
          <a:prstGeom prst="rect">
            <a:avLst/>
          </a:prstGeom>
        </p:spPr>
      </p:pic>
      <p:pic>
        <p:nvPicPr>
          <p:cNvPr id="14354" name="Kuva 14353"/>
          <p:cNvPicPr>
            <a:picLocks noChangeAspect="1"/>
          </p:cNvPicPr>
          <p:nvPr/>
        </p:nvPicPr>
        <p:blipFill>
          <a:blip r:embed="rId69"/>
          <a:stretch>
            <a:fillRect/>
          </a:stretch>
        </p:blipFill>
        <p:spPr>
          <a:xfrm>
            <a:off x="2945981" y="2386785"/>
            <a:ext cx="874191" cy="456435"/>
          </a:xfrm>
          <a:prstGeom prst="rect">
            <a:avLst/>
          </a:prstGeom>
        </p:spPr>
      </p:pic>
      <p:pic>
        <p:nvPicPr>
          <p:cNvPr id="14355" name="Kuva 14354"/>
          <p:cNvPicPr>
            <a:picLocks noChangeAspect="1"/>
          </p:cNvPicPr>
          <p:nvPr/>
        </p:nvPicPr>
        <p:blipFill>
          <a:blip r:embed="rId70"/>
          <a:stretch>
            <a:fillRect/>
          </a:stretch>
        </p:blipFill>
        <p:spPr>
          <a:xfrm>
            <a:off x="2340864" y="1802294"/>
            <a:ext cx="1065259" cy="348257"/>
          </a:xfrm>
          <a:prstGeom prst="rect">
            <a:avLst/>
          </a:prstGeom>
        </p:spPr>
      </p:pic>
      <p:pic>
        <p:nvPicPr>
          <p:cNvPr id="14356" name="Kuva 14355"/>
          <p:cNvPicPr>
            <a:picLocks noChangeAspect="1"/>
          </p:cNvPicPr>
          <p:nvPr/>
        </p:nvPicPr>
        <p:blipFill>
          <a:blip r:embed="rId71"/>
          <a:stretch>
            <a:fillRect/>
          </a:stretch>
        </p:blipFill>
        <p:spPr>
          <a:xfrm>
            <a:off x="3339164" y="5948829"/>
            <a:ext cx="964033" cy="248055"/>
          </a:xfrm>
          <a:prstGeom prst="rect">
            <a:avLst/>
          </a:prstGeom>
        </p:spPr>
      </p:pic>
      <p:pic>
        <p:nvPicPr>
          <p:cNvPr id="14357" name="Kuva 14356"/>
          <p:cNvPicPr>
            <a:picLocks noChangeAspect="1"/>
          </p:cNvPicPr>
          <p:nvPr/>
        </p:nvPicPr>
        <p:blipFill>
          <a:blip r:embed="rId72"/>
          <a:stretch>
            <a:fillRect/>
          </a:stretch>
        </p:blipFill>
        <p:spPr>
          <a:xfrm>
            <a:off x="5566561" y="6047025"/>
            <a:ext cx="1045099" cy="272955"/>
          </a:xfrm>
          <a:prstGeom prst="rect">
            <a:avLst/>
          </a:prstGeom>
        </p:spPr>
      </p:pic>
      <p:pic>
        <p:nvPicPr>
          <p:cNvPr id="14359" name="Kuva 14358"/>
          <p:cNvPicPr>
            <a:picLocks noChangeAspect="1"/>
          </p:cNvPicPr>
          <p:nvPr/>
        </p:nvPicPr>
        <p:blipFill>
          <a:blip r:embed="rId73"/>
          <a:stretch>
            <a:fillRect/>
          </a:stretch>
        </p:blipFill>
        <p:spPr>
          <a:xfrm>
            <a:off x="3799755" y="4366868"/>
            <a:ext cx="1324979" cy="284504"/>
          </a:xfrm>
          <a:prstGeom prst="rect">
            <a:avLst/>
          </a:prstGeom>
        </p:spPr>
      </p:pic>
      <p:pic>
        <p:nvPicPr>
          <p:cNvPr id="98" name="Kuva 97"/>
          <p:cNvPicPr>
            <a:picLocks noChangeAspect="1"/>
          </p:cNvPicPr>
          <p:nvPr/>
        </p:nvPicPr>
        <p:blipFill>
          <a:blip r:embed="rId74"/>
          <a:stretch>
            <a:fillRect/>
          </a:stretch>
        </p:blipFill>
        <p:spPr>
          <a:xfrm>
            <a:off x="9811448" y="5910085"/>
            <a:ext cx="2303244" cy="894859"/>
          </a:xfrm>
          <a:prstGeom prst="rect">
            <a:avLst/>
          </a:prstGeom>
        </p:spPr>
      </p:pic>
      <p:pic>
        <p:nvPicPr>
          <p:cNvPr id="14361" name="Kuva 14360"/>
          <p:cNvPicPr>
            <a:picLocks noChangeAspect="1"/>
          </p:cNvPicPr>
          <p:nvPr/>
        </p:nvPicPr>
        <p:blipFill>
          <a:blip r:embed="rId75"/>
          <a:stretch>
            <a:fillRect/>
          </a:stretch>
        </p:blipFill>
        <p:spPr>
          <a:xfrm>
            <a:off x="2538196" y="3883161"/>
            <a:ext cx="1796729" cy="455355"/>
          </a:xfrm>
          <a:prstGeom prst="rect">
            <a:avLst/>
          </a:prstGeom>
        </p:spPr>
      </p:pic>
      <p:pic>
        <p:nvPicPr>
          <p:cNvPr id="95" name="Picture 22" descr="GTK"/>
          <p:cNvPicPr>
            <a:picLocks noChangeAspect="1" noChangeArrowheads="1"/>
          </p:cNvPicPr>
          <p:nvPr/>
        </p:nvPicPr>
        <p:blipFill>
          <a:blip r:embed="rId76" cstate="print"/>
          <a:srcRect/>
          <a:stretch>
            <a:fillRect/>
          </a:stretch>
        </p:blipFill>
        <p:spPr bwMode="auto">
          <a:xfrm>
            <a:off x="7284589" y="1517826"/>
            <a:ext cx="464940" cy="662788"/>
          </a:xfrm>
          <a:prstGeom prst="rect">
            <a:avLst/>
          </a:prstGeom>
          <a:noFill/>
        </p:spPr>
      </p:pic>
      <p:pic>
        <p:nvPicPr>
          <p:cNvPr id="96" name="Picture 24" descr="Etusivulle"/>
          <p:cNvPicPr>
            <a:picLocks noChangeAspect="1" noChangeArrowheads="1"/>
          </p:cNvPicPr>
          <p:nvPr/>
        </p:nvPicPr>
        <p:blipFill>
          <a:blip r:embed="rId77" cstate="print"/>
          <a:srcRect/>
          <a:stretch>
            <a:fillRect/>
          </a:stretch>
        </p:blipFill>
        <p:spPr bwMode="auto">
          <a:xfrm>
            <a:off x="7987419" y="1737307"/>
            <a:ext cx="576064" cy="451511"/>
          </a:xfrm>
          <a:prstGeom prst="rect">
            <a:avLst/>
          </a:prstGeom>
          <a:noFill/>
        </p:spPr>
      </p:pic>
      <p:pic>
        <p:nvPicPr>
          <p:cNvPr id="97" name="Picture 29" descr="Lapin ammattiopisto"/>
          <p:cNvPicPr>
            <a:picLocks noChangeAspect="1" noChangeArrowheads="1"/>
          </p:cNvPicPr>
          <p:nvPr/>
        </p:nvPicPr>
        <p:blipFill>
          <a:blip r:embed="rId13" cstate="print"/>
          <a:srcRect/>
          <a:stretch>
            <a:fillRect/>
          </a:stretch>
        </p:blipFill>
        <p:spPr bwMode="auto">
          <a:xfrm>
            <a:off x="8472266" y="2132858"/>
            <a:ext cx="940903" cy="504055"/>
          </a:xfrm>
          <a:prstGeom prst="rect">
            <a:avLst/>
          </a:prstGeom>
          <a:noFill/>
        </p:spPr>
      </p:pic>
      <p:pic>
        <p:nvPicPr>
          <p:cNvPr id="99" name="Picture 2" descr="C:\Users\Anna\AppData\Local\Microsoft\Windows\Temporary Internet Files\Content.Outlook\EP472947\MiningInstitute.jpg"/>
          <p:cNvPicPr>
            <a:picLocks noChangeAspect="1" noChangeArrowheads="1"/>
          </p:cNvPicPr>
          <p:nvPr/>
        </p:nvPicPr>
        <p:blipFill>
          <a:blip r:embed="rId78" cstate="print"/>
          <a:srcRect/>
          <a:stretch>
            <a:fillRect/>
          </a:stretch>
        </p:blipFill>
        <p:spPr bwMode="auto">
          <a:xfrm>
            <a:off x="8581569" y="1107379"/>
            <a:ext cx="432048" cy="415068"/>
          </a:xfrm>
          <a:prstGeom prst="rect">
            <a:avLst/>
          </a:prstGeom>
          <a:noFill/>
        </p:spPr>
      </p:pic>
      <p:pic>
        <p:nvPicPr>
          <p:cNvPr id="100" name="Picture 4" descr="C:\Users\Anna\AppData\Local\Microsoft\Windows\Temporary Internet Files\Content.Outlook\EP472947\Luleå_University_of_Technology_(logo).jpg"/>
          <p:cNvPicPr>
            <a:picLocks noChangeAspect="1" noChangeArrowheads="1"/>
          </p:cNvPicPr>
          <p:nvPr/>
        </p:nvPicPr>
        <p:blipFill>
          <a:blip r:embed="rId79" cstate="print"/>
          <a:srcRect/>
          <a:stretch>
            <a:fillRect/>
          </a:stretch>
        </p:blipFill>
        <p:spPr bwMode="auto">
          <a:xfrm>
            <a:off x="7518897" y="327524"/>
            <a:ext cx="360040" cy="360040"/>
          </a:xfrm>
          <a:prstGeom prst="rect">
            <a:avLst/>
          </a:prstGeom>
          <a:noFill/>
        </p:spPr>
      </p:pic>
      <p:pic>
        <p:nvPicPr>
          <p:cNvPr id="101" name="Picture 59"/>
          <p:cNvPicPr>
            <a:picLocks noChangeAspect="1" noChangeArrowheads="1"/>
          </p:cNvPicPr>
          <p:nvPr/>
        </p:nvPicPr>
        <p:blipFill>
          <a:blip r:embed="rId80" cstate="print"/>
          <a:srcRect/>
          <a:stretch>
            <a:fillRect/>
          </a:stretch>
        </p:blipFill>
        <p:spPr bwMode="auto">
          <a:xfrm>
            <a:off x="7991719" y="608661"/>
            <a:ext cx="576064" cy="589156"/>
          </a:xfrm>
          <a:prstGeom prst="rect">
            <a:avLst/>
          </a:prstGeom>
          <a:noFill/>
          <a:ln w="9525">
            <a:noFill/>
            <a:miter lim="800000"/>
            <a:headEnd/>
            <a:tailEnd/>
          </a:ln>
        </p:spPr>
      </p:pic>
      <p:pic>
        <p:nvPicPr>
          <p:cNvPr id="102" name="Kuva 101"/>
          <p:cNvPicPr>
            <a:picLocks noChangeAspect="1"/>
          </p:cNvPicPr>
          <p:nvPr/>
        </p:nvPicPr>
        <p:blipFill>
          <a:blip r:embed="rId81"/>
          <a:stretch>
            <a:fillRect/>
          </a:stretch>
        </p:blipFill>
        <p:spPr>
          <a:xfrm>
            <a:off x="9692081" y="423141"/>
            <a:ext cx="777159" cy="336068"/>
          </a:xfrm>
          <a:prstGeom prst="rect">
            <a:avLst/>
          </a:prstGeom>
        </p:spPr>
      </p:pic>
      <p:pic>
        <p:nvPicPr>
          <p:cNvPr id="103" name="Kuva 102"/>
          <p:cNvPicPr>
            <a:picLocks noChangeAspect="1"/>
          </p:cNvPicPr>
          <p:nvPr/>
        </p:nvPicPr>
        <p:blipFill>
          <a:blip r:embed="rId82"/>
          <a:stretch>
            <a:fillRect/>
          </a:stretch>
        </p:blipFill>
        <p:spPr>
          <a:xfrm>
            <a:off x="7977248" y="121276"/>
            <a:ext cx="1258808" cy="300611"/>
          </a:xfrm>
          <a:prstGeom prst="rect">
            <a:avLst/>
          </a:prstGeom>
        </p:spPr>
      </p:pic>
      <p:pic>
        <p:nvPicPr>
          <p:cNvPr id="104" name="Kuva 103"/>
          <p:cNvPicPr>
            <a:picLocks noChangeAspect="1"/>
          </p:cNvPicPr>
          <p:nvPr/>
        </p:nvPicPr>
        <p:blipFill>
          <a:blip r:embed="rId83"/>
          <a:stretch>
            <a:fillRect/>
          </a:stretch>
        </p:blipFill>
        <p:spPr>
          <a:xfrm>
            <a:off x="8687709" y="568046"/>
            <a:ext cx="910020" cy="270751"/>
          </a:xfrm>
          <a:prstGeom prst="rect">
            <a:avLst/>
          </a:prstGeom>
        </p:spPr>
      </p:pic>
      <p:pic>
        <p:nvPicPr>
          <p:cNvPr id="105" name="Kuva 104">
            <a:extLst>
              <a:ext uri="{FF2B5EF4-FFF2-40B4-BE49-F238E27FC236}">
                <a16:creationId xmlns:a16="http://schemas.microsoft.com/office/drawing/2014/main" id="{7AB76CE3-28E2-40CB-87EA-8F442138B42B}"/>
              </a:ext>
            </a:extLst>
          </p:cNvPr>
          <p:cNvPicPr>
            <a:picLocks noChangeAspect="1"/>
          </p:cNvPicPr>
          <p:nvPr/>
        </p:nvPicPr>
        <p:blipFill>
          <a:blip r:embed="rId84"/>
          <a:stretch>
            <a:fillRect/>
          </a:stretch>
        </p:blipFill>
        <p:spPr>
          <a:xfrm>
            <a:off x="11260983" y="1170267"/>
            <a:ext cx="706012" cy="611443"/>
          </a:xfrm>
          <a:prstGeom prst="rect">
            <a:avLst/>
          </a:prstGeom>
        </p:spPr>
      </p:pic>
      <p:pic>
        <p:nvPicPr>
          <p:cNvPr id="106" name="Kuva 105">
            <a:extLst>
              <a:ext uri="{FF2B5EF4-FFF2-40B4-BE49-F238E27FC236}">
                <a16:creationId xmlns:a16="http://schemas.microsoft.com/office/drawing/2014/main" id="{56D17493-3B78-415B-BA8B-776287732198}"/>
              </a:ext>
            </a:extLst>
          </p:cNvPr>
          <p:cNvPicPr>
            <a:picLocks noChangeAspect="1"/>
          </p:cNvPicPr>
          <p:nvPr/>
        </p:nvPicPr>
        <p:blipFill>
          <a:blip r:embed="rId85"/>
          <a:stretch>
            <a:fillRect/>
          </a:stretch>
        </p:blipFill>
        <p:spPr>
          <a:xfrm>
            <a:off x="9919017" y="1800324"/>
            <a:ext cx="749708" cy="316133"/>
          </a:xfrm>
          <a:prstGeom prst="rect">
            <a:avLst/>
          </a:prstGeom>
        </p:spPr>
      </p:pic>
      <p:pic>
        <p:nvPicPr>
          <p:cNvPr id="107" name="Kuva 106">
            <a:extLst>
              <a:ext uri="{FF2B5EF4-FFF2-40B4-BE49-F238E27FC236}">
                <a16:creationId xmlns:a16="http://schemas.microsoft.com/office/drawing/2014/main" id="{591712C9-E4AD-419C-A23D-7DB54DC146A8}"/>
              </a:ext>
            </a:extLst>
          </p:cNvPr>
          <p:cNvPicPr>
            <a:picLocks noChangeAspect="1"/>
          </p:cNvPicPr>
          <p:nvPr/>
        </p:nvPicPr>
        <p:blipFill>
          <a:blip r:embed="rId86"/>
          <a:stretch>
            <a:fillRect/>
          </a:stretch>
        </p:blipFill>
        <p:spPr>
          <a:xfrm>
            <a:off x="9355508" y="983368"/>
            <a:ext cx="719712" cy="328265"/>
          </a:xfrm>
          <a:prstGeom prst="rect">
            <a:avLst/>
          </a:prstGeom>
        </p:spPr>
      </p:pic>
      <p:pic>
        <p:nvPicPr>
          <p:cNvPr id="108" name="Kuva 107">
            <a:extLst>
              <a:ext uri="{FF2B5EF4-FFF2-40B4-BE49-F238E27FC236}">
                <a16:creationId xmlns:a16="http://schemas.microsoft.com/office/drawing/2014/main" id="{9E82986B-D83C-4D78-A62D-CB9FFA6912BE}"/>
              </a:ext>
            </a:extLst>
          </p:cNvPr>
          <p:cNvPicPr>
            <a:picLocks noChangeAspect="1"/>
          </p:cNvPicPr>
          <p:nvPr/>
        </p:nvPicPr>
        <p:blipFill>
          <a:blip r:embed="rId87"/>
          <a:stretch>
            <a:fillRect/>
          </a:stretch>
        </p:blipFill>
        <p:spPr>
          <a:xfrm>
            <a:off x="9226756" y="1418366"/>
            <a:ext cx="1796337" cy="303733"/>
          </a:xfrm>
          <a:prstGeom prst="rect">
            <a:avLst/>
          </a:prstGeom>
        </p:spPr>
      </p:pic>
      <p:pic>
        <p:nvPicPr>
          <p:cNvPr id="109" name="Kuva 108">
            <a:extLst>
              <a:ext uri="{FF2B5EF4-FFF2-40B4-BE49-F238E27FC236}">
                <a16:creationId xmlns:a16="http://schemas.microsoft.com/office/drawing/2014/main" id="{33A3E40B-C6A5-4517-A1D5-C55C9D7B66DE}"/>
              </a:ext>
            </a:extLst>
          </p:cNvPr>
          <p:cNvPicPr>
            <a:picLocks noChangeAspect="1"/>
          </p:cNvPicPr>
          <p:nvPr/>
        </p:nvPicPr>
        <p:blipFill>
          <a:blip r:embed="rId88"/>
          <a:stretch>
            <a:fillRect/>
          </a:stretch>
        </p:blipFill>
        <p:spPr>
          <a:xfrm>
            <a:off x="10792300" y="1838384"/>
            <a:ext cx="1091331" cy="286501"/>
          </a:xfrm>
          <a:prstGeom prst="rect">
            <a:avLst/>
          </a:prstGeom>
        </p:spPr>
      </p:pic>
      <p:pic>
        <p:nvPicPr>
          <p:cNvPr id="110" name="Kuva 109">
            <a:extLst>
              <a:ext uri="{FF2B5EF4-FFF2-40B4-BE49-F238E27FC236}">
                <a16:creationId xmlns:a16="http://schemas.microsoft.com/office/drawing/2014/main" id="{97A7962E-C53D-4A0E-BF1C-13D4D57B98A1}"/>
              </a:ext>
            </a:extLst>
          </p:cNvPr>
          <p:cNvPicPr>
            <a:picLocks noChangeAspect="1"/>
          </p:cNvPicPr>
          <p:nvPr/>
        </p:nvPicPr>
        <p:blipFill>
          <a:blip r:embed="rId89"/>
          <a:stretch>
            <a:fillRect/>
          </a:stretch>
        </p:blipFill>
        <p:spPr>
          <a:xfrm>
            <a:off x="10591894" y="897565"/>
            <a:ext cx="805924" cy="372604"/>
          </a:xfrm>
          <a:prstGeom prst="rect">
            <a:avLst/>
          </a:prstGeom>
        </p:spPr>
      </p:pic>
    </p:spTree>
    <p:extLst>
      <p:ext uri="{BB962C8B-B14F-4D97-AF65-F5344CB8AC3E}">
        <p14:creationId xmlns:p14="http://schemas.microsoft.com/office/powerpoint/2010/main" val="32656612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1"/>
          <p:cNvSpPr txBox="1">
            <a:spLocks/>
          </p:cNvSpPr>
          <p:nvPr/>
        </p:nvSpPr>
        <p:spPr>
          <a:xfrm>
            <a:off x="3617087" y="132277"/>
            <a:ext cx="8162339" cy="808673"/>
          </a:xfrm>
          <a:prstGeom prst="rect">
            <a:avLst/>
          </a:prstGeom>
        </p:spPr>
        <p:txBody>
          <a:bodyPr anchor="ctr">
            <a:normAutofit fontScale="92500" lnSpcReduction="20000"/>
          </a:bodyPr>
          <a:lstStyle/>
          <a:p>
            <a:pPr algn="ctr" defTabSz="411470">
              <a:defRPr/>
            </a:pPr>
            <a:r>
              <a:rPr lang="fi-FI" sz="2040" b="1" dirty="0">
                <a:solidFill>
                  <a:srgbClr val="FF0000"/>
                </a:solidFill>
                <a:ea typeface="MS PGothic" pitchFamily="34" charset="-128"/>
              </a:rPr>
              <a:t>NORDIC COUNCIL OF MINISTERS’ SUSTAINABLE NORDIC BIOECONOMY CASE IN CIRCULATE CATEGORY</a:t>
            </a:r>
            <a:br>
              <a:rPr lang="fi-FI" b="1" dirty="0">
                <a:solidFill>
                  <a:srgbClr val="4F81BD">
                    <a:lumMod val="50000"/>
                  </a:srgbClr>
                </a:solidFill>
                <a:ea typeface="MS PGothic" pitchFamily="34" charset="-128"/>
              </a:rPr>
            </a:br>
            <a:endParaRPr lang="fi-FI" b="1" dirty="0">
              <a:solidFill>
                <a:srgbClr val="4F81BD">
                  <a:lumMod val="50000"/>
                </a:srgbClr>
              </a:solidFill>
              <a:ea typeface="MS PGothic" pitchFamily="34" charset="-128"/>
            </a:endParaRPr>
          </a:p>
        </p:txBody>
      </p:sp>
      <p:sp>
        <p:nvSpPr>
          <p:cNvPr id="8" name="Text Box 10"/>
          <p:cNvSpPr txBox="1">
            <a:spLocks noChangeArrowheads="1"/>
          </p:cNvSpPr>
          <p:nvPr/>
        </p:nvSpPr>
        <p:spPr bwMode="auto">
          <a:xfrm>
            <a:off x="3984033" y="615406"/>
            <a:ext cx="4304289" cy="7358932"/>
          </a:xfrm>
          <a:prstGeom prst="rect">
            <a:avLst/>
          </a:prstGeom>
          <a:noFill/>
          <a:ln w="12700">
            <a:noFill/>
            <a:miter lim="800000"/>
            <a:headEnd type="none" w="sm" len="sm"/>
            <a:tailEnd type="none" w="sm" len="sm"/>
          </a:ln>
        </p:spPr>
        <p:txBody>
          <a:bodyPr wrap="square" lIns="82291" tIns="41145" rIns="82291" bIns="41145">
            <a:spAutoFit/>
          </a:bodyPr>
          <a:lstStyle/>
          <a:p>
            <a:pPr algn="just" defTabSz="548626"/>
            <a:endParaRPr lang="fi-FI" sz="1920" dirty="0">
              <a:solidFill>
                <a:prstClr val="black"/>
              </a:solidFill>
            </a:endParaRPr>
          </a:p>
          <a:p>
            <a:pPr algn="just" defTabSz="548626"/>
            <a:r>
              <a:rPr lang="en-US" sz="1920" dirty="0">
                <a:solidFill>
                  <a:srgbClr val="1F497D">
                    <a:lumMod val="50000"/>
                  </a:srgbClr>
                </a:solidFill>
              </a:rPr>
              <a:t>The Kemi-Tornio region in northern Finland has established an Arctic industry and circular economy cluster to enhance industrial symbiosis and strengthen the development of a holistic </a:t>
            </a:r>
            <a:r>
              <a:rPr lang="en-US" sz="1920" dirty="0" err="1">
                <a:solidFill>
                  <a:srgbClr val="1F497D">
                    <a:lumMod val="50000"/>
                  </a:srgbClr>
                </a:solidFill>
              </a:rPr>
              <a:t>bioeconomy</a:t>
            </a:r>
            <a:r>
              <a:rPr lang="en-US" sz="1920" dirty="0">
                <a:solidFill>
                  <a:srgbClr val="1F497D">
                    <a:lumMod val="50000"/>
                  </a:srgbClr>
                </a:solidFill>
              </a:rPr>
              <a:t> in the region. Via extensive analysis of the by-products and residue streams from companies in the region, value-added products are now being produced by combining and rethinking several by-product and residue streams. Examples include </a:t>
            </a:r>
            <a:r>
              <a:rPr lang="en-US" sz="1920" dirty="0" err="1">
                <a:solidFill>
                  <a:srgbClr val="1F497D">
                    <a:lumMod val="50000"/>
                  </a:srgbClr>
                </a:solidFill>
              </a:rPr>
              <a:t>silvicultural</a:t>
            </a:r>
            <a:r>
              <a:rPr lang="en-US" sz="1920" dirty="0">
                <a:solidFill>
                  <a:srgbClr val="1F497D">
                    <a:lumMod val="50000"/>
                  </a:srgbClr>
                </a:solidFill>
              </a:rPr>
              <a:t> thinning practices, bioenergy from forest residues with the possibility for future for largescale biofuel production, as well as two plants that enable recovery of metals from slags from the steel and ferrochrome production in the region.</a:t>
            </a:r>
          </a:p>
          <a:p>
            <a:pPr marL="822779" lvl="1" indent="-308603" algn="just" defTabSz="684740">
              <a:buFontTx/>
              <a:buChar char="-"/>
            </a:pPr>
            <a:endParaRPr lang="fi-FI" dirty="0">
              <a:solidFill>
                <a:srgbClr val="4F81BD">
                  <a:lumMod val="50000"/>
                </a:srgbClr>
              </a:solidFill>
              <a:latin typeface="Arial" pitchFamily="34" charset="0"/>
              <a:ea typeface="MS PGothic" pitchFamily="34" charset="-128"/>
            </a:endParaRPr>
          </a:p>
          <a:p>
            <a:pPr marL="514178" lvl="1" algn="just" defTabSz="684740"/>
            <a:r>
              <a:rPr lang="en-US" dirty="0">
                <a:solidFill>
                  <a:srgbClr val="4F81BD">
                    <a:lumMod val="50000"/>
                  </a:srgbClr>
                </a:solidFill>
                <a:ea typeface="MS PGothic" pitchFamily="34" charset="-128"/>
              </a:rPr>
              <a:t>  </a:t>
            </a:r>
            <a:r>
              <a:rPr lang="fi-FI" dirty="0">
                <a:solidFill>
                  <a:srgbClr val="4F81BD">
                    <a:lumMod val="50000"/>
                  </a:srgbClr>
                </a:solidFill>
                <a:ea typeface="MS PGothic" pitchFamily="34" charset="-128"/>
              </a:rPr>
              <a:t>   </a:t>
            </a:r>
          </a:p>
          <a:p>
            <a:pPr marL="918797" lvl="2" algn="just" defTabSz="684740"/>
            <a:endParaRPr lang="fi-FI" dirty="0">
              <a:solidFill>
                <a:srgbClr val="4F81BD">
                  <a:lumMod val="50000"/>
                </a:srgbClr>
              </a:solidFill>
              <a:ea typeface="ＭＳ Ｐゴシック" pitchFamily="34" charset="-128"/>
            </a:endParaRPr>
          </a:p>
          <a:p>
            <a:pPr marL="918797" lvl="2" algn="just" defTabSz="684740"/>
            <a:endParaRPr lang="fi-FI" dirty="0">
              <a:solidFill>
                <a:srgbClr val="4F81BD">
                  <a:lumMod val="50000"/>
                </a:srgbClr>
              </a:solidFill>
              <a:ea typeface="MS PGothic" pitchFamily="34" charset="-128"/>
            </a:endParaRPr>
          </a:p>
          <a:p>
            <a:pPr algn="just" defTabSz="684740"/>
            <a:endParaRPr lang="fi-FI" b="1" dirty="0">
              <a:solidFill>
                <a:srgbClr val="4F81BD">
                  <a:lumMod val="50000"/>
                </a:srgbClr>
              </a:solidFill>
              <a:ea typeface="MS PGothic" pitchFamily="34" charset="-128"/>
            </a:endParaRPr>
          </a:p>
          <a:p>
            <a:pPr marL="514178" lvl="1" algn="just" defTabSz="684740">
              <a:buFontTx/>
              <a:buChar char="•"/>
            </a:pPr>
            <a:endParaRPr lang="fi-FI" b="1" dirty="0">
              <a:solidFill>
                <a:srgbClr val="4F81BD">
                  <a:lumMod val="50000"/>
                </a:srgbClr>
              </a:solidFill>
              <a:ea typeface="MS PGothic" pitchFamily="34" charset="-128"/>
            </a:endParaRPr>
          </a:p>
        </p:txBody>
      </p:sp>
      <p:pic>
        <p:nvPicPr>
          <p:cNvPr id="11" name="Kuva 10"/>
          <p:cNvPicPr>
            <a:picLocks noChangeAspect="1"/>
          </p:cNvPicPr>
          <p:nvPr/>
        </p:nvPicPr>
        <p:blipFill>
          <a:blip r:embed="rId3"/>
          <a:stretch>
            <a:fillRect/>
          </a:stretch>
        </p:blipFill>
        <p:spPr>
          <a:xfrm>
            <a:off x="330805" y="132277"/>
            <a:ext cx="3102809" cy="6569393"/>
          </a:xfrm>
          <a:prstGeom prst="rect">
            <a:avLst/>
          </a:prstGeom>
        </p:spPr>
      </p:pic>
      <p:pic>
        <p:nvPicPr>
          <p:cNvPr id="12" name="Kuva 11"/>
          <p:cNvPicPr>
            <a:picLocks noChangeAspect="1"/>
          </p:cNvPicPr>
          <p:nvPr/>
        </p:nvPicPr>
        <p:blipFill>
          <a:blip r:embed="rId4"/>
          <a:stretch>
            <a:fillRect/>
          </a:stretch>
        </p:blipFill>
        <p:spPr>
          <a:xfrm>
            <a:off x="8761905" y="940949"/>
            <a:ext cx="3017520" cy="5760720"/>
          </a:xfrm>
          <a:prstGeom prst="rect">
            <a:avLst/>
          </a:prstGeom>
        </p:spPr>
      </p:pic>
    </p:spTree>
    <p:extLst>
      <p:ext uri="{BB962C8B-B14F-4D97-AF65-F5344CB8AC3E}">
        <p14:creationId xmlns:p14="http://schemas.microsoft.com/office/powerpoint/2010/main" val="1694211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0" y="234848"/>
            <a:ext cx="12192000" cy="715113"/>
          </a:xfrm>
        </p:spPr>
        <p:txBody>
          <a:bodyPr/>
          <a:lstStyle/>
          <a:p>
            <a:pPr algn="ctr"/>
            <a:r>
              <a:rPr lang="fi-FI" sz="2333" dirty="0"/>
              <a:t>Circular economy can be boosted through long-term systemic changes, quick experiments, scalable solutions, and stimulation of demand</a:t>
            </a:r>
          </a:p>
        </p:txBody>
      </p:sp>
      <p:grpSp>
        <p:nvGrpSpPr>
          <p:cNvPr id="51" name="Ryhmä 50"/>
          <p:cNvGrpSpPr/>
          <p:nvPr/>
        </p:nvGrpSpPr>
        <p:grpSpPr>
          <a:xfrm>
            <a:off x="4471520" y="1273313"/>
            <a:ext cx="7561731" cy="5093343"/>
            <a:chOff x="3379039" y="1056583"/>
            <a:chExt cx="5671298" cy="3820007"/>
          </a:xfrm>
        </p:grpSpPr>
        <p:sp>
          <p:nvSpPr>
            <p:cNvPr id="9" name="Kuvaseliteviiva 1 (korostusviiva) 8"/>
            <p:cNvSpPr/>
            <p:nvPr/>
          </p:nvSpPr>
          <p:spPr>
            <a:xfrm>
              <a:off x="7056705" y="1056583"/>
              <a:ext cx="1993632" cy="699669"/>
            </a:xfrm>
            <a:prstGeom prst="accentCallout1">
              <a:avLst>
                <a:gd name="adj1" fmla="val 54788"/>
                <a:gd name="adj2" fmla="val -6217"/>
                <a:gd name="adj3" fmla="val 93860"/>
                <a:gd name="adj4" fmla="val -25430"/>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defTabSz="1219140" fontAlgn="base">
                <a:spcBef>
                  <a:spcPct val="0"/>
                </a:spcBef>
                <a:spcAft>
                  <a:spcPct val="0"/>
                </a:spcAft>
              </a:pPr>
              <a:r>
                <a:rPr lang="fi-FI" sz="1600" dirty="0">
                  <a:solidFill>
                    <a:srgbClr val="000000"/>
                  </a:solidFill>
                  <a:latin typeface="Georgia"/>
                </a:rPr>
                <a:t>Cooperation with European Climate Foundation – </a:t>
              </a:r>
              <a:r>
                <a:rPr lang="fi-FI" sz="1600" b="1" dirty="0">
                  <a:solidFill>
                    <a:srgbClr val="000000"/>
                  </a:solidFill>
                  <a:latin typeface="Georgia"/>
                </a:rPr>
                <a:t>CE as a means for mitigating climate change</a:t>
              </a:r>
            </a:p>
          </p:txBody>
        </p:sp>
        <p:grpSp>
          <p:nvGrpSpPr>
            <p:cNvPr id="14" name="Ryhmä 13"/>
            <p:cNvGrpSpPr/>
            <p:nvPr/>
          </p:nvGrpSpPr>
          <p:grpSpPr>
            <a:xfrm>
              <a:off x="4196654" y="1287594"/>
              <a:ext cx="1618078" cy="369983"/>
              <a:chOff x="3807294" y="3641747"/>
              <a:chExt cx="1538830" cy="503682"/>
            </a:xfrm>
          </p:grpSpPr>
          <p:sp>
            <p:nvSpPr>
              <p:cNvPr id="12" name="Kuvaseliteviiva 1 (korostusviiva) 11"/>
              <p:cNvSpPr/>
              <p:nvPr/>
            </p:nvSpPr>
            <p:spPr>
              <a:xfrm rot="10800000">
                <a:off x="3989775" y="3641747"/>
                <a:ext cx="1224136" cy="503682"/>
              </a:xfrm>
              <a:prstGeom prst="accentCallout1">
                <a:avLst>
                  <a:gd name="adj1" fmla="val 75235"/>
                  <a:gd name="adj2" fmla="val -18766"/>
                  <a:gd name="adj3" fmla="val -24141"/>
                  <a:gd name="adj4" fmla="val -40914"/>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defTabSz="1219140" fontAlgn="base">
                  <a:spcBef>
                    <a:spcPct val="0"/>
                  </a:spcBef>
                  <a:spcAft>
                    <a:spcPct val="0"/>
                  </a:spcAft>
                </a:pPr>
                <a:endParaRPr lang="fi-FI" sz="1333" dirty="0">
                  <a:solidFill>
                    <a:srgbClr val="000000"/>
                  </a:solidFill>
                  <a:latin typeface="Georgia"/>
                </a:endParaRPr>
              </a:p>
            </p:txBody>
          </p:sp>
          <p:sp>
            <p:nvSpPr>
              <p:cNvPr id="13" name="Tekstiruutu 12"/>
              <p:cNvSpPr txBox="1"/>
              <p:nvPr/>
            </p:nvSpPr>
            <p:spPr>
              <a:xfrm>
                <a:off x="3807294" y="3643548"/>
                <a:ext cx="1538830" cy="4733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fi-FI"/>
                </a:defPPr>
                <a:lvl1pPr>
                  <a:defRPr sz="10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r" defTabSz="1219140" fontAlgn="base">
                  <a:spcBef>
                    <a:spcPct val="0"/>
                  </a:spcBef>
                  <a:spcAft>
                    <a:spcPct val="0"/>
                  </a:spcAft>
                </a:pPr>
                <a:r>
                  <a:rPr lang="fi-FI" sz="1600" b="1" dirty="0">
                    <a:solidFill>
                      <a:srgbClr val="000000"/>
                    </a:solidFill>
                    <a:latin typeface="Georgia"/>
                  </a:rPr>
                  <a:t>WCEF 2017 </a:t>
                </a:r>
                <a:r>
                  <a:rPr lang="fi-FI" sz="1600" dirty="0">
                    <a:solidFill>
                      <a:srgbClr val="000000"/>
                    </a:solidFill>
                    <a:latin typeface="Georgia"/>
                  </a:rPr>
                  <a:t>– World’s first global CE forum </a:t>
                </a:r>
              </a:p>
            </p:txBody>
          </p:sp>
        </p:grpSp>
        <p:sp>
          <p:nvSpPr>
            <p:cNvPr id="22" name="Kuvaseliteviiva 1 (korostusviiva) 21"/>
            <p:cNvSpPr/>
            <p:nvPr/>
          </p:nvSpPr>
          <p:spPr>
            <a:xfrm>
              <a:off x="5518525" y="4267783"/>
              <a:ext cx="2534996" cy="608807"/>
            </a:xfrm>
            <a:prstGeom prst="accentCallout1">
              <a:avLst>
                <a:gd name="adj1" fmla="val 10018"/>
                <a:gd name="adj2" fmla="val -2461"/>
                <a:gd name="adj3" fmla="val -83795"/>
                <a:gd name="adj4" fmla="val 17785"/>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defTabSz="1219140" fontAlgn="base">
                <a:spcBef>
                  <a:spcPct val="0"/>
                </a:spcBef>
                <a:spcAft>
                  <a:spcPct val="0"/>
                </a:spcAft>
              </a:pPr>
              <a:r>
                <a:rPr lang="en-US" sz="1600" b="1" dirty="0">
                  <a:solidFill>
                    <a:srgbClr val="000000"/>
                  </a:solidFill>
                  <a:latin typeface="Georgia"/>
                </a:rPr>
                <a:t>CE demonstration plant </a:t>
              </a:r>
              <a:br>
                <a:rPr lang="en-US" sz="1600" b="1" dirty="0">
                  <a:solidFill>
                    <a:srgbClr val="000000"/>
                  </a:solidFill>
                  <a:latin typeface="Georgia"/>
                </a:rPr>
              </a:br>
              <a:r>
                <a:rPr lang="en-US" sz="1600" dirty="0">
                  <a:solidFill>
                    <a:srgbClr val="000000"/>
                  </a:solidFill>
                  <a:latin typeface="Georgia"/>
                </a:rPr>
                <a:t>for recycling valuable metals of waste electrical and electronic equipment</a:t>
              </a:r>
            </a:p>
          </p:txBody>
        </p:sp>
        <p:grpSp>
          <p:nvGrpSpPr>
            <p:cNvPr id="23" name="Ryhmä 22"/>
            <p:cNvGrpSpPr/>
            <p:nvPr/>
          </p:nvGrpSpPr>
          <p:grpSpPr>
            <a:xfrm>
              <a:off x="3379039" y="2933885"/>
              <a:ext cx="1772701" cy="882835"/>
              <a:chOff x="3198250" y="2411372"/>
              <a:chExt cx="1236617" cy="1096387"/>
            </a:xfrm>
          </p:grpSpPr>
          <p:sp>
            <p:nvSpPr>
              <p:cNvPr id="24" name="Kuvaseliteviiva 1 (korostusviiva) 23"/>
              <p:cNvSpPr/>
              <p:nvPr/>
            </p:nvSpPr>
            <p:spPr>
              <a:xfrm rot="10800000">
                <a:off x="3198250" y="2444457"/>
                <a:ext cx="1195213" cy="881371"/>
              </a:xfrm>
              <a:prstGeom prst="accentCallout1">
                <a:avLst>
                  <a:gd name="adj1" fmla="val 33584"/>
                  <a:gd name="adj2" fmla="val -6248"/>
                  <a:gd name="adj3" fmla="val 55711"/>
                  <a:gd name="adj4" fmla="val -21292"/>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defTabSz="1219140" fontAlgn="base">
                  <a:spcBef>
                    <a:spcPct val="0"/>
                  </a:spcBef>
                  <a:spcAft>
                    <a:spcPct val="0"/>
                  </a:spcAft>
                </a:pPr>
                <a:endParaRPr lang="fi-FI" sz="1333" dirty="0">
                  <a:solidFill>
                    <a:srgbClr val="000000"/>
                  </a:solidFill>
                  <a:latin typeface="Georgia"/>
                </a:endParaRPr>
              </a:p>
            </p:txBody>
          </p:sp>
          <p:sp>
            <p:nvSpPr>
              <p:cNvPr id="25" name="Tekstiruutu 24"/>
              <p:cNvSpPr txBox="1"/>
              <p:nvPr/>
            </p:nvSpPr>
            <p:spPr>
              <a:xfrm>
                <a:off x="3383078" y="2411372"/>
                <a:ext cx="1051789" cy="10963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fi-FI"/>
                </a:defPPr>
                <a:lvl1pPr>
                  <a:defRPr sz="10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r" defTabSz="1219140" fontAlgn="base">
                  <a:spcBef>
                    <a:spcPct val="0"/>
                  </a:spcBef>
                  <a:spcAft>
                    <a:spcPct val="0"/>
                  </a:spcAft>
                </a:pPr>
                <a:r>
                  <a:rPr lang="fi-FI" sz="1600" dirty="0">
                    <a:solidFill>
                      <a:srgbClr val="000000"/>
                    </a:solidFill>
                    <a:latin typeface="Georgia"/>
                  </a:rPr>
                  <a:t>A list of </a:t>
                </a:r>
                <a:r>
                  <a:rPr lang="fi-FI" sz="1600" b="1" dirty="0">
                    <a:solidFill>
                      <a:srgbClr val="000000"/>
                    </a:solidFill>
                    <a:latin typeface="Georgia"/>
                  </a:rPr>
                  <a:t>the </a:t>
                </a:r>
                <a:br>
                  <a:rPr lang="fi-FI" sz="1600" b="1" dirty="0">
                    <a:solidFill>
                      <a:srgbClr val="000000"/>
                    </a:solidFill>
                    <a:latin typeface="Georgia"/>
                  </a:rPr>
                </a:br>
                <a:r>
                  <a:rPr lang="fi-FI" sz="1600" b="1" dirty="0">
                    <a:solidFill>
                      <a:srgbClr val="000000"/>
                    </a:solidFill>
                    <a:latin typeface="Georgia"/>
                  </a:rPr>
                  <a:t>most interesting companies in the CE in Finland</a:t>
                </a:r>
                <a:endParaRPr lang="fi-FI" sz="1600" dirty="0">
                  <a:solidFill>
                    <a:srgbClr val="000000"/>
                  </a:solidFill>
                  <a:latin typeface="Georgia"/>
                </a:endParaRPr>
              </a:p>
            </p:txBody>
          </p:sp>
        </p:grpSp>
      </p:grpSp>
      <p:grpSp>
        <p:nvGrpSpPr>
          <p:cNvPr id="49" name="Ryhmä 48"/>
          <p:cNvGrpSpPr/>
          <p:nvPr/>
        </p:nvGrpSpPr>
        <p:grpSpPr>
          <a:xfrm>
            <a:off x="-29378" y="1364696"/>
            <a:ext cx="12151836" cy="4909315"/>
            <a:chOff x="3366" y="1125121"/>
            <a:chExt cx="9113877" cy="3681986"/>
          </a:xfrm>
        </p:grpSpPr>
        <p:sp>
          <p:nvSpPr>
            <p:cNvPr id="16" name="Kuvaseliteviiva 1 (korostusviiva) 15"/>
            <p:cNvSpPr/>
            <p:nvPr/>
          </p:nvSpPr>
          <p:spPr>
            <a:xfrm>
              <a:off x="2773394" y="4061923"/>
              <a:ext cx="2479945" cy="745184"/>
            </a:xfrm>
            <a:prstGeom prst="accentCallout1">
              <a:avLst>
                <a:gd name="adj1" fmla="val 20862"/>
                <a:gd name="adj2" fmla="val -4168"/>
                <a:gd name="adj3" fmla="val -32011"/>
                <a:gd name="adj4" fmla="val -16644"/>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defTabSz="1219140" fontAlgn="base">
                <a:spcBef>
                  <a:spcPct val="0"/>
                </a:spcBef>
                <a:spcAft>
                  <a:spcPct val="0"/>
                </a:spcAft>
              </a:pPr>
              <a:r>
                <a:rPr lang="fi-FI" sz="1600" b="1" dirty="0">
                  <a:solidFill>
                    <a:srgbClr val="000000"/>
                  </a:solidFill>
                  <a:latin typeface="Georgia"/>
                </a:rPr>
                <a:t>CE to become a part of education and future decision-making: </a:t>
              </a:r>
              <a:r>
                <a:rPr lang="fi-FI" sz="1600" dirty="0">
                  <a:solidFill>
                    <a:srgbClr val="000000"/>
                  </a:solidFill>
                  <a:latin typeface="Georgia"/>
                </a:rPr>
                <a:t>CE in study </a:t>
              </a:r>
              <a:r>
                <a:rPr lang="fi-FI" sz="1600" dirty="0" err="1">
                  <a:solidFill>
                    <a:srgbClr val="000000"/>
                  </a:solidFill>
                  <a:latin typeface="Georgia"/>
                </a:rPr>
                <a:t>programs</a:t>
              </a:r>
              <a:r>
                <a:rPr lang="fi-FI" sz="1600" dirty="0">
                  <a:solidFill>
                    <a:srgbClr val="000000"/>
                  </a:solidFill>
                  <a:latin typeface="Georgia"/>
                </a:rPr>
                <a:t> of </a:t>
              </a:r>
              <a:r>
                <a:rPr lang="fi-FI" sz="1600" dirty="0" err="1">
                  <a:solidFill>
                    <a:srgbClr val="000000"/>
                  </a:solidFill>
                  <a:latin typeface="Georgia"/>
                </a:rPr>
                <a:t>schools</a:t>
              </a:r>
              <a:r>
                <a:rPr lang="fi-FI" sz="1600" dirty="0">
                  <a:solidFill>
                    <a:srgbClr val="000000"/>
                  </a:solidFill>
                  <a:latin typeface="Georgia"/>
                </a:rPr>
                <a:t> and </a:t>
              </a:r>
              <a:r>
                <a:rPr lang="fi-FI" sz="1600" dirty="0" err="1">
                  <a:solidFill>
                    <a:srgbClr val="000000"/>
                  </a:solidFill>
                  <a:latin typeface="Georgia"/>
                </a:rPr>
                <a:t>universities</a:t>
              </a:r>
              <a:endParaRPr lang="fi-FI" sz="1600" dirty="0">
                <a:solidFill>
                  <a:srgbClr val="000000"/>
                </a:solidFill>
                <a:latin typeface="Georgia"/>
              </a:endParaRPr>
            </a:p>
          </p:txBody>
        </p:sp>
        <p:grpSp>
          <p:nvGrpSpPr>
            <p:cNvPr id="21" name="Ryhmä 20"/>
            <p:cNvGrpSpPr/>
            <p:nvPr/>
          </p:nvGrpSpPr>
          <p:grpSpPr>
            <a:xfrm>
              <a:off x="14542" y="3807046"/>
              <a:ext cx="1383708" cy="604962"/>
              <a:chOff x="164140" y="3074194"/>
              <a:chExt cx="1383708" cy="578908"/>
            </a:xfrm>
          </p:grpSpPr>
          <p:sp>
            <p:nvSpPr>
              <p:cNvPr id="19" name="Kuvaseliteviiva 1 (korostusviiva) 18"/>
              <p:cNvSpPr/>
              <p:nvPr/>
            </p:nvSpPr>
            <p:spPr>
              <a:xfrm rot="10800000">
                <a:off x="164140" y="3074194"/>
                <a:ext cx="1224136" cy="578908"/>
              </a:xfrm>
              <a:prstGeom prst="accentCallout1">
                <a:avLst>
                  <a:gd name="adj1" fmla="val 81138"/>
                  <a:gd name="adj2" fmla="val -18707"/>
                  <a:gd name="adj3" fmla="val 117593"/>
                  <a:gd name="adj4" fmla="val -65277"/>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defTabSz="1219140" fontAlgn="base">
                  <a:spcBef>
                    <a:spcPct val="0"/>
                  </a:spcBef>
                  <a:spcAft>
                    <a:spcPct val="0"/>
                  </a:spcAft>
                </a:pPr>
                <a:endParaRPr lang="fi-FI" sz="1333" dirty="0">
                  <a:solidFill>
                    <a:srgbClr val="000000"/>
                  </a:solidFill>
                  <a:latin typeface="Georgia"/>
                </a:endParaRPr>
              </a:p>
            </p:txBody>
          </p:sp>
          <p:sp>
            <p:nvSpPr>
              <p:cNvPr id="20" name="Tekstiruutu 19"/>
              <p:cNvSpPr txBox="1"/>
              <p:nvPr/>
            </p:nvSpPr>
            <p:spPr>
              <a:xfrm>
                <a:off x="545088" y="3074196"/>
                <a:ext cx="1002760" cy="3260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fi-FI"/>
                </a:defPPr>
                <a:lvl1pPr>
                  <a:defRPr sz="10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r" defTabSz="1219140" fontAlgn="base">
                  <a:spcBef>
                    <a:spcPct val="0"/>
                  </a:spcBef>
                  <a:spcAft>
                    <a:spcPct val="0"/>
                  </a:spcAft>
                </a:pPr>
                <a:r>
                  <a:rPr lang="fi-FI" sz="1600" b="1" dirty="0">
                    <a:solidFill>
                      <a:srgbClr val="000000"/>
                    </a:solidFill>
                    <a:latin typeface="Georgia"/>
                  </a:rPr>
                  <a:t>Regional sustainable food system</a:t>
                </a:r>
              </a:p>
            </p:txBody>
          </p:sp>
        </p:grpSp>
        <p:sp>
          <p:nvSpPr>
            <p:cNvPr id="27" name="Kuvaseliteviiva 1 (korostusviiva) 26"/>
            <p:cNvSpPr/>
            <p:nvPr/>
          </p:nvSpPr>
          <p:spPr>
            <a:xfrm rot="10800000">
              <a:off x="394878" y="1222415"/>
              <a:ext cx="1071764" cy="828289"/>
            </a:xfrm>
            <a:prstGeom prst="accentCallout1">
              <a:avLst>
                <a:gd name="adj1" fmla="val 18750"/>
                <a:gd name="adj2" fmla="val -8333"/>
                <a:gd name="adj3" fmla="val 4914"/>
                <a:gd name="adj4" fmla="val -22450"/>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defTabSz="1219140" fontAlgn="base">
                <a:spcBef>
                  <a:spcPct val="0"/>
                </a:spcBef>
                <a:spcAft>
                  <a:spcPct val="0"/>
                </a:spcAft>
              </a:pPr>
              <a:endParaRPr lang="fi-FI" sz="1333" dirty="0">
                <a:solidFill>
                  <a:srgbClr val="000000"/>
                </a:solidFill>
                <a:latin typeface="Georgia"/>
              </a:endParaRPr>
            </a:p>
          </p:txBody>
        </p:sp>
        <p:sp>
          <p:nvSpPr>
            <p:cNvPr id="28" name="Tekstiruutu 27"/>
            <p:cNvSpPr txBox="1"/>
            <p:nvPr/>
          </p:nvSpPr>
          <p:spPr>
            <a:xfrm>
              <a:off x="3366" y="2703905"/>
              <a:ext cx="1268777" cy="611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fi-FI"/>
              </a:defPPr>
              <a:lvl1pPr>
                <a:defRPr sz="10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r" defTabSz="1219140" fontAlgn="base">
                <a:spcBef>
                  <a:spcPct val="0"/>
                </a:spcBef>
                <a:spcAft>
                  <a:spcPct val="0"/>
                </a:spcAft>
              </a:pPr>
              <a:r>
                <a:rPr lang="fi-FI" sz="1600" dirty="0">
                  <a:solidFill>
                    <a:srgbClr val="000000"/>
                  </a:solidFill>
                  <a:latin typeface="Georgia"/>
                </a:rPr>
                <a:t>Financing for </a:t>
              </a:r>
              <a:r>
                <a:rPr lang="fi-FI" sz="1600" b="1" dirty="0">
                  <a:solidFill>
                    <a:srgbClr val="000000"/>
                  </a:solidFill>
                  <a:latin typeface="Georgia"/>
                </a:rPr>
                <a:t>revolutionizing  transport in regions</a:t>
              </a:r>
              <a:endParaRPr lang="fi-FI" sz="1600" dirty="0">
                <a:solidFill>
                  <a:srgbClr val="000000"/>
                </a:solidFill>
                <a:latin typeface="Georgia"/>
              </a:endParaRPr>
            </a:p>
          </p:txBody>
        </p:sp>
        <p:sp>
          <p:nvSpPr>
            <p:cNvPr id="44" name="Kuvaseliteviiva 1 (korostusviiva) 43"/>
            <p:cNvSpPr/>
            <p:nvPr/>
          </p:nvSpPr>
          <p:spPr>
            <a:xfrm>
              <a:off x="2814943" y="1125121"/>
              <a:ext cx="1398703" cy="394099"/>
            </a:xfrm>
            <a:prstGeom prst="accentCallout1">
              <a:avLst>
                <a:gd name="adj1" fmla="val 18750"/>
                <a:gd name="adj2" fmla="val -8333"/>
                <a:gd name="adj3" fmla="val 145779"/>
                <a:gd name="adj4" fmla="val -29347"/>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defTabSz="1219140" fontAlgn="base">
                <a:spcBef>
                  <a:spcPct val="0"/>
                </a:spcBef>
                <a:spcAft>
                  <a:spcPct val="0"/>
                </a:spcAft>
              </a:pPr>
              <a:r>
                <a:rPr lang="fi-FI" sz="1600" b="1" dirty="0">
                  <a:solidFill>
                    <a:srgbClr val="000000"/>
                  </a:solidFill>
                  <a:latin typeface="Georgia"/>
                </a:rPr>
                <a:t>CE in public</a:t>
              </a:r>
            </a:p>
            <a:p>
              <a:pPr defTabSz="1219140" fontAlgn="base">
                <a:spcBef>
                  <a:spcPct val="0"/>
                </a:spcBef>
                <a:spcAft>
                  <a:spcPct val="0"/>
                </a:spcAft>
              </a:pPr>
              <a:r>
                <a:rPr lang="fi-FI" sz="1600" b="1" dirty="0">
                  <a:solidFill>
                    <a:srgbClr val="000000"/>
                  </a:solidFill>
                  <a:latin typeface="Georgia"/>
                </a:rPr>
                <a:t>procurement</a:t>
              </a:r>
            </a:p>
          </p:txBody>
        </p:sp>
        <p:sp>
          <p:nvSpPr>
            <p:cNvPr id="45" name="Kuvaseliteviiva 1 (korostusviiva) 44"/>
            <p:cNvSpPr/>
            <p:nvPr/>
          </p:nvSpPr>
          <p:spPr>
            <a:xfrm rot="10800000">
              <a:off x="25400" y="2703905"/>
              <a:ext cx="1071764" cy="702097"/>
            </a:xfrm>
            <a:prstGeom prst="accentCallout1">
              <a:avLst>
                <a:gd name="adj1" fmla="val 82524"/>
                <a:gd name="adj2" fmla="val -22015"/>
                <a:gd name="adj3" fmla="val 91253"/>
                <a:gd name="adj4" fmla="val -40777"/>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defTabSz="1219140" fontAlgn="base">
                <a:spcBef>
                  <a:spcPct val="0"/>
                </a:spcBef>
                <a:spcAft>
                  <a:spcPct val="0"/>
                </a:spcAft>
              </a:pPr>
              <a:endParaRPr lang="fi-FI" sz="1333" dirty="0">
                <a:solidFill>
                  <a:srgbClr val="000000"/>
                </a:solidFill>
                <a:latin typeface="Georgia"/>
              </a:endParaRPr>
            </a:p>
          </p:txBody>
        </p:sp>
        <p:sp>
          <p:nvSpPr>
            <p:cNvPr id="46" name="Tekstiruutu 45"/>
            <p:cNvSpPr txBox="1"/>
            <p:nvPr/>
          </p:nvSpPr>
          <p:spPr>
            <a:xfrm>
              <a:off x="261157" y="1213692"/>
              <a:ext cx="1213149" cy="6114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fi-FI"/>
              </a:defPPr>
              <a:lvl1pPr>
                <a:defRPr sz="1000">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r" defTabSz="1219140" fontAlgn="base">
                <a:spcBef>
                  <a:spcPct val="0"/>
                </a:spcBef>
                <a:spcAft>
                  <a:spcPct val="0"/>
                </a:spcAft>
              </a:pPr>
              <a:r>
                <a:rPr lang="fi-FI" sz="1600" b="1" dirty="0">
                  <a:solidFill>
                    <a:srgbClr val="000000"/>
                  </a:solidFill>
                  <a:latin typeface="Georgia"/>
                </a:rPr>
                <a:t>The creation of indicators for Finnish road map to a CE</a:t>
              </a:r>
              <a:endParaRPr lang="fi-FI" sz="1600" dirty="0">
                <a:solidFill>
                  <a:srgbClr val="000000"/>
                </a:solidFill>
                <a:latin typeface="Georgia"/>
              </a:endParaRPr>
            </a:p>
          </p:txBody>
        </p:sp>
        <p:sp>
          <p:nvSpPr>
            <p:cNvPr id="48" name="Kuvaseliteviiva 1 (korostusviiva) 47"/>
            <p:cNvSpPr/>
            <p:nvPr/>
          </p:nvSpPr>
          <p:spPr>
            <a:xfrm>
              <a:off x="7769559" y="2242711"/>
              <a:ext cx="1347684" cy="752667"/>
            </a:xfrm>
            <a:prstGeom prst="accentCallout1">
              <a:avLst>
                <a:gd name="adj1" fmla="val 18750"/>
                <a:gd name="adj2" fmla="val -8333"/>
                <a:gd name="adj3" fmla="val 65534"/>
                <a:gd name="adj4" fmla="val -17614"/>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defTabSz="1219140" fontAlgn="base">
                <a:spcBef>
                  <a:spcPct val="0"/>
                </a:spcBef>
                <a:spcAft>
                  <a:spcPct val="0"/>
                </a:spcAft>
              </a:pPr>
              <a:r>
                <a:rPr lang="fi-FI" sz="1600" dirty="0">
                  <a:solidFill>
                    <a:srgbClr val="000000"/>
                  </a:solidFill>
                  <a:latin typeface="Georgia"/>
                </a:rPr>
                <a:t>A list of </a:t>
              </a:r>
              <a:r>
                <a:rPr lang="fi-FI" sz="1600" b="1" dirty="0">
                  <a:solidFill>
                    <a:srgbClr val="000000"/>
                  </a:solidFill>
                  <a:latin typeface="Georgia"/>
                </a:rPr>
                <a:t>the most interesting CE actions in municipalities</a:t>
              </a:r>
            </a:p>
          </p:txBody>
        </p:sp>
      </p:grpSp>
      <p:sp>
        <p:nvSpPr>
          <p:cNvPr id="50" name="Ellipsi 49"/>
          <p:cNvSpPr>
            <a:spLocks noChangeAspect="1"/>
          </p:cNvSpPr>
          <p:nvPr/>
        </p:nvSpPr>
        <p:spPr>
          <a:xfrm>
            <a:off x="1984111" y="2125140"/>
            <a:ext cx="2880000" cy="2880000"/>
          </a:xfrm>
          <a:prstGeom prst="ellipse">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96000" tIns="48000" rIns="96000" bIns="48000" rtlCol="0" anchor="ctr"/>
          <a:lstStyle/>
          <a:p>
            <a:pPr algn="ctr" defTabSz="1219140" fontAlgn="base">
              <a:spcBef>
                <a:spcPct val="0"/>
              </a:spcBef>
              <a:spcAft>
                <a:spcPct val="0"/>
              </a:spcAft>
            </a:pPr>
            <a:r>
              <a:rPr lang="fi-FI" sz="2000" b="1" dirty="0">
                <a:solidFill>
                  <a:srgbClr val="ED174F"/>
                </a:solidFill>
                <a:latin typeface="Georgia"/>
              </a:rPr>
              <a:t>Policy actions </a:t>
            </a:r>
          </a:p>
          <a:p>
            <a:pPr algn="ctr" defTabSz="1219140" fontAlgn="base">
              <a:spcBef>
                <a:spcPct val="0"/>
              </a:spcBef>
              <a:spcAft>
                <a:spcPct val="0"/>
              </a:spcAft>
            </a:pPr>
            <a:r>
              <a:rPr lang="fi-FI" sz="2000" dirty="0">
                <a:solidFill>
                  <a:srgbClr val="ED174F"/>
                </a:solidFill>
                <a:latin typeface="Georgia"/>
              </a:rPr>
              <a:t>for creating </a:t>
            </a:r>
          </a:p>
          <a:p>
            <a:pPr algn="ctr" defTabSz="1219140" fontAlgn="base">
              <a:spcBef>
                <a:spcPct val="0"/>
              </a:spcBef>
              <a:spcAft>
                <a:spcPct val="0"/>
              </a:spcAft>
            </a:pPr>
            <a:r>
              <a:rPr lang="fi-FI" sz="2000" b="1" dirty="0">
                <a:solidFill>
                  <a:srgbClr val="ED174F"/>
                </a:solidFill>
                <a:latin typeface="Georgia"/>
              </a:rPr>
              <a:t>functional </a:t>
            </a:r>
          </a:p>
          <a:p>
            <a:pPr algn="ctr" defTabSz="1219140" fontAlgn="base">
              <a:spcBef>
                <a:spcPct val="0"/>
              </a:spcBef>
              <a:spcAft>
                <a:spcPct val="0"/>
              </a:spcAft>
            </a:pPr>
            <a:r>
              <a:rPr lang="fi-FI" sz="2000" b="1" dirty="0">
                <a:solidFill>
                  <a:srgbClr val="ED174F"/>
                </a:solidFill>
                <a:latin typeface="Georgia"/>
              </a:rPr>
              <a:t>domestic market</a:t>
            </a:r>
          </a:p>
        </p:txBody>
      </p:sp>
      <p:sp>
        <p:nvSpPr>
          <p:cNvPr id="52" name="Ellipsi 51"/>
          <p:cNvSpPr>
            <a:spLocks noChangeAspect="1"/>
          </p:cNvSpPr>
          <p:nvPr/>
        </p:nvSpPr>
        <p:spPr>
          <a:xfrm>
            <a:off x="7118251" y="2141725"/>
            <a:ext cx="2880000" cy="2880000"/>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none" lIns="96000" tIns="48000" rIns="96000" bIns="48000" rtlCol="0" anchor="ctr"/>
          <a:lstStyle/>
          <a:p>
            <a:pPr algn="ctr" defTabSz="1219140" fontAlgn="base">
              <a:spcBef>
                <a:spcPct val="0"/>
              </a:spcBef>
              <a:spcAft>
                <a:spcPct val="0"/>
              </a:spcAft>
            </a:pPr>
            <a:r>
              <a:rPr lang="fi-FI" sz="2000" dirty="0">
                <a:solidFill>
                  <a:srgbClr val="0DB14B"/>
                </a:solidFill>
                <a:latin typeface="Georgia"/>
              </a:rPr>
              <a:t>Large and small </a:t>
            </a:r>
          </a:p>
          <a:p>
            <a:pPr algn="ctr" defTabSz="1219140" fontAlgn="base">
              <a:spcBef>
                <a:spcPct val="0"/>
              </a:spcBef>
              <a:spcAft>
                <a:spcPct val="0"/>
              </a:spcAft>
            </a:pPr>
            <a:r>
              <a:rPr lang="fi-FI" sz="2000" b="1" dirty="0">
                <a:solidFill>
                  <a:srgbClr val="0DB14B"/>
                </a:solidFill>
                <a:latin typeface="Georgia"/>
              </a:rPr>
              <a:t>projects</a:t>
            </a:r>
            <a:r>
              <a:rPr lang="fi-FI" sz="2000" dirty="0">
                <a:solidFill>
                  <a:srgbClr val="0DB14B"/>
                </a:solidFill>
                <a:latin typeface="Georgia"/>
              </a:rPr>
              <a:t>, and </a:t>
            </a:r>
          </a:p>
          <a:p>
            <a:pPr algn="ctr" defTabSz="1219140" fontAlgn="base">
              <a:spcBef>
                <a:spcPct val="0"/>
              </a:spcBef>
              <a:spcAft>
                <a:spcPct val="0"/>
              </a:spcAft>
            </a:pPr>
            <a:r>
              <a:rPr lang="fi-FI" sz="2000" b="1" dirty="0">
                <a:solidFill>
                  <a:srgbClr val="0DB14B"/>
                </a:solidFill>
                <a:latin typeface="Georgia"/>
              </a:rPr>
              <a:t>sharing </a:t>
            </a:r>
          </a:p>
          <a:p>
            <a:pPr algn="ctr" defTabSz="1219140" fontAlgn="base">
              <a:spcBef>
                <a:spcPct val="0"/>
              </a:spcBef>
              <a:spcAft>
                <a:spcPct val="0"/>
              </a:spcAft>
            </a:pPr>
            <a:r>
              <a:rPr lang="fi-FI" sz="2000" b="1" dirty="0">
                <a:solidFill>
                  <a:srgbClr val="0DB14B"/>
                </a:solidFill>
                <a:latin typeface="Georgia"/>
              </a:rPr>
              <a:t>best practices</a:t>
            </a:r>
          </a:p>
        </p:txBody>
      </p:sp>
      <p:sp>
        <p:nvSpPr>
          <p:cNvPr id="30" name="Kuvaseliteviiva 1 (korostusviiva) 29"/>
          <p:cNvSpPr/>
          <p:nvPr/>
        </p:nvSpPr>
        <p:spPr>
          <a:xfrm>
            <a:off x="10086923" y="4648171"/>
            <a:ext cx="1908357" cy="522815"/>
          </a:xfrm>
          <a:prstGeom prst="accentCallout1">
            <a:avLst>
              <a:gd name="adj1" fmla="val 18750"/>
              <a:gd name="adj2" fmla="val -8333"/>
              <a:gd name="adj3" fmla="val -22168"/>
              <a:gd name="adj4" fmla="val -22109"/>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defTabSz="1219140" fontAlgn="base">
              <a:spcBef>
                <a:spcPct val="0"/>
              </a:spcBef>
              <a:spcAft>
                <a:spcPct val="0"/>
              </a:spcAft>
            </a:pPr>
            <a:r>
              <a:rPr lang="fi-FI" sz="1600" b="1" dirty="0">
                <a:solidFill>
                  <a:srgbClr val="000000"/>
                </a:solidFill>
                <a:latin typeface="Georgia"/>
              </a:rPr>
              <a:t>Finnish industrial</a:t>
            </a:r>
          </a:p>
          <a:p>
            <a:pPr defTabSz="1219140" fontAlgn="base">
              <a:spcBef>
                <a:spcPct val="0"/>
              </a:spcBef>
              <a:spcAft>
                <a:spcPct val="0"/>
              </a:spcAft>
            </a:pPr>
            <a:r>
              <a:rPr lang="fi-FI" sz="1600" b="1" dirty="0">
                <a:solidFill>
                  <a:srgbClr val="000000"/>
                </a:solidFill>
                <a:latin typeface="Georgia"/>
              </a:rPr>
              <a:t>CE Centre </a:t>
            </a:r>
            <a:r>
              <a:rPr lang="fi-FI" sz="1600" dirty="0">
                <a:solidFill>
                  <a:srgbClr val="000000"/>
                </a:solidFill>
                <a:latin typeface="Georgia"/>
              </a:rPr>
              <a:t>in Kemi</a:t>
            </a:r>
          </a:p>
        </p:txBody>
      </p:sp>
    </p:spTree>
    <p:extLst>
      <p:ext uri="{BB962C8B-B14F-4D97-AF65-F5344CB8AC3E}">
        <p14:creationId xmlns:p14="http://schemas.microsoft.com/office/powerpoint/2010/main" val="118018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E2838C5D-D2A2-4B82-853D-F986885C7D65}"/>
              </a:ext>
            </a:extLst>
          </p:cNvPr>
          <p:cNvPicPr>
            <a:picLocks noChangeAspect="1"/>
          </p:cNvPicPr>
          <p:nvPr/>
        </p:nvPicPr>
        <p:blipFill>
          <a:blip r:embed="rId2"/>
          <a:stretch>
            <a:fillRect/>
          </a:stretch>
        </p:blipFill>
        <p:spPr>
          <a:xfrm>
            <a:off x="5541728" y="6112156"/>
            <a:ext cx="1683681" cy="623984"/>
          </a:xfrm>
          <a:prstGeom prst="rect">
            <a:avLst/>
          </a:prstGeom>
        </p:spPr>
      </p:pic>
      <p:pic>
        <p:nvPicPr>
          <p:cNvPr id="8" name="Kuva 7">
            <a:extLst>
              <a:ext uri="{FF2B5EF4-FFF2-40B4-BE49-F238E27FC236}">
                <a16:creationId xmlns:a16="http://schemas.microsoft.com/office/drawing/2014/main" id="{FADDF2B4-9E4D-4D02-9B70-861CCBAE0F57}"/>
              </a:ext>
            </a:extLst>
          </p:cNvPr>
          <p:cNvPicPr>
            <a:picLocks noChangeAspect="1"/>
          </p:cNvPicPr>
          <p:nvPr/>
        </p:nvPicPr>
        <p:blipFill>
          <a:blip r:embed="rId3"/>
          <a:stretch>
            <a:fillRect/>
          </a:stretch>
        </p:blipFill>
        <p:spPr>
          <a:xfrm>
            <a:off x="1055507" y="6006723"/>
            <a:ext cx="903680" cy="667252"/>
          </a:xfrm>
          <a:prstGeom prst="rect">
            <a:avLst/>
          </a:prstGeom>
        </p:spPr>
      </p:pic>
      <p:sp>
        <p:nvSpPr>
          <p:cNvPr id="11" name="Text Placeholder 2"/>
          <p:cNvSpPr txBox="1">
            <a:spLocks/>
          </p:cNvSpPr>
          <p:nvPr/>
        </p:nvSpPr>
        <p:spPr>
          <a:xfrm>
            <a:off x="264901" y="834043"/>
            <a:ext cx="4523000" cy="697424"/>
          </a:xfrm>
          <a:prstGeom prst="rect">
            <a:avLst/>
          </a:prstGeom>
        </p:spPr>
        <p:txBody>
          <a:bodyPr vert="horz" lIns="0" tIns="0" rIns="0" bIns="0" rtlCol="0" anchor="t" anchorCtr="0">
            <a:noAutofit/>
          </a:bodyPr>
          <a:lstStyle>
            <a:lvl1pPr marL="0" indent="0" algn="l" defTabSz="457189" rtl="0" eaLnBrk="1" latinLnBrk="0" hangingPunct="1">
              <a:lnSpc>
                <a:spcPct val="100000"/>
              </a:lnSpc>
              <a:spcBef>
                <a:spcPts val="0"/>
              </a:spcBef>
              <a:buFont typeface="Arial"/>
              <a:buNone/>
              <a:defRPr sz="2400" b="1" i="0" kern="1200">
                <a:solidFill>
                  <a:schemeClr val="tx1"/>
                </a:solidFill>
                <a:latin typeface="Arial Black"/>
                <a:ea typeface="+mn-ea"/>
                <a:cs typeface="Arial Black"/>
              </a:defRPr>
            </a:lvl1pPr>
            <a:lvl2pPr marL="285743" indent="-285743" algn="l" defTabSz="457189" rtl="0" eaLnBrk="1" latinLnBrk="0" hangingPunct="1">
              <a:spcBef>
                <a:spcPct val="20000"/>
              </a:spcBef>
              <a:buFont typeface="Arial" panose="020B0604020202020204" pitchFamily="34" charset="0"/>
              <a:buChar char="•"/>
              <a:defRPr sz="1400" b="0" i="0" kern="1200">
                <a:solidFill>
                  <a:schemeClr val="tx1"/>
                </a:solidFill>
                <a:latin typeface="+mn-lt"/>
                <a:ea typeface="+mn-ea"/>
                <a:cs typeface="Georgia"/>
              </a:defRPr>
            </a:lvl2pPr>
            <a:lvl3pPr marL="0" indent="0" algn="l" defTabSz="457189" rtl="0" eaLnBrk="1" latinLnBrk="0" hangingPunct="1">
              <a:spcBef>
                <a:spcPts val="0"/>
              </a:spcBef>
              <a:buFont typeface="Arial"/>
              <a:buNone/>
              <a:defRPr sz="1600" b="0" i="0" kern="1200">
                <a:solidFill>
                  <a:schemeClr val="tx1"/>
                </a:solidFill>
                <a:latin typeface="+mn-lt"/>
                <a:ea typeface="+mn-ea"/>
                <a:cs typeface="Georgia"/>
              </a:defRPr>
            </a:lvl3pPr>
            <a:lvl4pPr marL="0" indent="0" algn="l" defTabSz="457189" rtl="0" eaLnBrk="1" latinLnBrk="0" hangingPunct="1">
              <a:spcBef>
                <a:spcPts val="0"/>
              </a:spcBef>
              <a:buFont typeface="Arial"/>
              <a:buNone/>
              <a:defRPr sz="1600" b="0" i="0" kern="1200">
                <a:solidFill>
                  <a:schemeClr val="tx1"/>
                </a:solidFill>
                <a:latin typeface="+mn-lt"/>
                <a:ea typeface="+mn-ea"/>
                <a:cs typeface="Georgia"/>
              </a:defRPr>
            </a:lvl4pPr>
            <a:lvl5pPr marL="0" indent="0" algn="l" defTabSz="457189" rtl="0" eaLnBrk="1" latinLnBrk="0" hangingPunct="1">
              <a:spcBef>
                <a:spcPts val="0"/>
              </a:spcBef>
              <a:buFont typeface="Arial"/>
              <a:buNone/>
              <a:defRPr sz="1600" kern="1200">
                <a:solidFill>
                  <a:schemeClr val="bg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Arial Black"/>
                <a:ea typeface="+mn-ea"/>
              </a:rPr>
              <a:t>Kemi CE Centre Advisory Board</a:t>
            </a:r>
          </a:p>
        </p:txBody>
      </p:sp>
      <p:sp>
        <p:nvSpPr>
          <p:cNvPr id="12" name="Text Placeholder 3"/>
          <p:cNvSpPr txBox="1">
            <a:spLocks/>
          </p:cNvSpPr>
          <p:nvPr/>
        </p:nvSpPr>
        <p:spPr>
          <a:xfrm>
            <a:off x="264901" y="1427156"/>
            <a:ext cx="4379107" cy="3888432"/>
          </a:xfrm>
          <a:prstGeom prst="rect">
            <a:avLst/>
          </a:prstGeom>
        </p:spPr>
        <p:txBody>
          <a:bodyPr vert="horz" lIns="0" tIns="0" rIns="0" bIns="0" rtlCol="0" anchor="t" anchorCtr="0">
            <a:noAutofit/>
          </a:bodyPr>
          <a:lstStyle>
            <a:lvl1pPr marL="179384" marR="0" indent="-179384" algn="l" defTabSz="457189" rtl="0" eaLnBrk="1" fontAlgn="auto" latinLnBrk="0" hangingPunct="1">
              <a:lnSpc>
                <a:spcPct val="90000"/>
              </a:lnSpc>
              <a:spcBef>
                <a:spcPct val="20000"/>
              </a:spcBef>
              <a:spcAft>
                <a:spcPts val="0"/>
              </a:spcAft>
              <a:buClrTx/>
              <a:buSzTx/>
              <a:buFont typeface="Lucida Grande"/>
              <a:buChar char="-"/>
              <a:tabLst/>
              <a:defRPr sz="1600" b="0" i="0" kern="1200">
                <a:solidFill>
                  <a:schemeClr val="tx1"/>
                </a:solidFill>
                <a:latin typeface="Georgia"/>
                <a:ea typeface="+mn-ea"/>
                <a:cs typeface="Georgia"/>
              </a:defRPr>
            </a:lvl1pPr>
            <a:lvl2pPr marL="357179" indent="-177796" algn="l" defTabSz="457189" rtl="0" eaLnBrk="1" latinLnBrk="0" hangingPunct="1">
              <a:lnSpc>
                <a:spcPct val="90000"/>
              </a:lnSpc>
              <a:spcBef>
                <a:spcPts val="600"/>
              </a:spcBef>
              <a:buFont typeface="Georgia" panose="02040502050405020303" pitchFamily="18" charset="0"/>
              <a:buChar char="–"/>
              <a:defRPr sz="1400" b="0" i="0" kern="1200">
                <a:solidFill>
                  <a:schemeClr val="tx1"/>
                </a:solidFill>
                <a:latin typeface="Georgia"/>
                <a:ea typeface="+mn-ea"/>
                <a:cs typeface="Georgia"/>
              </a:defRPr>
            </a:lvl2pPr>
            <a:lvl3pPr marL="538150" indent="-171446" algn="l" defTabSz="536561" rtl="0" eaLnBrk="1" latinLnBrk="0" hangingPunct="1">
              <a:lnSpc>
                <a:spcPct val="90000"/>
              </a:lnSpc>
              <a:spcBef>
                <a:spcPts val="600"/>
              </a:spcBef>
              <a:buFont typeface="Georgia" panose="02040502050405020303" pitchFamily="18" charset="0"/>
              <a:buChar char="–"/>
              <a:defRPr sz="1200" b="0" i="0" kern="1200">
                <a:solidFill>
                  <a:schemeClr val="tx1"/>
                </a:solidFill>
                <a:latin typeface="Georgia"/>
                <a:ea typeface="+mn-ea"/>
                <a:cs typeface="Georgia"/>
              </a:defRPr>
            </a:lvl3pPr>
            <a:lvl4pPr marL="719120" indent="-171446" algn="l" defTabSz="457189" rtl="0" eaLnBrk="1" latinLnBrk="0" hangingPunct="1">
              <a:lnSpc>
                <a:spcPct val="90000"/>
              </a:lnSpc>
              <a:spcBef>
                <a:spcPct val="20000"/>
              </a:spcBef>
              <a:buFont typeface="Georgia" panose="02040502050405020303" pitchFamily="18" charset="0"/>
              <a:buChar char="–"/>
              <a:defRPr sz="1200" b="0" i="0" kern="1200">
                <a:solidFill>
                  <a:schemeClr val="tx1"/>
                </a:solidFill>
                <a:latin typeface="Georgia"/>
                <a:ea typeface="+mn-ea"/>
                <a:cs typeface="Georgia"/>
              </a:defRPr>
            </a:lvl4pPr>
            <a:lvl5pPr marL="107997" indent="-285743" algn="l" defTabSz="457189" rtl="0" eaLnBrk="1" latinLnBrk="0" hangingPunct="1">
              <a:spcBef>
                <a:spcPct val="20000"/>
              </a:spcBef>
              <a:buFont typeface="Arial"/>
              <a:buChar char="•"/>
              <a:defRPr sz="1400" kern="1200">
                <a:solidFill>
                  <a:schemeClr val="tx1"/>
                </a:solidFill>
                <a:latin typeface="Georgia"/>
                <a:ea typeface="+mn-ea"/>
                <a:cs typeface="Georgi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5" marR="0" lvl="0" indent="-257175" algn="l" defTabSz="457189" rtl="0" eaLnBrk="1" fontAlgn="auto" latinLnBrk="0" hangingPunct="1">
              <a:lnSpc>
                <a:spcPct val="90000"/>
              </a:lnSpc>
              <a:spcBef>
                <a:spcPct val="20000"/>
              </a:spcBef>
              <a:spcAft>
                <a:spcPts val="400"/>
              </a:spcAft>
              <a:buClrTx/>
              <a:buSzTx/>
              <a:buFont typeface="Lucida Grande"/>
              <a:buAutoNum type="arabicPeriod"/>
              <a:tabLst/>
              <a:defRPr/>
            </a:pPr>
            <a:r>
              <a:rPr kumimoji="0" lang="fi-FI" sz="1200" b="0" i="0" u="none" strike="noStrike" kern="1200" cap="none" spc="0" normalizeH="0" baseline="0" noProof="0" dirty="0">
                <a:ln>
                  <a:noFill/>
                </a:ln>
                <a:solidFill>
                  <a:srgbClr val="000000"/>
                </a:solidFill>
                <a:effectLst/>
                <a:uLnTx/>
                <a:uFillTx/>
                <a:latin typeface="Georgia"/>
                <a:ea typeface="+mn-ea"/>
              </a:rPr>
              <a:t>Martti Sassi, </a:t>
            </a:r>
            <a:r>
              <a:rPr kumimoji="0" lang="en-US" sz="1200" b="0" i="0" u="none" strike="noStrike" kern="1200" cap="none" spc="0" normalizeH="0" baseline="0" noProof="0" dirty="0">
                <a:ln>
                  <a:noFill/>
                </a:ln>
                <a:solidFill>
                  <a:srgbClr val="000000"/>
                </a:solidFill>
                <a:effectLst/>
                <a:uLnTx/>
                <a:uFillTx/>
                <a:latin typeface="Georgia"/>
                <a:ea typeface="+mn-ea"/>
              </a:rPr>
              <a:t>Senior Vice President – Head of Operations, </a:t>
            </a:r>
            <a:r>
              <a:rPr kumimoji="0" lang="fi-FI" sz="1200" b="0" i="0" u="none" strike="noStrike" kern="1200" cap="none" spc="0" normalizeH="0" baseline="0" noProof="0" dirty="0">
                <a:ln>
                  <a:noFill/>
                </a:ln>
                <a:solidFill>
                  <a:srgbClr val="000000"/>
                </a:solidFill>
                <a:effectLst/>
                <a:uLnTx/>
                <a:uFillTx/>
                <a:latin typeface="Georgia"/>
                <a:ea typeface="+mn-ea"/>
              </a:rPr>
              <a:t>Outokumpu Tornio Works</a:t>
            </a:r>
          </a:p>
          <a:p>
            <a:pPr marL="257175" marR="0" lvl="0" indent="-257175" algn="l" defTabSz="457189" rtl="0" eaLnBrk="1" fontAlgn="auto" latinLnBrk="0" hangingPunct="1">
              <a:lnSpc>
                <a:spcPct val="90000"/>
              </a:lnSpc>
              <a:spcBef>
                <a:spcPct val="20000"/>
              </a:spcBef>
              <a:spcAft>
                <a:spcPts val="400"/>
              </a:spcAft>
              <a:buClrTx/>
              <a:buSzTx/>
              <a:buFont typeface="Lucida Grande"/>
              <a:buAutoNum type="arabicPeriod"/>
              <a:tabLst/>
              <a:defRPr/>
            </a:pPr>
            <a:r>
              <a:rPr kumimoji="0" lang="fi-FI" sz="1200" b="0" i="0" u="none" strike="noStrike" kern="1200" cap="none" spc="0" normalizeH="0" baseline="0" noProof="0" dirty="0">
                <a:ln>
                  <a:noFill/>
                </a:ln>
                <a:solidFill>
                  <a:srgbClr val="000000"/>
                </a:solidFill>
                <a:effectLst/>
                <a:uLnTx/>
                <a:uFillTx/>
                <a:latin typeface="Georgia"/>
                <a:ea typeface="+mn-ea"/>
              </a:rPr>
              <a:t>Juha </a:t>
            </a:r>
            <a:r>
              <a:rPr kumimoji="0" lang="fi-FI" sz="1200" b="0" i="0" u="none" strike="noStrike" kern="1200" cap="none" spc="0" normalizeH="0" baseline="0" noProof="0" dirty="0" err="1">
                <a:ln>
                  <a:noFill/>
                </a:ln>
                <a:solidFill>
                  <a:srgbClr val="000000"/>
                </a:solidFill>
                <a:effectLst/>
                <a:uLnTx/>
                <a:uFillTx/>
                <a:latin typeface="Georgia"/>
                <a:ea typeface="+mn-ea"/>
              </a:rPr>
              <a:t>Mäkimattila</a:t>
            </a:r>
            <a:r>
              <a:rPr kumimoji="0" lang="fi-FI" sz="1200" b="0" i="0" u="none" strike="noStrike" kern="1200" cap="none" spc="0" normalizeH="0" baseline="0" noProof="0" dirty="0">
                <a:ln>
                  <a:noFill/>
                </a:ln>
                <a:solidFill>
                  <a:srgbClr val="000000"/>
                </a:solidFill>
                <a:effectLst/>
                <a:uLnTx/>
                <a:uFillTx/>
                <a:latin typeface="Georgia"/>
                <a:ea typeface="+mn-ea"/>
              </a:rPr>
              <a:t>, </a:t>
            </a:r>
            <a:r>
              <a:rPr kumimoji="0" lang="fi-FI" sz="1200" b="0" i="0" u="none" strike="noStrike" kern="1200" cap="none" spc="0" normalizeH="0" baseline="0" noProof="0" dirty="0" err="1">
                <a:ln>
                  <a:noFill/>
                </a:ln>
                <a:solidFill>
                  <a:srgbClr val="000000"/>
                </a:solidFill>
                <a:effectLst/>
                <a:uLnTx/>
                <a:uFillTx/>
                <a:latin typeface="Georgia"/>
                <a:ea typeface="+mn-ea"/>
              </a:rPr>
              <a:t>Mill</a:t>
            </a:r>
            <a:r>
              <a:rPr kumimoji="0" lang="fi-FI" sz="1200" b="0" i="0" u="none" strike="noStrike" kern="1200" cap="none" spc="0" normalizeH="0" baseline="0" noProof="0" dirty="0">
                <a:ln>
                  <a:noFill/>
                </a:ln>
                <a:solidFill>
                  <a:srgbClr val="000000"/>
                </a:solidFill>
                <a:effectLst/>
                <a:uLnTx/>
                <a:uFillTx/>
                <a:latin typeface="Georgia"/>
                <a:ea typeface="+mn-ea"/>
              </a:rPr>
              <a:t> </a:t>
            </a:r>
            <a:r>
              <a:rPr kumimoji="0" lang="fi-FI" sz="1200" b="0" i="0" u="none" strike="noStrike" kern="1200" cap="none" spc="0" normalizeH="0" baseline="0" noProof="0" dirty="0" err="1">
                <a:ln>
                  <a:noFill/>
                </a:ln>
                <a:solidFill>
                  <a:srgbClr val="000000"/>
                </a:solidFill>
                <a:effectLst/>
                <a:uLnTx/>
                <a:uFillTx/>
                <a:latin typeface="Georgia"/>
                <a:ea typeface="+mn-ea"/>
              </a:rPr>
              <a:t>Director</a:t>
            </a:r>
            <a:r>
              <a:rPr kumimoji="0" lang="fi-FI" sz="1200" b="0" i="0" u="none" strike="noStrike" kern="1200" cap="none" spc="0" normalizeH="0" baseline="0" noProof="0" dirty="0">
                <a:ln>
                  <a:noFill/>
                </a:ln>
                <a:solidFill>
                  <a:srgbClr val="000000"/>
                </a:solidFill>
                <a:effectLst/>
                <a:uLnTx/>
                <a:uFillTx/>
                <a:latin typeface="Georgia"/>
                <a:ea typeface="+mn-ea"/>
              </a:rPr>
              <a:t>, Stora Enso Veitsiluoto </a:t>
            </a:r>
            <a:r>
              <a:rPr kumimoji="0" lang="fi-FI" sz="1200" b="0" i="0" u="none" strike="noStrike" kern="1200" cap="none" spc="0" normalizeH="0" baseline="0" noProof="0" dirty="0" err="1">
                <a:ln>
                  <a:noFill/>
                </a:ln>
                <a:solidFill>
                  <a:srgbClr val="000000"/>
                </a:solidFill>
                <a:effectLst/>
                <a:uLnTx/>
                <a:uFillTx/>
                <a:latin typeface="Georgia"/>
                <a:ea typeface="+mn-ea"/>
              </a:rPr>
              <a:t>Mill</a:t>
            </a:r>
            <a:r>
              <a:rPr kumimoji="0" lang="fi-FI" sz="1200" b="0" i="0" u="none" strike="noStrike" kern="1200" cap="none" spc="0" normalizeH="0" baseline="0" noProof="0" dirty="0">
                <a:ln>
                  <a:noFill/>
                </a:ln>
                <a:solidFill>
                  <a:srgbClr val="000000"/>
                </a:solidFill>
                <a:effectLst/>
                <a:uLnTx/>
                <a:uFillTx/>
                <a:latin typeface="Georgia"/>
                <a:ea typeface="+mn-ea"/>
              </a:rPr>
              <a:t> </a:t>
            </a:r>
          </a:p>
          <a:p>
            <a:pPr marL="257175" marR="0" lvl="0" indent="-257175" algn="l" defTabSz="457189" rtl="0" eaLnBrk="1" fontAlgn="auto" latinLnBrk="0" hangingPunct="1">
              <a:lnSpc>
                <a:spcPct val="90000"/>
              </a:lnSpc>
              <a:spcBef>
                <a:spcPct val="20000"/>
              </a:spcBef>
              <a:spcAft>
                <a:spcPts val="400"/>
              </a:spcAft>
              <a:buClrTx/>
              <a:buSzTx/>
              <a:buFont typeface="Lucida Grande"/>
              <a:buAutoNum type="arabicPeriod"/>
              <a:tabLst/>
              <a:defRPr/>
            </a:pPr>
            <a:r>
              <a:rPr kumimoji="0" lang="fi-FI" sz="1200" b="0" i="0" u="none" strike="noStrike" kern="1200" cap="none" spc="0" normalizeH="0" baseline="0" noProof="0" dirty="0">
                <a:ln>
                  <a:noFill/>
                </a:ln>
                <a:solidFill>
                  <a:srgbClr val="000000"/>
                </a:solidFill>
                <a:effectLst/>
                <a:uLnTx/>
                <a:uFillTx/>
                <a:latin typeface="Georgia"/>
                <a:ea typeface="+mn-ea"/>
              </a:rPr>
              <a:t>Kari Ala-Kaila, </a:t>
            </a:r>
            <a:r>
              <a:rPr kumimoji="0" lang="fi-FI" sz="1200" b="0" i="0" u="none" strike="noStrike" kern="1200" cap="none" spc="0" normalizeH="0" baseline="0" noProof="0" dirty="0" err="1">
                <a:ln>
                  <a:noFill/>
                </a:ln>
                <a:solidFill>
                  <a:srgbClr val="000000"/>
                </a:solidFill>
                <a:effectLst/>
                <a:uLnTx/>
                <a:uFillTx/>
                <a:latin typeface="Georgia"/>
                <a:ea typeface="+mn-ea"/>
              </a:rPr>
              <a:t>Vice</a:t>
            </a:r>
            <a:r>
              <a:rPr kumimoji="0" lang="fi-FI" sz="1200" b="0" i="0" u="none" strike="noStrike" kern="1200" cap="none" spc="0" normalizeH="0" baseline="0" noProof="0" dirty="0">
                <a:ln>
                  <a:noFill/>
                </a:ln>
                <a:solidFill>
                  <a:srgbClr val="000000"/>
                </a:solidFill>
                <a:effectLst/>
                <a:uLnTx/>
                <a:uFillTx/>
                <a:latin typeface="Georgia"/>
                <a:ea typeface="+mn-ea"/>
              </a:rPr>
              <a:t> </a:t>
            </a:r>
            <a:r>
              <a:rPr kumimoji="0" lang="fi-FI" sz="1200" b="0" i="0" u="none" strike="noStrike" kern="1200" cap="none" spc="0" normalizeH="0" baseline="0" noProof="0" dirty="0" err="1">
                <a:ln>
                  <a:noFill/>
                </a:ln>
                <a:solidFill>
                  <a:srgbClr val="000000"/>
                </a:solidFill>
                <a:effectLst/>
                <a:uLnTx/>
                <a:uFillTx/>
                <a:latin typeface="Georgia"/>
                <a:ea typeface="+mn-ea"/>
              </a:rPr>
              <a:t>President</a:t>
            </a:r>
            <a:r>
              <a:rPr kumimoji="0" lang="fi-FI" sz="1200" b="0" i="0" u="none" strike="noStrike" kern="1200" cap="none" spc="0" normalizeH="0" baseline="0" noProof="0" dirty="0">
                <a:ln>
                  <a:noFill/>
                </a:ln>
                <a:solidFill>
                  <a:srgbClr val="000000"/>
                </a:solidFill>
                <a:effectLst/>
                <a:uLnTx/>
                <a:uFillTx/>
                <a:latin typeface="Georgia"/>
                <a:ea typeface="+mn-ea"/>
              </a:rPr>
              <a:t> – Technology , Metsä </a:t>
            </a:r>
            <a:r>
              <a:rPr kumimoji="0" lang="fi-FI" sz="1200" b="0" i="0" u="none" strike="noStrike" kern="1200" cap="none" spc="0" normalizeH="0" baseline="0" noProof="0" dirty="0" err="1">
                <a:ln>
                  <a:noFill/>
                </a:ln>
                <a:solidFill>
                  <a:srgbClr val="000000"/>
                </a:solidFill>
                <a:effectLst/>
                <a:uLnTx/>
                <a:uFillTx/>
                <a:latin typeface="Georgia"/>
                <a:ea typeface="+mn-ea"/>
              </a:rPr>
              <a:t>Fibre</a:t>
            </a:r>
            <a:endParaRPr kumimoji="0" lang="fi-FI" sz="1200" b="0" i="0" u="none" strike="noStrike" kern="1200" cap="none" spc="0" normalizeH="0" baseline="0" noProof="0" dirty="0">
              <a:ln>
                <a:noFill/>
              </a:ln>
              <a:solidFill>
                <a:srgbClr val="000000"/>
              </a:solidFill>
              <a:effectLst/>
              <a:uLnTx/>
              <a:uFillTx/>
              <a:latin typeface="Georgia"/>
              <a:ea typeface="+mn-ea"/>
            </a:endParaRPr>
          </a:p>
          <a:p>
            <a:pPr marL="257175" marR="0" lvl="0" indent="-257175" algn="l" defTabSz="457189" rtl="0" eaLnBrk="1" fontAlgn="auto" latinLnBrk="0" hangingPunct="1">
              <a:lnSpc>
                <a:spcPct val="90000"/>
              </a:lnSpc>
              <a:spcBef>
                <a:spcPct val="20000"/>
              </a:spcBef>
              <a:spcAft>
                <a:spcPts val="400"/>
              </a:spcAft>
              <a:buClrTx/>
              <a:buSzTx/>
              <a:buFont typeface="Lucida Grande"/>
              <a:buAutoNum type="arabicPeriod"/>
              <a:tabLst/>
              <a:defRPr/>
            </a:pPr>
            <a:r>
              <a:rPr kumimoji="0" lang="fi-FI" sz="1200" b="0" i="0" u="none" strike="noStrike" kern="1200" cap="none" spc="0" normalizeH="0" baseline="0" noProof="0" dirty="0">
                <a:ln>
                  <a:noFill/>
                </a:ln>
                <a:solidFill>
                  <a:srgbClr val="000000"/>
                </a:solidFill>
                <a:effectLst/>
                <a:uLnTx/>
                <a:uFillTx/>
                <a:latin typeface="Georgia"/>
                <a:ea typeface="+mn-ea"/>
              </a:rPr>
              <a:t>Mikko Korteniemi, General </a:t>
            </a:r>
            <a:r>
              <a:rPr kumimoji="0" lang="fi-FI" sz="1200" b="0" i="0" u="none" strike="noStrike" kern="1200" cap="none" spc="0" normalizeH="0" baseline="0" noProof="0" dirty="0" err="1">
                <a:ln>
                  <a:noFill/>
                </a:ln>
                <a:solidFill>
                  <a:srgbClr val="000000"/>
                </a:solidFill>
                <a:effectLst/>
                <a:uLnTx/>
                <a:uFillTx/>
                <a:latin typeface="Georgia"/>
                <a:ea typeface="+mn-ea"/>
              </a:rPr>
              <a:t>Manager</a:t>
            </a:r>
            <a:r>
              <a:rPr kumimoji="0" lang="fi-FI" sz="1200" b="0" i="0" u="none" strike="noStrike" kern="1200" cap="none" spc="0" normalizeH="0" baseline="0" noProof="0" dirty="0">
                <a:ln>
                  <a:noFill/>
                </a:ln>
                <a:solidFill>
                  <a:srgbClr val="000000"/>
                </a:solidFill>
                <a:effectLst/>
                <a:uLnTx/>
                <a:uFillTx/>
                <a:latin typeface="Georgia"/>
                <a:ea typeface="+mn-ea"/>
              </a:rPr>
              <a:t>, </a:t>
            </a:r>
            <a:r>
              <a:rPr kumimoji="0" lang="fi-FI" sz="1200" b="0" i="0" u="none" strike="noStrike" kern="1200" cap="none" spc="0" normalizeH="0" baseline="0" noProof="0" dirty="0" err="1">
                <a:ln>
                  <a:noFill/>
                </a:ln>
                <a:solidFill>
                  <a:srgbClr val="000000"/>
                </a:solidFill>
                <a:effectLst/>
                <a:uLnTx/>
                <a:uFillTx/>
                <a:latin typeface="Georgia"/>
                <a:ea typeface="+mn-ea"/>
              </a:rPr>
              <a:t>Agnico</a:t>
            </a:r>
            <a:r>
              <a:rPr kumimoji="0" lang="fi-FI" sz="1200" b="0" i="0" u="none" strike="noStrike" kern="1200" cap="none" spc="0" normalizeH="0" baseline="0" noProof="0" dirty="0">
                <a:ln>
                  <a:noFill/>
                </a:ln>
                <a:solidFill>
                  <a:srgbClr val="000000"/>
                </a:solidFill>
                <a:effectLst/>
                <a:uLnTx/>
                <a:uFillTx/>
                <a:latin typeface="Georgia"/>
                <a:ea typeface="+mn-ea"/>
              </a:rPr>
              <a:t> </a:t>
            </a:r>
            <a:r>
              <a:rPr kumimoji="0" lang="fi-FI" sz="1200" b="0" i="0" u="none" strike="noStrike" kern="1200" cap="none" spc="0" normalizeH="0" baseline="0" noProof="0" dirty="0" err="1">
                <a:ln>
                  <a:noFill/>
                </a:ln>
                <a:solidFill>
                  <a:srgbClr val="000000"/>
                </a:solidFill>
                <a:effectLst/>
                <a:uLnTx/>
                <a:uFillTx/>
                <a:latin typeface="Georgia"/>
                <a:ea typeface="+mn-ea"/>
              </a:rPr>
              <a:t>Eagle</a:t>
            </a:r>
            <a:r>
              <a:rPr kumimoji="0" lang="fi-FI" sz="1200" b="0" i="0" u="none" strike="noStrike" kern="1200" cap="none" spc="0" normalizeH="0" baseline="0" noProof="0" dirty="0">
                <a:ln>
                  <a:noFill/>
                </a:ln>
                <a:solidFill>
                  <a:srgbClr val="000000"/>
                </a:solidFill>
                <a:effectLst/>
                <a:uLnTx/>
                <a:uFillTx/>
                <a:latin typeface="Georgia"/>
                <a:ea typeface="+mn-ea"/>
              </a:rPr>
              <a:t> Finland Kittilä </a:t>
            </a:r>
            <a:r>
              <a:rPr kumimoji="0" lang="fi-FI" sz="1200" b="0" i="0" u="none" strike="noStrike" kern="1200" cap="none" spc="0" normalizeH="0" baseline="0" noProof="0" dirty="0" err="1">
                <a:ln>
                  <a:noFill/>
                </a:ln>
                <a:solidFill>
                  <a:srgbClr val="000000"/>
                </a:solidFill>
                <a:effectLst/>
                <a:uLnTx/>
                <a:uFillTx/>
                <a:latin typeface="Georgia"/>
                <a:ea typeface="+mn-ea"/>
              </a:rPr>
              <a:t>Mine</a:t>
            </a:r>
            <a:r>
              <a:rPr kumimoji="0" lang="fi-FI" sz="1200" b="0" i="0" u="none" strike="noStrike" kern="1200" cap="none" spc="0" normalizeH="0" baseline="0" noProof="0" dirty="0">
                <a:ln>
                  <a:noFill/>
                </a:ln>
                <a:solidFill>
                  <a:srgbClr val="000000"/>
                </a:solidFill>
                <a:effectLst/>
                <a:uLnTx/>
                <a:uFillTx/>
                <a:latin typeface="Georgia"/>
                <a:ea typeface="+mn-ea"/>
              </a:rPr>
              <a:t> </a:t>
            </a:r>
          </a:p>
          <a:p>
            <a:pPr marL="257175" marR="0" lvl="0" indent="-257175" algn="l" defTabSz="457189" rtl="0" eaLnBrk="1" fontAlgn="auto" latinLnBrk="0" hangingPunct="1">
              <a:lnSpc>
                <a:spcPct val="90000"/>
              </a:lnSpc>
              <a:spcBef>
                <a:spcPct val="20000"/>
              </a:spcBef>
              <a:spcAft>
                <a:spcPts val="400"/>
              </a:spcAft>
              <a:buClrTx/>
              <a:buSzTx/>
              <a:buFont typeface="Lucida Grande"/>
              <a:buAutoNum type="arabicPeriod"/>
              <a:tabLst/>
              <a:defRPr/>
            </a:pPr>
            <a:r>
              <a:rPr kumimoji="0" lang="fi-FI" sz="1200" b="0" i="0" u="none" strike="noStrike" kern="1200" cap="none" spc="0" normalizeH="0" baseline="0" noProof="0" dirty="0">
                <a:ln>
                  <a:noFill/>
                </a:ln>
                <a:solidFill>
                  <a:srgbClr val="000000"/>
                </a:solidFill>
                <a:effectLst/>
                <a:uLnTx/>
                <a:uFillTx/>
                <a:latin typeface="Georgia"/>
                <a:ea typeface="+mn-ea"/>
              </a:rPr>
              <a:t>Jukka Jokela, General </a:t>
            </a:r>
            <a:r>
              <a:rPr kumimoji="0" lang="fi-FI" sz="1200" b="0" i="0" u="none" strike="noStrike" kern="1200" cap="none" spc="0" normalizeH="0" baseline="0" noProof="0" dirty="0" err="1">
                <a:ln>
                  <a:noFill/>
                </a:ln>
                <a:solidFill>
                  <a:srgbClr val="000000"/>
                </a:solidFill>
                <a:effectLst/>
                <a:uLnTx/>
                <a:uFillTx/>
                <a:latin typeface="Georgia"/>
                <a:ea typeface="+mn-ea"/>
              </a:rPr>
              <a:t>Manager</a:t>
            </a:r>
            <a:r>
              <a:rPr kumimoji="0" lang="fi-FI" sz="1200" b="0" i="0" u="none" strike="noStrike" kern="1200" cap="none" spc="0" normalizeH="0" baseline="0" noProof="0" dirty="0">
                <a:ln>
                  <a:noFill/>
                </a:ln>
                <a:solidFill>
                  <a:srgbClr val="000000"/>
                </a:solidFill>
                <a:effectLst/>
                <a:uLnTx/>
                <a:uFillTx/>
                <a:latin typeface="Georgia"/>
                <a:ea typeface="+mn-ea"/>
              </a:rPr>
              <a:t>/Project </a:t>
            </a:r>
            <a:r>
              <a:rPr kumimoji="0" lang="fi-FI" sz="1200" b="0" i="0" u="none" strike="noStrike" kern="1200" cap="none" spc="0" normalizeH="0" baseline="0" noProof="0" dirty="0" err="1">
                <a:ln>
                  <a:noFill/>
                </a:ln>
                <a:solidFill>
                  <a:srgbClr val="000000"/>
                </a:solidFill>
                <a:effectLst/>
                <a:uLnTx/>
                <a:uFillTx/>
                <a:latin typeface="Georgia"/>
                <a:ea typeface="+mn-ea"/>
              </a:rPr>
              <a:t>Manager</a:t>
            </a:r>
            <a:r>
              <a:rPr kumimoji="0" lang="fi-FI" sz="1200" b="0" i="0" u="none" strike="noStrike" kern="1200" cap="none" spc="0" normalizeH="0" baseline="0" noProof="0" dirty="0">
                <a:ln>
                  <a:noFill/>
                </a:ln>
                <a:solidFill>
                  <a:srgbClr val="000000"/>
                </a:solidFill>
                <a:effectLst/>
                <a:uLnTx/>
                <a:uFillTx/>
                <a:latin typeface="Georgia"/>
                <a:ea typeface="+mn-ea"/>
              </a:rPr>
              <a:t>, Anglo American - Finland AA </a:t>
            </a:r>
            <a:r>
              <a:rPr kumimoji="0" lang="fi-FI" sz="1200" b="0" i="0" u="none" strike="noStrike" kern="1200" cap="none" spc="0" normalizeH="0" baseline="0" noProof="0" dirty="0" err="1">
                <a:ln>
                  <a:noFill/>
                </a:ln>
                <a:solidFill>
                  <a:srgbClr val="000000"/>
                </a:solidFill>
                <a:effectLst/>
                <a:uLnTx/>
                <a:uFillTx/>
                <a:latin typeface="Georgia"/>
                <a:ea typeface="+mn-ea"/>
              </a:rPr>
              <a:t>Sakatti</a:t>
            </a:r>
            <a:r>
              <a:rPr kumimoji="0" lang="fi-FI" sz="1200" b="0" i="0" u="none" strike="noStrike" kern="1200" cap="none" spc="0" normalizeH="0" baseline="0" noProof="0" dirty="0">
                <a:ln>
                  <a:noFill/>
                </a:ln>
                <a:solidFill>
                  <a:srgbClr val="000000"/>
                </a:solidFill>
                <a:effectLst/>
                <a:uLnTx/>
                <a:uFillTx/>
                <a:latin typeface="Georgia"/>
                <a:ea typeface="+mn-ea"/>
              </a:rPr>
              <a:t> Mining</a:t>
            </a:r>
          </a:p>
          <a:p>
            <a:pPr marL="257175" marR="0" lvl="0" indent="-257175" algn="l" defTabSz="457189" rtl="0" eaLnBrk="1" fontAlgn="auto" latinLnBrk="0" hangingPunct="1">
              <a:lnSpc>
                <a:spcPct val="90000"/>
              </a:lnSpc>
              <a:spcBef>
                <a:spcPct val="20000"/>
              </a:spcBef>
              <a:spcAft>
                <a:spcPts val="400"/>
              </a:spcAft>
              <a:buClrTx/>
              <a:buSzTx/>
              <a:buFont typeface="Lucida Grande"/>
              <a:buAutoNum type="arabicPeriod"/>
              <a:tabLst/>
              <a:defRPr/>
            </a:pPr>
            <a:r>
              <a:rPr kumimoji="0" lang="fi-FI" sz="1200" b="0" i="0" u="none" strike="noStrike" kern="1200" cap="none" spc="0" normalizeH="0" baseline="0" noProof="0" dirty="0">
                <a:ln>
                  <a:noFill/>
                </a:ln>
                <a:solidFill>
                  <a:srgbClr val="000000"/>
                </a:solidFill>
                <a:effectLst/>
                <a:uLnTx/>
                <a:uFillTx/>
                <a:latin typeface="Georgia"/>
                <a:ea typeface="+mn-ea"/>
              </a:rPr>
              <a:t>Jari Hietala, National Division </a:t>
            </a:r>
            <a:r>
              <a:rPr kumimoji="0" lang="fi-FI" sz="1200" b="0" i="0" u="none" strike="noStrike" kern="1200" cap="none" spc="0" normalizeH="0" baseline="0" noProof="0" dirty="0" err="1">
                <a:ln>
                  <a:noFill/>
                </a:ln>
                <a:solidFill>
                  <a:srgbClr val="000000"/>
                </a:solidFill>
                <a:effectLst/>
                <a:uLnTx/>
                <a:uFillTx/>
                <a:latin typeface="Georgia"/>
                <a:ea typeface="+mn-ea"/>
              </a:rPr>
              <a:t>Leader</a:t>
            </a:r>
            <a:r>
              <a:rPr kumimoji="0" lang="fi-FI" sz="1200" b="0" i="0" u="none" strike="noStrike" kern="1200" cap="none" spc="0" normalizeH="0" baseline="0" noProof="0" dirty="0">
                <a:ln>
                  <a:noFill/>
                </a:ln>
                <a:solidFill>
                  <a:srgbClr val="000000"/>
                </a:solidFill>
                <a:effectLst/>
                <a:uLnTx/>
                <a:uFillTx/>
                <a:latin typeface="Georgia"/>
                <a:ea typeface="+mn-ea"/>
              </a:rPr>
              <a:t>, </a:t>
            </a:r>
            <a:r>
              <a:rPr kumimoji="0" lang="fi-FI" sz="1200" b="0" i="0" u="none" strike="noStrike" kern="1200" cap="none" spc="0" normalizeH="0" baseline="0" noProof="0" dirty="0" err="1">
                <a:ln>
                  <a:noFill/>
                </a:ln>
                <a:solidFill>
                  <a:srgbClr val="000000"/>
                </a:solidFill>
                <a:effectLst/>
                <a:uLnTx/>
                <a:uFillTx/>
                <a:latin typeface="Georgia"/>
                <a:ea typeface="+mn-ea"/>
              </a:rPr>
              <a:t>Eurofins</a:t>
            </a:r>
            <a:r>
              <a:rPr kumimoji="0" lang="fi-FI" sz="1200" b="0" i="0" u="none" strike="noStrike" kern="1200" cap="none" spc="0" normalizeH="0" baseline="0" noProof="0" dirty="0">
                <a:ln>
                  <a:noFill/>
                </a:ln>
                <a:solidFill>
                  <a:srgbClr val="000000"/>
                </a:solidFill>
                <a:effectLst/>
                <a:uLnTx/>
                <a:uFillTx/>
                <a:latin typeface="Georgia"/>
                <a:ea typeface="+mn-ea"/>
              </a:rPr>
              <a:t> Environment </a:t>
            </a:r>
            <a:r>
              <a:rPr kumimoji="0" lang="fi-FI" sz="1200" b="0" i="0" u="none" strike="noStrike" kern="1200" cap="none" spc="0" normalizeH="0" baseline="0" noProof="0" dirty="0" err="1">
                <a:ln>
                  <a:noFill/>
                </a:ln>
                <a:solidFill>
                  <a:srgbClr val="000000"/>
                </a:solidFill>
                <a:effectLst/>
                <a:uLnTx/>
                <a:uFillTx/>
                <a:latin typeface="Georgia"/>
                <a:ea typeface="+mn-ea"/>
              </a:rPr>
              <a:t>Testing</a:t>
            </a:r>
            <a:endParaRPr kumimoji="0" lang="fi-FI" sz="1200" b="0" i="0" u="none" strike="noStrike" kern="1200" cap="none" spc="0" normalizeH="0" baseline="0" noProof="0" dirty="0">
              <a:ln>
                <a:noFill/>
              </a:ln>
              <a:solidFill>
                <a:srgbClr val="000000"/>
              </a:solidFill>
              <a:effectLst/>
              <a:uLnTx/>
              <a:uFillTx/>
              <a:latin typeface="Georgia"/>
              <a:ea typeface="+mn-ea"/>
            </a:endParaRPr>
          </a:p>
          <a:p>
            <a:pPr marL="257175" marR="0" lvl="0" indent="-257175" algn="l" defTabSz="457189" rtl="0" eaLnBrk="1" fontAlgn="auto" latinLnBrk="0" hangingPunct="1">
              <a:lnSpc>
                <a:spcPct val="90000"/>
              </a:lnSpc>
              <a:spcBef>
                <a:spcPct val="20000"/>
              </a:spcBef>
              <a:spcAft>
                <a:spcPts val="400"/>
              </a:spcAft>
              <a:buClrTx/>
              <a:buSzTx/>
              <a:buFont typeface="Lucida Grande"/>
              <a:buAutoNum type="arabicPeriod"/>
              <a:tabLst/>
              <a:defRPr/>
            </a:pPr>
            <a:r>
              <a:rPr kumimoji="0" lang="fi-FI" sz="1200" b="0" i="0" u="none" strike="noStrike" kern="1200" cap="none" spc="0" normalizeH="0" baseline="0" noProof="0" dirty="0">
                <a:ln>
                  <a:noFill/>
                </a:ln>
                <a:solidFill>
                  <a:srgbClr val="000000"/>
                </a:solidFill>
                <a:effectLst/>
                <a:uLnTx/>
                <a:uFillTx/>
                <a:latin typeface="Georgia"/>
                <a:ea typeface="+mn-ea"/>
              </a:rPr>
              <a:t>Juha Koskinen, R&amp;D </a:t>
            </a:r>
            <a:r>
              <a:rPr kumimoji="0" lang="fi-FI" sz="1200" b="0" i="0" u="none" strike="noStrike" kern="1200" cap="none" spc="0" normalizeH="0" baseline="0" noProof="0" dirty="0" err="1">
                <a:ln>
                  <a:noFill/>
                </a:ln>
                <a:solidFill>
                  <a:srgbClr val="000000"/>
                </a:solidFill>
                <a:effectLst/>
                <a:uLnTx/>
                <a:uFillTx/>
                <a:latin typeface="Georgia"/>
                <a:ea typeface="+mn-ea"/>
              </a:rPr>
              <a:t>Manager</a:t>
            </a:r>
            <a:r>
              <a:rPr kumimoji="0" lang="fi-FI" sz="1200" b="0" i="0" u="none" strike="noStrike" kern="1200" cap="none" spc="0" normalizeH="0" baseline="0" noProof="0" dirty="0">
                <a:ln>
                  <a:noFill/>
                </a:ln>
                <a:solidFill>
                  <a:srgbClr val="000000"/>
                </a:solidFill>
                <a:effectLst/>
                <a:uLnTx/>
                <a:uFillTx/>
                <a:latin typeface="Georgia"/>
                <a:ea typeface="+mn-ea"/>
              </a:rPr>
              <a:t>, Tapojärvi Oy/ Hannukainen Mining Oy</a:t>
            </a:r>
          </a:p>
          <a:p>
            <a:pPr marL="257175" marR="0" lvl="0" indent="-257175" algn="l" defTabSz="457189" rtl="0" eaLnBrk="1" fontAlgn="auto" latinLnBrk="0" hangingPunct="1">
              <a:lnSpc>
                <a:spcPct val="90000"/>
              </a:lnSpc>
              <a:spcBef>
                <a:spcPct val="20000"/>
              </a:spcBef>
              <a:spcAft>
                <a:spcPts val="400"/>
              </a:spcAft>
              <a:buClrTx/>
              <a:buSzTx/>
              <a:buFont typeface="Lucida Grande"/>
              <a:buAutoNum type="arabicPeriod"/>
              <a:tabLst/>
              <a:defRPr/>
            </a:pPr>
            <a:r>
              <a:rPr kumimoji="0" lang="fi-FI" sz="1200" b="0" i="0" u="none" strike="noStrike" kern="1200" cap="none" spc="0" normalizeH="0" baseline="0" noProof="0" dirty="0">
                <a:ln>
                  <a:noFill/>
                </a:ln>
                <a:solidFill>
                  <a:srgbClr val="000000"/>
                </a:solidFill>
                <a:effectLst/>
                <a:uLnTx/>
                <a:uFillTx/>
                <a:latin typeface="Georgia"/>
                <a:ea typeface="+mn-ea"/>
              </a:rPr>
              <a:t>Tuula Sivonen,</a:t>
            </a:r>
            <a:r>
              <a:rPr kumimoji="0" lang="en-US" sz="1200" b="0" i="0" u="none" strike="noStrike" kern="1200" cap="none" spc="0" normalizeH="0" baseline="0" noProof="0" dirty="0">
                <a:ln>
                  <a:noFill/>
                </a:ln>
                <a:solidFill>
                  <a:srgbClr val="000000"/>
                </a:solidFill>
                <a:effectLst/>
                <a:uLnTx/>
                <a:uFillTx/>
                <a:latin typeface="Georgia"/>
                <a:ea typeface="+mn-ea"/>
              </a:rPr>
              <a:t> ‎Regional Manager, The Federation of Finnish Technology Industries</a:t>
            </a:r>
          </a:p>
          <a:p>
            <a:pPr marL="257175" marR="0" lvl="0" indent="-257175" algn="l" defTabSz="457189" rtl="0" eaLnBrk="1" fontAlgn="auto" latinLnBrk="0" hangingPunct="1">
              <a:lnSpc>
                <a:spcPct val="90000"/>
              </a:lnSpc>
              <a:spcBef>
                <a:spcPct val="20000"/>
              </a:spcBef>
              <a:spcAft>
                <a:spcPts val="400"/>
              </a:spcAft>
              <a:buClrTx/>
              <a:buSzTx/>
              <a:buFont typeface="Lucida Grande"/>
              <a:buAutoNum type="arabicPeriod"/>
              <a:tabLst/>
              <a:defRPr/>
            </a:pPr>
            <a:r>
              <a:rPr kumimoji="0" lang="fi-FI" sz="1200" b="0" i="0" u="none" strike="noStrike" kern="1200" cap="none" spc="0" normalizeH="0" baseline="0" noProof="0" dirty="0">
                <a:ln>
                  <a:noFill/>
                </a:ln>
                <a:solidFill>
                  <a:srgbClr val="000000"/>
                </a:solidFill>
                <a:effectLst/>
                <a:uLnTx/>
                <a:uFillTx/>
                <a:latin typeface="Georgia"/>
                <a:ea typeface="+mn-ea"/>
              </a:rPr>
              <a:t>Kimmo Heikka, </a:t>
            </a:r>
            <a:r>
              <a:rPr kumimoji="0" lang="fi-FI" sz="1200" b="0" i="0" u="none" strike="noStrike" kern="1200" cap="none" spc="0" normalizeH="0" baseline="0" noProof="0" dirty="0" err="1">
                <a:ln>
                  <a:noFill/>
                </a:ln>
                <a:solidFill>
                  <a:srgbClr val="000000"/>
                </a:solidFill>
                <a:effectLst/>
                <a:uLnTx/>
                <a:uFillTx/>
                <a:latin typeface="Georgia"/>
                <a:ea typeface="+mn-ea"/>
              </a:rPr>
              <a:t>Managing</a:t>
            </a:r>
            <a:r>
              <a:rPr kumimoji="0" lang="fi-FI" sz="1200" b="0" i="0" u="none" strike="noStrike" kern="1200" cap="none" spc="0" normalizeH="0" baseline="0" noProof="0" dirty="0">
                <a:ln>
                  <a:noFill/>
                </a:ln>
                <a:solidFill>
                  <a:srgbClr val="000000"/>
                </a:solidFill>
                <a:effectLst/>
                <a:uLnTx/>
                <a:uFillTx/>
                <a:latin typeface="Georgia"/>
                <a:ea typeface="+mn-ea"/>
              </a:rPr>
              <a:t> </a:t>
            </a:r>
            <a:r>
              <a:rPr kumimoji="0" lang="fi-FI" sz="1200" b="0" i="0" u="none" strike="noStrike" kern="1200" cap="none" spc="0" normalizeH="0" baseline="0" noProof="0" dirty="0" err="1">
                <a:ln>
                  <a:noFill/>
                </a:ln>
                <a:solidFill>
                  <a:srgbClr val="000000"/>
                </a:solidFill>
                <a:effectLst/>
                <a:uLnTx/>
                <a:uFillTx/>
                <a:latin typeface="Georgia"/>
                <a:ea typeface="+mn-ea"/>
              </a:rPr>
              <a:t>Director</a:t>
            </a:r>
            <a:r>
              <a:rPr kumimoji="0" lang="fi-FI" sz="1200" b="0" i="0" u="none" strike="noStrike" kern="1200" cap="none" spc="0" normalizeH="0" baseline="0" noProof="0" dirty="0">
                <a:ln>
                  <a:noFill/>
                </a:ln>
                <a:solidFill>
                  <a:srgbClr val="000000"/>
                </a:solidFill>
                <a:effectLst/>
                <a:uLnTx/>
                <a:uFillTx/>
                <a:latin typeface="Georgia"/>
                <a:ea typeface="+mn-ea"/>
              </a:rPr>
              <a:t>, Kemin </a:t>
            </a:r>
            <a:r>
              <a:rPr kumimoji="0" lang="fi-FI" sz="1200" b="0" i="0" u="none" strike="noStrike" kern="1200" cap="none" spc="0" normalizeH="0" baseline="0" noProof="0" dirty="0" err="1">
                <a:ln>
                  <a:noFill/>
                </a:ln>
                <a:solidFill>
                  <a:srgbClr val="000000"/>
                </a:solidFill>
                <a:effectLst/>
                <a:uLnTx/>
                <a:uFillTx/>
                <a:latin typeface="Georgia"/>
                <a:ea typeface="+mn-ea"/>
              </a:rPr>
              <a:t>Digipolis</a:t>
            </a:r>
            <a:r>
              <a:rPr kumimoji="0" lang="fi-FI" sz="1200" b="0" i="0" u="none" strike="noStrike" kern="1200" cap="none" spc="0" normalizeH="0" baseline="0" noProof="0" dirty="0">
                <a:ln>
                  <a:noFill/>
                </a:ln>
                <a:solidFill>
                  <a:srgbClr val="000000"/>
                </a:solidFill>
                <a:effectLst/>
                <a:uLnTx/>
                <a:uFillTx/>
                <a:latin typeface="Georgia"/>
                <a:ea typeface="+mn-ea"/>
              </a:rPr>
              <a:t> Oy</a:t>
            </a:r>
          </a:p>
          <a:p>
            <a:pPr marL="257175" marR="0" lvl="0" indent="-257175" algn="l" defTabSz="457189" rtl="0" eaLnBrk="1" fontAlgn="auto" latinLnBrk="0" hangingPunct="1">
              <a:lnSpc>
                <a:spcPct val="90000"/>
              </a:lnSpc>
              <a:spcBef>
                <a:spcPct val="20000"/>
              </a:spcBef>
              <a:spcAft>
                <a:spcPts val="400"/>
              </a:spcAft>
              <a:buClrTx/>
              <a:buSzTx/>
              <a:buFont typeface="Lucida Grande"/>
              <a:buAutoNum type="arabicPeriod"/>
              <a:tabLst/>
              <a:defRPr/>
            </a:pPr>
            <a:r>
              <a:rPr kumimoji="0" lang="en-US" sz="1200" b="0" i="0" u="none" strike="noStrike" kern="1200" cap="none" spc="0" normalizeH="0" baseline="0" noProof="0" dirty="0">
                <a:ln>
                  <a:noFill/>
                </a:ln>
                <a:solidFill>
                  <a:srgbClr val="000000"/>
                </a:solidFill>
                <a:effectLst/>
                <a:uLnTx/>
                <a:uFillTx/>
                <a:latin typeface="Georgia"/>
                <a:ea typeface="+mn-ea"/>
              </a:rPr>
              <a:t>Heino Vasara, Sector Manager, Centre for Economic Development, Transport and the Environment</a:t>
            </a:r>
          </a:p>
          <a:p>
            <a:pPr marL="0" marR="0" lvl="0" indent="0" algn="l" defTabSz="457189" rtl="0" eaLnBrk="1" fontAlgn="auto" latinLnBrk="0" hangingPunct="1">
              <a:lnSpc>
                <a:spcPct val="90000"/>
              </a:lnSpc>
              <a:spcBef>
                <a:spcPct val="20000"/>
              </a:spcBef>
              <a:spcAft>
                <a:spcPts val="400"/>
              </a:spcAft>
              <a:buClrTx/>
              <a:buSzTx/>
              <a:buFont typeface="Lucida Grande"/>
              <a:buNone/>
              <a:tabLst/>
              <a:defRPr/>
            </a:pPr>
            <a:endParaRPr kumimoji="0" lang="fi-FI" sz="1200" b="0" i="0" u="none" strike="noStrike" kern="1200" cap="none" spc="0" normalizeH="0" baseline="0" noProof="0" dirty="0">
              <a:ln>
                <a:noFill/>
              </a:ln>
              <a:solidFill>
                <a:srgbClr val="000000"/>
              </a:solidFill>
              <a:effectLst/>
              <a:uLnTx/>
              <a:uFillTx/>
              <a:latin typeface="Georgia"/>
              <a:ea typeface="+mn-ea"/>
            </a:endParaRPr>
          </a:p>
          <a:p>
            <a:pPr marL="0" marR="0" lvl="0" indent="0" algn="l" defTabSz="457189" rtl="0" eaLnBrk="1" fontAlgn="auto" latinLnBrk="0" hangingPunct="1">
              <a:lnSpc>
                <a:spcPct val="90000"/>
              </a:lnSpc>
              <a:spcBef>
                <a:spcPct val="20000"/>
              </a:spcBef>
              <a:spcAft>
                <a:spcPts val="400"/>
              </a:spcAft>
              <a:buClrTx/>
              <a:buSzTx/>
              <a:buFont typeface="Lucida Grande"/>
              <a:buNone/>
              <a:tabLst/>
              <a:defRPr/>
            </a:pPr>
            <a:endParaRPr kumimoji="0" lang="fi-FI" sz="1300" b="0" i="0" u="none" strike="noStrike" kern="1200" cap="none" spc="0" normalizeH="0" baseline="0" noProof="0" dirty="0">
              <a:ln>
                <a:noFill/>
              </a:ln>
              <a:solidFill>
                <a:srgbClr val="000000"/>
              </a:solidFill>
              <a:effectLst/>
              <a:uLnTx/>
              <a:uFillTx/>
              <a:latin typeface="Georgia"/>
              <a:ea typeface="+mn-ea"/>
            </a:endParaRPr>
          </a:p>
          <a:p>
            <a:pPr marL="0" marR="0" lvl="0" indent="0" algn="l" defTabSz="457189" rtl="0" eaLnBrk="1" fontAlgn="auto" latinLnBrk="0" hangingPunct="1">
              <a:lnSpc>
                <a:spcPct val="90000"/>
              </a:lnSpc>
              <a:spcBef>
                <a:spcPct val="20000"/>
              </a:spcBef>
              <a:spcAft>
                <a:spcPts val="0"/>
              </a:spcAft>
              <a:buClrTx/>
              <a:buSzTx/>
              <a:buFont typeface="Lucida Grande"/>
              <a:buNone/>
              <a:tabLst/>
              <a:defRPr/>
            </a:pPr>
            <a:r>
              <a:rPr kumimoji="0" lang="fi-FI" sz="1300" b="0" i="0" u="none" strike="noStrike" kern="1200" cap="none" spc="0" normalizeH="0" baseline="0" noProof="0" dirty="0">
                <a:ln>
                  <a:noFill/>
                </a:ln>
                <a:solidFill>
                  <a:srgbClr val="000000"/>
                </a:solidFill>
                <a:effectLst/>
                <a:uLnTx/>
                <a:uFillTx/>
                <a:latin typeface="Georgia"/>
                <a:ea typeface="+mn-ea"/>
              </a:rPr>
              <a:t>	</a:t>
            </a:r>
          </a:p>
          <a:p>
            <a:pPr marL="179384" marR="0" lvl="0" indent="-179384" algn="l" defTabSz="457189" rtl="0" eaLnBrk="1" fontAlgn="auto" latinLnBrk="0" hangingPunct="1">
              <a:lnSpc>
                <a:spcPct val="90000"/>
              </a:lnSpc>
              <a:spcBef>
                <a:spcPct val="20000"/>
              </a:spcBef>
              <a:spcAft>
                <a:spcPts val="0"/>
              </a:spcAft>
              <a:buClrTx/>
              <a:buSzTx/>
              <a:buFont typeface="Lucida Grande"/>
              <a:buChar char="-"/>
              <a:tabLst/>
              <a:defRPr/>
            </a:pPr>
            <a:endParaRPr kumimoji="0" lang="en-US" sz="1600" b="0" i="0" u="none" strike="noStrike" kern="1200" cap="none" spc="0" normalizeH="0" baseline="0" noProof="0" dirty="0">
              <a:ln>
                <a:noFill/>
              </a:ln>
              <a:solidFill>
                <a:srgbClr val="000000"/>
              </a:solidFill>
              <a:effectLst/>
              <a:uLnTx/>
              <a:uFillTx/>
              <a:latin typeface="Georgia"/>
              <a:ea typeface="+mn-ea"/>
            </a:endParaRPr>
          </a:p>
        </p:txBody>
      </p:sp>
      <p:pic>
        <p:nvPicPr>
          <p:cNvPr id="10" name="Kuva 9"/>
          <p:cNvPicPr>
            <a:picLocks noChangeAspect="1"/>
          </p:cNvPicPr>
          <p:nvPr/>
        </p:nvPicPr>
        <p:blipFill>
          <a:blip r:embed="rId4"/>
          <a:stretch>
            <a:fillRect/>
          </a:stretch>
        </p:blipFill>
        <p:spPr>
          <a:xfrm>
            <a:off x="4921043" y="718133"/>
            <a:ext cx="4359018" cy="5145470"/>
          </a:xfrm>
          <a:prstGeom prst="rect">
            <a:avLst/>
          </a:prstGeom>
        </p:spPr>
      </p:pic>
      <p:sp>
        <p:nvSpPr>
          <p:cNvPr id="14" name="Text Placeholder 4"/>
          <p:cNvSpPr txBox="1">
            <a:spLocks/>
          </p:cNvSpPr>
          <p:nvPr/>
        </p:nvSpPr>
        <p:spPr>
          <a:xfrm>
            <a:off x="5116339" y="938923"/>
            <a:ext cx="3968425" cy="4703890"/>
          </a:xfrm>
          <a:prstGeom prst="rect">
            <a:avLst/>
          </a:prstGeom>
        </p:spPr>
        <p:txBody>
          <a:bodyPr vert="horz" lIns="0" tIns="0" rIns="0" bIns="0" rtlCol="0" anchor="t" anchorCtr="0">
            <a:noAutofit/>
          </a:bodyPr>
          <a:lstStyle>
            <a:lvl1pPr marL="0" indent="0" algn="l" defTabSz="457189" rtl="0" eaLnBrk="1" latinLnBrk="0" hangingPunct="1">
              <a:spcBef>
                <a:spcPct val="20000"/>
              </a:spcBef>
              <a:buFont typeface="Lucida Grande"/>
              <a:buNone/>
              <a:defRPr sz="2400" b="1" i="0" kern="1200">
                <a:solidFill>
                  <a:schemeClr val="bg1"/>
                </a:solidFill>
                <a:latin typeface="Arial Black"/>
                <a:ea typeface="+mn-ea"/>
                <a:cs typeface="Arial Black"/>
              </a:defRPr>
            </a:lvl1pPr>
            <a:lvl2pPr marL="357179" indent="-177796" algn="l" defTabSz="457189" rtl="0" eaLnBrk="1" latinLnBrk="0" hangingPunct="1">
              <a:spcBef>
                <a:spcPct val="20000"/>
              </a:spcBef>
              <a:buFont typeface="Georgia" panose="02040502050405020303" pitchFamily="18" charset="0"/>
              <a:buChar char="–"/>
              <a:defRPr sz="1400" b="0" i="0" kern="1200">
                <a:solidFill>
                  <a:schemeClr val="tx1"/>
                </a:solidFill>
                <a:latin typeface="+mn-lt"/>
                <a:ea typeface="+mn-ea"/>
                <a:cs typeface="Georgia"/>
              </a:defRPr>
            </a:lvl2pPr>
            <a:lvl3pPr marL="536561" indent="-171446" algn="l" defTabSz="457189"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3pPr>
            <a:lvl4pPr marL="720707" indent="-171446" algn="l" defTabSz="457189"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4pPr>
            <a:lvl5pPr marL="1828754" indent="0" algn="ctr" defTabSz="457189" rtl="0" eaLnBrk="1" latinLnBrk="0" hangingPunct="1">
              <a:spcBef>
                <a:spcPct val="20000"/>
              </a:spcBef>
              <a:buFont typeface="Arial"/>
              <a:buNone/>
              <a:defRPr sz="1400" kern="1200">
                <a:solidFill>
                  <a:schemeClr val="bg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5" marR="0" lvl="0" indent="-257175" algn="l" defTabSz="457189" rtl="0" eaLnBrk="1" fontAlgn="auto" latinLnBrk="0" hangingPunct="1">
              <a:lnSpc>
                <a:spcPct val="90000"/>
              </a:lnSpc>
              <a:spcBef>
                <a:spcPct val="20000"/>
              </a:spcBef>
              <a:spcAft>
                <a:spcPts val="400"/>
              </a:spcAft>
              <a:buClrTx/>
              <a:buSzTx/>
              <a:buFont typeface="+mj-lt"/>
              <a:buAutoNum type="arabicPeriod" startAt="11"/>
              <a:tabLst/>
              <a:defRPr/>
            </a:pPr>
            <a:r>
              <a:rPr kumimoji="0" lang="fi-FI" sz="1200" b="0" i="0" u="none" strike="noStrike" kern="1200" cap="none" spc="0" normalizeH="0" baseline="0" noProof="0" dirty="0">
                <a:ln>
                  <a:noFill/>
                </a:ln>
                <a:solidFill>
                  <a:srgbClr val="FFFFFF"/>
                </a:solidFill>
                <a:effectLst/>
                <a:uLnTx/>
                <a:uFillTx/>
                <a:latin typeface="Georgia"/>
                <a:ea typeface="+mn-ea"/>
                <a:cs typeface="Georgia"/>
              </a:rPr>
              <a:t>Eija Virtasalo,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Head</a:t>
            </a:r>
            <a:r>
              <a:rPr kumimoji="0" lang="fi-FI" sz="1200" b="0" i="0" u="none" strike="noStrike" kern="1200" cap="none" spc="0" normalizeH="0" baseline="0" noProof="0" dirty="0">
                <a:ln>
                  <a:noFill/>
                </a:ln>
                <a:solidFill>
                  <a:srgbClr val="FFFFFF"/>
                </a:solidFill>
                <a:effectLst/>
                <a:uLnTx/>
                <a:uFillTx/>
                <a:latin typeface="Georgia"/>
                <a:ea typeface="+mn-ea"/>
                <a:cs typeface="Georgia"/>
              </a:rPr>
              <a:t> of Financial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Unit</a:t>
            </a:r>
            <a:r>
              <a:rPr kumimoji="0" lang="fi-FI" sz="1200" b="0" i="0" u="none" strike="noStrike" kern="1200" cap="none" spc="0" normalizeH="0" baseline="0" noProof="0" dirty="0">
                <a:ln>
                  <a:noFill/>
                </a:ln>
                <a:solidFill>
                  <a:srgbClr val="FFFFFF"/>
                </a:solidFill>
                <a:effectLst/>
                <a:uLnTx/>
                <a:uFillTx/>
                <a:latin typeface="Georgia"/>
                <a:ea typeface="+mn-ea"/>
                <a:cs typeface="Georgia"/>
              </a:rPr>
              <a:t>,  </a:t>
            </a:r>
            <a:r>
              <a:rPr kumimoji="0" lang="en-US" sz="1200" b="0" i="0" u="none" strike="noStrike" kern="1200" cap="none" spc="0" normalizeH="0" baseline="0" noProof="0" dirty="0">
                <a:ln>
                  <a:noFill/>
                </a:ln>
                <a:solidFill>
                  <a:srgbClr val="FFFFFF"/>
                </a:solidFill>
                <a:effectLst/>
                <a:uLnTx/>
                <a:uFillTx/>
                <a:latin typeface="Georgia"/>
                <a:ea typeface="+mn-ea"/>
                <a:cs typeface="Georgia"/>
              </a:rPr>
              <a:t>Centre for Economic Development, Transport and the Environment</a:t>
            </a:r>
            <a:endParaRPr kumimoji="0" lang="fi-FI" sz="1200" b="0" i="0" u="none" strike="noStrike" kern="1200" cap="none" spc="0" normalizeH="0" baseline="0" noProof="0" dirty="0">
              <a:ln>
                <a:noFill/>
              </a:ln>
              <a:solidFill>
                <a:srgbClr val="FFFFFF"/>
              </a:solidFill>
              <a:effectLst/>
              <a:uLnTx/>
              <a:uFillTx/>
              <a:latin typeface="Georgia"/>
              <a:ea typeface="+mn-ea"/>
              <a:cs typeface="Georgia"/>
            </a:endParaRPr>
          </a:p>
          <a:p>
            <a:pPr marL="257175" marR="0" lvl="0" indent="-257175" algn="l" defTabSz="457189" rtl="0" eaLnBrk="1" fontAlgn="auto" latinLnBrk="0" hangingPunct="1">
              <a:lnSpc>
                <a:spcPct val="90000"/>
              </a:lnSpc>
              <a:spcBef>
                <a:spcPct val="20000"/>
              </a:spcBef>
              <a:spcAft>
                <a:spcPts val="400"/>
              </a:spcAft>
              <a:buClrTx/>
              <a:buSzTx/>
              <a:buFont typeface="+mj-lt"/>
              <a:buAutoNum type="arabicPeriod" startAt="11"/>
              <a:tabLst/>
              <a:defRPr/>
            </a:pPr>
            <a:r>
              <a:rPr kumimoji="0" lang="fi-FI" sz="1200" b="0" i="0" u="none" strike="noStrike" kern="1200" cap="none" spc="0" normalizeH="0" baseline="0" noProof="0" dirty="0">
                <a:ln>
                  <a:noFill/>
                </a:ln>
                <a:solidFill>
                  <a:srgbClr val="FFFFFF"/>
                </a:solidFill>
                <a:effectLst/>
                <a:uLnTx/>
                <a:uFillTx/>
                <a:latin typeface="Georgia"/>
                <a:ea typeface="+mn-ea"/>
                <a:cs typeface="Georgia"/>
              </a:rPr>
              <a:t>Eira Luokkanen,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Head</a:t>
            </a:r>
            <a:r>
              <a:rPr kumimoji="0" lang="fi-FI" sz="1200" b="0" i="0" u="none" strike="noStrike" kern="1200" cap="none" spc="0" normalizeH="0" baseline="0" noProof="0" dirty="0">
                <a:ln>
                  <a:noFill/>
                </a:ln>
                <a:solidFill>
                  <a:srgbClr val="FFFFFF"/>
                </a:solidFill>
                <a:effectLst/>
                <a:uLnTx/>
                <a:uFillTx/>
                <a:latin typeface="Georgia"/>
                <a:ea typeface="+mn-ea"/>
                <a:cs typeface="Georgia"/>
              </a:rPr>
              <a:t> of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Unit</a:t>
            </a:r>
            <a:r>
              <a:rPr kumimoji="0" lang="fi-FI" sz="1200" b="0" i="0" u="none" strike="noStrike" kern="1200" cap="none" spc="0" normalizeH="0" baseline="0" noProof="0" dirty="0">
                <a:ln>
                  <a:noFill/>
                </a:ln>
                <a:solidFill>
                  <a:srgbClr val="FFFFFF"/>
                </a:solidFill>
                <a:effectLst/>
                <a:uLnTx/>
                <a:uFillTx/>
                <a:latin typeface="Georgia"/>
                <a:ea typeface="+mn-ea"/>
                <a:cs typeface="Georgia"/>
              </a:rPr>
              <a:t> –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Environmental</a:t>
            </a:r>
            <a:r>
              <a:rPr kumimoji="0" lang="fi-FI" sz="1200" b="0" i="0" u="none" strike="noStrike" kern="1200" cap="none" spc="0" normalizeH="0" baseline="0" noProof="0" dirty="0">
                <a:ln>
                  <a:noFill/>
                </a:ln>
                <a:solidFill>
                  <a:srgbClr val="FFFFFF"/>
                </a:solidFill>
                <a:effectLst/>
                <a:uLnTx/>
                <a:uFillTx/>
                <a:latin typeface="Georgia"/>
                <a:ea typeface="+mn-ea"/>
                <a:cs typeface="Georgia"/>
              </a:rPr>
              <a:t>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Protection</a:t>
            </a:r>
            <a:r>
              <a:rPr kumimoji="0" lang="fi-FI" sz="1200" b="0" i="0" u="none" strike="noStrike" kern="1200" cap="none" spc="0" normalizeH="0" baseline="0" noProof="0" dirty="0">
                <a:ln>
                  <a:noFill/>
                </a:ln>
                <a:solidFill>
                  <a:srgbClr val="FFFFFF"/>
                </a:solidFill>
                <a:effectLst/>
                <a:uLnTx/>
                <a:uFillTx/>
                <a:latin typeface="Georgia"/>
                <a:ea typeface="+mn-ea"/>
                <a:cs typeface="Georgia"/>
              </a:rPr>
              <a:t>, </a:t>
            </a:r>
            <a:r>
              <a:rPr kumimoji="0" lang="en-US" sz="1200" b="0" i="0" u="none" strike="noStrike" kern="1200" cap="none" spc="0" normalizeH="0" baseline="0" noProof="0" dirty="0">
                <a:ln>
                  <a:noFill/>
                </a:ln>
                <a:solidFill>
                  <a:srgbClr val="FFFFFF"/>
                </a:solidFill>
                <a:effectLst/>
                <a:uLnTx/>
                <a:uFillTx/>
                <a:latin typeface="Georgia"/>
                <a:ea typeface="+mn-ea"/>
                <a:cs typeface="Georgia"/>
              </a:rPr>
              <a:t>Centre for Economic Development, Transport and the Environment</a:t>
            </a:r>
            <a:endParaRPr kumimoji="0" lang="fi-FI" sz="1200" b="0" i="0" u="none" strike="noStrike" kern="1200" cap="none" spc="0" normalizeH="0" baseline="0" noProof="0" dirty="0">
              <a:ln>
                <a:noFill/>
              </a:ln>
              <a:solidFill>
                <a:srgbClr val="FFFFFF"/>
              </a:solidFill>
              <a:effectLst/>
              <a:uLnTx/>
              <a:uFillTx/>
              <a:latin typeface="Georgia"/>
              <a:ea typeface="+mn-ea"/>
              <a:cs typeface="Georgia"/>
            </a:endParaRPr>
          </a:p>
          <a:p>
            <a:pPr marL="257175" marR="0" lvl="0" indent="-257175" algn="l" defTabSz="457189" rtl="0" eaLnBrk="1" fontAlgn="auto" latinLnBrk="0" hangingPunct="1">
              <a:lnSpc>
                <a:spcPct val="90000"/>
              </a:lnSpc>
              <a:spcBef>
                <a:spcPct val="20000"/>
              </a:spcBef>
              <a:spcAft>
                <a:spcPts val="400"/>
              </a:spcAft>
              <a:buClrTx/>
              <a:buSzTx/>
              <a:buFont typeface="+mj-lt"/>
              <a:buAutoNum type="arabicPeriod" startAt="11"/>
              <a:tabLst/>
              <a:defRPr/>
            </a:pPr>
            <a:r>
              <a:rPr kumimoji="0" lang="fi-FI" sz="1200" b="0" i="0" u="none" strike="noStrike" kern="1200" cap="none" spc="0" normalizeH="0" baseline="0" noProof="0" dirty="0">
                <a:ln>
                  <a:noFill/>
                </a:ln>
                <a:solidFill>
                  <a:srgbClr val="FFFFFF"/>
                </a:solidFill>
                <a:effectLst/>
                <a:uLnTx/>
                <a:uFillTx/>
                <a:latin typeface="Georgia"/>
                <a:ea typeface="+mn-ea"/>
                <a:cs typeface="Georgia"/>
              </a:rPr>
              <a:t> Jyri Seppälä,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Director</a:t>
            </a:r>
            <a:r>
              <a:rPr kumimoji="0" lang="fi-FI" sz="1200" b="0" i="0" u="none" strike="noStrike" kern="1200" cap="none" spc="0" normalizeH="0" baseline="0" noProof="0" dirty="0">
                <a:ln>
                  <a:noFill/>
                </a:ln>
                <a:solidFill>
                  <a:srgbClr val="FFFFFF"/>
                </a:solidFill>
                <a:effectLst/>
                <a:uLnTx/>
                <a:uFillTx/>
                <a:latin typeface="Georgia"/>
                <a:ea typeface="+mn-ea"/>
                <a:cs typeface="Georgia"/>
              </a:rPr>
              <a:t> – </a:t>
            </a:r>
            <a:r>
              <a:rPr kumimoji="0" lang="en-US" sz="1200" b="0" i="0" u="none" strike="noStrike" kern="1200" cap="none" spc="0" normalizeH="0" baseline="0" noProof="0" dirty="0">
                <a:ln>
                  <a:noFill/>
                </a:ln>
                <a:solidFill>
                  <a:srgbClr val="FFFFFF"/>
                </a:solidFill>
                <a:effectLst/>
                <a:uLnTx/>
                <a:uFillTx/>
                <a:latin typeface="Georgia"/>
                <a:ea typeface="+mn-ea"/>
                <a:cs typeface="Georgia"/>
              </a:rPr>
              <a:t>Centre for Sustainable  Consumption and Production,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Finnish</a:t>
            </a:r>
            <a:r>
              <a:rPr kumimoji="0" lang="fi-FI" sz="1200" b="0" i="0" u="none" strike="noStrike" kern="1200" cap="none" spc="0" normalizeH="0" baseline="0" noProof="0" dirty="0">
                <a:ln>
                  <a:noFill/>
                </a:ln>
                <a:solidFill>
                  <a:srgbClr val="FFFFFF"/>
                </a:solidFill>
                <a:effectLst/>
                <a:uLnTx/>
                <a:uFillTx/>
                <a:latin typeface="Georgia"/>
                <a:ea typeface="+mn-ea"/>
                <a:cs typeface="Georgia"/>
              </a:rPr>
              <a:t> Environment Institute (SYKE) </a:t>
            </a:r>
          </a:p>
          <a:p>
            <a:pPr marL="257175" marR="0" lvl="0" indent="-257175" algn="l" defTabSz="457189" rtl="0" eaLnBrk="1" fontAlgn="auto" latinLnBrk="0" hangingPunct="1">
              <a:lnSpc>
                <a:spcPct val="90000"/>
              </a:lnSpc>
              <a:spcBef>
                <a:spcPct val="20000"/>
              </a:spcBef>
              <a:spcAft>
                <a:spcPts val="400"/>
              </a:spcAft>
              <a:buClrTx/>
              <a:buSzTx/>
              <a:buFont typeface="+mj-lt"/>
              <a:buAutoNum type="arabicPeriod" startAt="11"/>
              <a:tabLst/>
              <a:defRPr/>
            </a:pPr>
            <a:r>
              <a:rPr kumimoji="0" lang="fi-FI" sz="1200" b="0" i="0" u="none" strike="noStrike" kern="1200" cap="none" spc="0" normalizeH="0" baseline="0" noProof="0" dirty="0">
                <a:ln>
                  <a:noFill/>
                </a:ln>
                <a:solidFill>
                  <a:srgbClr val="FFFFFF"/>
                </a:solidFill>
                <a:effectLst/>
                <a:uLnTx/>
                <a:uFillTx/>
                <a:latin typeface="Georgia"/>
                <a:ea typeface="+mn-ea"/>
                <a:cs typeface="Georgia"/>
              </a:rPr>
              <a:t>Eero Yrjö-Koskinen,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Secretary</a:t>
            </a:r>
            <a:r>
              <a:rPr kumimoji="0" lang="fi-FI" sz="1200" b="0" i="0" u="none" strike="noStrike" kern="1200" cap="none" spc="0" normalizeH="0" baseline="0" noProof="0" dirty="0">
                <a:ln>
                  <a:noFill/>
                </a:ln>
                <a:solidFill>
                  <a:srgbClr val="FFFFFF"/>
                </a:solidFill>
                <a:effectLst/>
                <a:uLnTx/>
                <a:uFillTx/>
                <a:latin typeface="Georgia"/>
                <a:ea typeface="+mn-ea"/>
                <a:cs typeface="Georgia"/>
              </a:rPr>
              <a:t> General, </a:t>
            </a:r>
            <a:r>
              <a:rPr kumimoji="0" lang="en-US" sz="1200" b="0" i="0" u="none" strike="noStrike" kern="1200" cap="none" spc="0" normalizeH="0" baseline="0" noProof="0" dirty="0">
                <a:ln>
                  <a:noFill/>
                </a:ln>
                <a:solidFill>
                  <a:srgbClr val="FFFFFF"/>
                </a:solidFill>
                <a:effectLst/>
                <a:uLnTx/>
                <a:uFillTx/>
                <a:latin typeface="Georgia"/>
                <a:ea typeface="+mn-ea"/>
                <a:cs typeface="Georgia"/>
              </a:rPr>
              <a:t>Finnish Network for Sustainable Mining and Director,</a:t>
            </a:r>
            <a:r>
              <a:rPr kumimoji="0" lang="fi-FI" sz="1200" b="0" i="0" u="none" strike="noStrike" kern="1200" cap="none" spc="0" normalizeH="0" baseline="0" noProof="0" dirty="0">
                <a:ln>
                  <a:noFill/>
                </a:ln>
                <a:solidFill>
                  <a:srgbClr val="FFFFFF"/>
                </a:solidFill>
                <a:effectLst/>
                <a:uLnTx/>
                <a:uFillTx/>
                <a:latin typeface="Georgia"/>
                <a:ea typeface="+mn-ea"/>
                <a:cs typeface="Georgia"/>
              </a:rPr>
              <a:t> Green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Budget</a:t>
            </a:r>
            <a:r>
              <a:rPr kumimoji="0" lang="fi-FI" sz="1200" b="0" i="0" u="none" strike="noStrike" kern="1200" cap="none" spc="0" normalizeH="0" baseline="0" noProof="0" dirty="0">
                <a:ln>
                  <a:noFill/>
                </a:ln>
                <a:solidFill>
                  <a:srgbClr val="FFFFFF"/>
                </a:solidFill>
                <a:effectLst/>
                <a:uLnTx/>
                <a:uFillTx/>
                <a:latin typeface="Georgia"/>
                <a:ea typeface="+mn-ea"/>
                <a:cs typeface="Georgia"/>
              </a:rPr>
              <a:t> Europe </a:t>
            </a:r>
          </a:p>
          <a:p>
            <a:pPr marL="257175" marR="0" lvl="0" indent="-257175" algn="l" defTabSz="457189" rtl="0" eaLnBrk="1" fontAlgn="auto" latinLnBrk="0" hangingPunct="1">
              <a:lnSpc>
                <a:spcPct val="90000"/>
              </a:lnSpc>
              <a:spcBef>
                <a:spcPct val="20000"/>
              </a:spcBef>
              <a:spcAft>
                <a:spcPts val="400"/>
              </a:spcAft>
              <a:buClrTx/>
              <a:buSzTx/>
              <a:buFont typeface="+mj-lt"/>
              <a:buAutoNum type="arabicPeriod" startAt="11"/>
              <a:tabLst/>
              <a:defRPr/>
            </a:pPr>
            <a:r>
              <a:rPr kumimoji="0" lang="fi-FI" sz="1200" b="0" i="0" u="none" strike="noStrike" kern="1200" cap="none" spc="0" normalizeH="0" baseline="0" noProof="0" dirty="0">
                <a:ln>
                  <a:noFill/>
                </a:ln>
                <a:solidFill>
                  <a:srgbClr val="FFFFFF"/>
                </a:solidFill>
                <a:effectLst/>
                <a:uLnTx/>
                <a:uFillTx/>
                <a:latin typeface="Georgia"/>
                <a:ea typeface="+mn-ea"/>
                <a:cs typeface="Georgia"/>
              </a:rPr>
              <a:t> Riikka Aaltonen,</a:t>
            </a:r>
            <a:r>
              <a:rPr kumimoji="0" lang="en-US" sz="1200" b="0" i="0" u="none" strike="noStrike" kern="1200" cap="none" spc="0" normalizeH="0" baseline="0" noProof="0" dirty="0">
                <a:ln>
                  <a:noFill/>
                </a:ln>
                <a:solidFill>
                  <a:srgbClr val="FFFFFF"/>
                </a:solidFill>
                <a:effectLst/>
                <a:uLnTx/>
                <a:uFillTx/>
                <a:latin typeface="Georgia"/>
                <a:ea typeface="+mn-ea"/>
                <a:cs typeface="Georgia"/>
              </a:rPr>
              <a:t> Senior Adviser – Mineral Policy, Enterprise and Innovation Department, Ministry of Economic Affairs and Employment</a:t>
            </a:r>
            <a:r>
              <a:rPr kumimoji="0" lang="fi-FI" sz="1200" b="0" i="0" u="none" strike="noStrike" kern="1200" cap="none" spc="0" normalizeH="0" baseline="0" noProof="0" dirty="0">
                <a:ln>
                  <a:noFill/>
                </a:ln>
                <a:solidFill>
                  <a:srgbClr val="FFFFFF"/>
                </a:solidFill>
                <a:effectLst/>
                <a:uLnTx/>
                <a:uFillTx/>
                <a:latin typeface="Georgia"/>
                <a:ea typeface="+mn-ea"/>
                <a:cs typeface="Georgia"/>
              </a:rPr>
              <a:t>  </a:t>
            </a:r>
          </a:p>
          <a:p>
            <a:pPr marL="257175" marR="0" lvl="0" indent="-257175" algn="l" defTabSz="457189" rtl="0" eaLnBrk="1" fontAlgn="auto" latinLnBrk="0" hangingPunct="1">
              <a:lnSpc>
                <a:spcPct val="90000"/>
              </a:lnSpc>
              <a:spcBef>
                <a:spcPct val="20000"/>
              </a:spcBef>
              <a:spcAft>
                <a:spcPts val="400"/>
              </a:spcAft>
              <a:buClrTx/>
              <a:buSzTx/>
              <a:buFont typeface="+mj-lt"/>
              <a:buAutoNum type="arabicPeriod" startAt="11"/>
              <a:tabLst/>
              <a:defRPr/>
            </a:pPr>
            <a:r>
              <a:rPr kumimoji="0" lang="fi-FI" sz="1200" b="0" i="0" u="none" strike="noStrike" kern="1200" cap="none" spc="0" normalizeH="0" baseline="0" noProof="0" dirty="0">
                <a:ln>
                  <a:noFill/>
                </a:ln>
                <a:solidFill>
                  <a:srgbClr val="FFFFFF"/>
                </a:solidFill>
                <a:effectLst/>
                <a:uLnTx/>
                <a:uFillTx/>
                <a:latin typeface="Georgia"/>
                <a:ea typeface="+mn-ea"/>
                <a:cs typeface="Georgia"/>
              </a:rPr>
              <a:t> Kari Herlevi, Project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Manager</a:t>
            </a:r>
            <a:r>
              <a:rPr kumimoji="0" lang="fi-FI" sz="1200" b="0" i="0" u="none" strike="noStrike" kern="1200" cap="none" spc="0" normalizeH="0" baseline="0" noProof="0" dirty="0">
                <a:ln>
                  <a:noFill/>
                </a:ln>
                <a:solidFill>
                  <a:srgbClr val="FFFFFF"/>
                </a:solidFill>
                <a:effectLst/>
                <a:uLnTx/>
                <a:uFillTx/>
                <a:latin typeface="Georgia"/>
                <a:ea typeface="+mn-ea"/>
                <a:cs typeface="Georgia"/>
              </a:rPr>
              <a:t> –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Circular</a:t>
            </a:r>
            <a:r>
              <a:rPr kumimoji="0" lang="fi-FI" sz="1200" b="0" i="0" u="none" strike="noStrike" kern="1200" cap="none" spc="0" normalizeH="0" baseline="0" noProof="0" dirty="0">
                <a:ln>
                  <a:noFill/>
                </a:ln>
                <a:solidFill>
                  <a:srgbClr val="FFFFFF"/>
                </a:solidFill>
                <a:effectLst/>
                <a:uLnTx/>
                <a:uFillTx/>
                <a:latin typeface="Georgia"/>
                <a:ea typeface="+mn-ea"/>
                <a:cs typeface="Georgia"/>
              </a:rPr>
              <a:t>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Economy</a:t>
            </a:r>
            <a:r>
              <a:rPr kumimoji="0" lang="fi-FI" sz="1200" b="0" i="0" u="none" strike="noStrike" kern="1200" cap="none" spc="0" normalizeH="0" baseline="0" noProof="0" dirty="0">
                <a:ln>
                  <a:noFill/>
                </a:ln>
                <a:solidFill>
                  <a:srgbClr val="FFFFFF"/>
                </a:solidFill>
                <a:effectLst/>
                <a:uLnTx/>
                <a:uFillTx/>
                <a:latin typeface="Georgia"/>
                <a:ea typeface="+mn-ea"/>
                <a:cs typeface="Georgia"/>
              </a:rPr>
              <a:t>, Sitra </a:t>
            </a:r>
          </a:p>
          <a:p>
            <a:pPr marL="257175" marR="0" lvl="0" indent="-257175" algn="l" defTabSz="457189" rtl="0" eaLnBrk="1" fontAlgn="auto" latinLnBrk="0" hangingPunct="1">
              <a:lnSpc>
                <a:spcPct val="90000"/>
              </a:lnSpc>
              <a:spcBef>
                <a:spcPct val="20000"/>
              </a:spcBef>
              <a:spcAft>
                <a:spcPts val="400"/>
              </a:spcAft>
              <a:buClrTx/>
              <a:buSzTx/>
              <a:buFont typeface="+mj-lt"/>
              <a:buAutoNum type="arabicPeriod" startAt="11"/>
              <a:tabLst/>
              <a:defRPr/>
            </a:pPr>
            <a:r>
              <a:rPr kumimoji="0" lang="fi-FI" sz="1200" b="0" i="0" u="none" strike="noStrike" kern="1200" cap="none" spc="0" normalizeH="0" baseline="0" noProof="0" dirty="0">
                <a:ln>
                  <a:noFill/>
                </a:ln>
                <a:solidFill>
                  <a:srgbClr val="FFFFFF"/>
                </a:solidFill>
                <a:effectLst/>
                <a:uLnTx/>
                <a:uFillTx/>
                <a:latin typeface="Georgia"/>
                <a:ea typeface="+mn-ea"/>
                <a:cs typeface="Georgia"/>
              </a:rPr>
              <a:t>Nani Pajunen,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Leading</a:t>
            </a:r>
            <a:r>
              <a:rPr kumimoji="0" lang="fi-FI" sz="1200" b="0" i="0" u="none" strike="noStrike" kern="1200" cap="none" spc="0" normalizeH="0" baseline="0" noProof="0" dirty="0">
                <a:ln>
                  <a:noFill/>
                </a:ln>
                <a:solidFill>
                  <a:srgbClr val="FFFFFF"/>
                </a:solidFill>
                <a:effectLst/>
                <a:uLnTx/>
                <a:uFillTx/>
                <a:latin typeface="Georgia"/>
                <a:ea typeface="+mn-ea"/>
                <a:cs typeface="Georgia"/>
              </a:rPr>
              <a:t>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Specialist</a:t>
            </a:r>
            <a:r>
              <a:rPr kumimoji="0" lang="fi-FI" sz="1200" b="0" i="0" u="none" strike="noStrike" kern="1200" cap="none" spc="0" normalizeH="0" baseline="0" noProof="0" dirty="0">
                <a:ln>
                  <a:noFill/>
                </a:ln>
                <a:solidFill>
                  <a:srgbClr val="FFFFFF"/>
                </a:solidFill>
                <a:effectLst/>
                <a:uLnTx/>
                <a:uFillTx/>
                <a:latin typeface="Georgia"/>
                <a:ea typeface="+mn-ea"/>
                <a:cs typeface="Georgia"/>
              </a:rPr>
              <a:t> –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Circular</a:t>
            </a:r>
            <a:r>
              <a:rPr kumimoji="0" lang="fi-FI" sz="1200" b="0" i="0" u="none" strike="noStrike" kern="1200" cap="none" spc="0" normalizeH="0" baseline="0" noProof="0" dirty="0">
                <a:ln>
                  <a:noFill/>
                </a:ln>
                <a:solidFill>
                  <a:srgbClr val="FFFFFF"/>
                </a:solidFill>
                <a:effectLst/>
                <a:uLnTx/>
                <a:uFillTx/>
                <a:latin typeface="Georgia"/>
                <a:ea typeface="+mn-ea"/>
                <a:cs typeface="Georgia"/>
              </a:rPr>
              <a:t>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Economy</a:t>
            </a:r>
            <a:r>
              <a:rPr kumimoji="0" lang="fi-FI" sz="1200" b="0" i="0" u="none" strike="noStrike" kern="1200" cap="none" spc="0" normalizeH="0" baseline="0" noProof="0" dirty="0">
                <a:ln>
                  <a:noFill/>
                </a:ln>
                <a:solidFill>
                  <a:srgbClr val="FFFFFF"/>
                </a:solidFill>
                <a:effectLst/>
                <a:uLnTx/>
                <a:uFillTx/>
                <a:latin typeface="Georgia"/>
                <a:ea typeface="+mn-ea"/>
                <a:cs typeface="Georgia"/>
              </a:rPr>
              <a:t>, Sitra </a:t>
            </a:r>
          </a:p>
          <a:p>
            <a:pPr marL="257175" marR="0" lvl="0" indent="-257175" algn="l" defTabSz="457189" rtl="0" eaLnBrk="1" fontAlgn="auto" latinLnBrk="0" hangingPunct="1">
              <a:lnSpc>
                <a:spcPct val="90000"/>
              </a:lnSpc>
              <a:spcBef>
                <a:spcPct val="20000"/>
              </a:spcBef>
              <a:spcAft>
                <a:spcPts val="400"/>
              </a:spcAft>
              <a:buClrTx/>
              <a:buSzTx/>
              <a:buFont typeface="+mj-lt"/>
              <a:buAutoNum type="arabicPeriod" startAt="11"/>
              <a:tabLst/>
              <a:defRPr/>
            </a:pPr>
            <a:r>
              <a:rPr kumimoji="0" lang="fi-FI" sz="1200" b="0" i="0" u="none" strike="noStrike" kern="1200" cap="none" spc="0" normalizeH="0" baseline="0" noProof="0" dirty="0">
                <a:ln>
                  <a:noFill/>
                </a:ln>
                <a:solidFill>
                  <a:srgbClr val="FFFFFF"/>
                </a:solidFill>
                <a:effectLst/>
                <a:uLnTx/>
                <a:uFillTx/>
                <a:latin typeface="Georgia"/>
                <a:ea typeface="+mn-ea"/>
                <a:cs typeface="Georgia"/>
              </a:rPr>
              <a:t>Olli Dahl, </a:t>
            </a:r>
            <a:r>
              <a:rPr kumimoji="0" lang="en-US" sz="1200" b="0" i="0" u="none" strike="noStrike" kern="1200" cap="none" spc="0" normalizeH="0" baseline="0" noProof="0" dirty="0">
                <a:ln>
                  <a:noFill/>
                </a:ln>
                <a:solidFill>
                  <a:srgbClr val="FFFFFF"/>
                </a:solidFill>
                <a:effectLst/>
                <a:uLnTx/>
                <a:uFillTx/>
                <a:latin typeface="Georgia"/>
                <a:ea typeface="+mn-ea"/>
                <a:cs typeface="Georgia"/>
              </a:rPr>
              <a:t>Professor, Aalto University, Clean technologies research group</a:t>
            </a:r>
          </a:p>
          <a:p>
            <a:pPr marL="257175" marR="0" lvl="0" indent="-257175" algn="l" defTabSz="457189" rtl="0" eaLnBrk="1" fontAlgn="auto" latinLnBrk="0" hangingPunct="1">
              <a:lnSpc>
                <a:spcPct val="90000"/>
              </a:lnSpc>
              <a:spcBef>
                <a:spcPct val="20000"/>
              </a:spcBef>
              <a:spcAft>
                <a:spcPts val="400"/>
              </a:spcAft>
              <a:buClrTx/>
              <a:buSzTx/>
              <a:buFont typeface="+mj-lt"/>
              <a:buAutoNum type="arabicPeriod" startAt="11"/>
              <a:tabLst/>
              <a:defRPr/>
            </a:pPr>
            <a:r>
              <a:rPr kumimoji="0" lang="fi-FI" sz="1200" b="0" i="0" u="none" strike="noStrike" kern="1200" cap="none" spc="0" normalizeH="0" baseline="0" noProof="0" dirty="0">
                <a:ln>
                  <a:noFill/>
                </a:ln>
                <a:solidFill>
                  <a:srgbClr val="FFFFFF"/>
                </a:solidFill>
                <a:effectLst/>
                <a:uLnTx/>
                <a:uFillTx/>
                <a:latin typeface="Georgia"/>
                <a:ea typeface="+mn-ea"/>
                <a:cs typeface="Georgia"/>
              </a:rPr>
              <a:t>Riitta Rissanen,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Managing</a:t>
            </a:r>
            <a:r>
              <a:rPr kumimoji="0" lang="fi-FI" sz="1200" b="0" i="0" u="none" strike="noStrike" kern="1200" cap="none" spc="0" normalizeH="0" baseline="0" noProof="0" dirty="0">
                <a:ln>
                  <a:noFill/>
                </a:ln>
                <a:solidFill>
                  <a:srgbClr val="FFFFFF"/>
                </a:solidFill>
                <a:effectLst/>
                <a:uLnTx/>
                <a:uFillTx/>
                <a:latin typeface="Georgia"/>
                <a:ea typeface="+mn-ea"/>
                <a:cs typeface="Georgia"/>
              </a:rPr>
              <a:t>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Director</a:t>
            </a:r>
            <a:r>
              <a:rPr kumimoji="0" lang="fi-FI" sz="1200" b="0" i="0" u="none" strike="noStrike" kern="1200" cap="none" spc="0" normalizeH="0" baseline="0" noProof="0" dirty="0">
                <a:ln>
                  <a:noFill/>
                </a:ln>
                <a:solidFill>
                  <a:srgbClr val="FFFFFF"/>
                </a:solidFill>
                <a:effectLst/>
                <a:uLnTx/>
                <a:uFillTx/>
                <a:latin typeface="Georgia"/>
                <a:ea typeface="+mn-ea"/>
                <a:cs typeface="Georgia"/>
              </a:rPr>
              <a:t>, </a:t>
            </a:r>
            <a:r>
              <a:rPr kumimoji="0" lang="en-US" sz="1200" b="0" i="0" u="none" strike="noStrike" kern="1200" cap="none" spc="0" normalizeH="0" baseline="0" noProof="0" dirty="0">
                <a:ln>
                  <a:noFill/>
                </a:ln>
                <a:solidFill>
                  <a:srgbClr val="FFFFFF"/>
                </a:solidFill>
                <a:effectLst/>
                <a:uLnTx/>
                <a:uFillTx/>
                <a:latin typeface="Georgia"/>
                <a:ea typeface="+mn-ea"/>
                <a:cs typeface="Georgia"/>
              </a:rPr>
              <a:t>Lapland University of Applied Sciences</a:t>
            </a:r>
            <a:endParaRPr kumimoji="0" lang="fi-FI" sz="1200" b="0" i="0" u="none" strike="noStrike" kern="1200" cap="none" spc="0" normalizeH="0" baseline="0" noProof="0" dirty="0">
              <a:ln>
                <a:noFill/>
              </a:ln>
              <a:solidFill>
                <a:srgbClr val="FFFFFF"/>
              </a:solidFill>
              <a:effectLst/>
              <a:uLnTx/>
              <a:uFillTx/>
              <a:latin typeface="Georgia"/>
              <a:ea typeface="+mn-ea"/>
              <a:cs typeface="Georgia"/>
            </a:endParaRPr>
          </a:p>
          <a:p>
            <a:pPr marL="257175" marR="0" lvl="0" indent="-257175" algn="l" defTabSz="457189" rtl="0" eaLnBrk="1" fontAlgn="auto" latinLnBrk="0" hangingPunct="1">
              <a:lnSpc>
                <a:spcPct val="90000"/>
              </a:lnSpc>
              <a:spcBef>
                <a:spcPct val="20000"/>
              </a:spcBef>
              <a:spcAft>
                <a:spcPts val="400"/>
              </a:spcAft>
              <a:buClrTx/>
              <a:buSzTx/>
              <a:buFont typeface="+mj-lt"/>
              <a:buAutoNum type="arabicPeriod" startAt="11"/>
              <a:tabLst/>
              <a:defRPr/>
            </a:pPr>
            <a:r>
              <a:rPr kumimoji="0" lang="fi-FI" sz="1200" b="0" i="0" u="none" strike="noStrike" kern="1200" cap="none" spc="0" normalizeH="0" baseline="0" noProof="0" dirty="0">
                <a:ln>
                  <a:noFill/>
                </a:ln>
                <a:solidFill>
                  <a:srgbClr val="FFFFFF"/>
                </a:solidFill>
                <a:effectLst/>
                <a:uLnTx/>
                <a:uFillTx/>
                <a:latin typeface="Georgia"/>
                <a:ea typeface="+mn-ea"/>
                <a:cs typeface="Georgia"/>
              </a:rPr>
              <a:t>Tero Nissinen, Chair, </a:t>
            </a:r>
            <a:r>
              <a:rPr kumimoji="0" lang="fi-FI" sz="1200" b="0" i="0" u="none" strike="noStrike" kern="1200" cap="none" spc="0" normalizeH="0" baseline="0" noProof="0" dirty="0" err="1">
                <a:ln>
                  <a:noFill/>
                </a:ln>
                <a:solidFill>
                  <a:srgbClr val="FFFFFF"/>
                </a:solidFill>
                <a:effectLst/>
                <a:uLnTx/>
                <a:uFillTx/>
                <a:latin typeface="Georgia"/>
                <a:ea typeface="+mn-ea"/>
                <a:cs typeface="Georgia"/>
              </a:rPr>
              <a:t>Mayor</a:t>
            </a:r>
            <a:r>
              <a:rPr kumimoji="0" lang="fi-FI" sz="1200" b="0" i="0" u="none" strike="noStrike" kern="1200" cap="none" spc="0" normalizeH="0" baseline="0" noProof="0" dirty="0">
                <a:ln>
                  <a:noFill/>
                </a:ln>
                <a:solidFill>
                  <a:srgbClr val="FFFFFF"/>
                </a:solidFill>
                <a:effectLst/>
                <a:uLnTx/>
                <a:uFillTx/>
                <a:latin typeface="Georgia"/>
                <a:ea typeface="+mn-ea"/>
                <a:cs typeface="Georgia"/>
              </a:rPr>
              <a:t>, City of Kemi</a:t>
            </a:r>
          </a:p>
          <a:p>
            <a:pPr marL="0" marR="0" lvl="0" indent="0" algn="l" defTabSz="457189" rtl="0" eaLnBrk="1" fontAlgn="auto" latinLnBrk="0" hangingPunct="1">
              <a:lnSpc>
                <a:spcPct val="100000"/>
              </a:lnSpc>
              <a:spcBef>
                <a:spcPct val="20000"/>
              </a:spcBef>
              <a:spcAft>
                <a:spcPts val="0"/>
              </a:spcAft>
              <a:buClrTx/>
              <a:buSzTx/>
              <a:buFont typeface="Lucida Grande"/>
              <a:buNone/>
              <a:tabLst/>
              <a:defRPr/>
            </a:pPr>
            <a:endParaRPr kumimoji="0" lang="en-US" sz="1300" b="0" i="0" u="none" strike="noStrike" kern="1200" cap="none" spc="0" normalizeH="0" baseline="0" noProof="0" dirty="0">
              <a:ln>
                <a:noFill/>
              </a:ln>
              <a:solidFill>
                <a:srgbClr val="FFFFFF"/>
              </a:solidFill>
              <a:effectLst/>
              <a:uLnTx/>
              <a:uFillTx/>
              <a:latin typeface="Arial Black"/>
              <a:ea typeface="+mn-ea"/>
            </a:endParaRPr>
          </a:p>
        </p:txBody>
      </p:sp>
    </p:spTree>
    <p:extLst>
      <p:ext uri="{BB962C8B-B14F-4D97-AF65-F5344CB8AC3E}">
        <p14:creationId xmlns:p14="http://schemas.microsoft.com/office/powerpoint/2010/main" val="599991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5AE3D5E-8978-440F-AB7B-D796C2316833}"/>
              </a:ext>
            </a:extLst>
          </p:cNvPr>
          <p:cNvSpPr>
            <a:spLocks noGrp="1"/>
          </p:cNvSpPr>
          <p:nvPr>
            <p:ph type="title"/>
          </p:nvPr>
        </p:nvSpPr>
        <p:spPr>
          <a:xfrm>
            <a:off x="292231" y="1033062"/>
            <a:ext cx="10730265" cy="679809"/>
          </a:xfrm>
        </p:spPr>
        <p:txBody>
          <a:bodyPr/>
          <a:lstStyle/>
          <a:p>
            <a:pPr algn="ctr"/>
            <a:r>
              <a:rPr lang="en-GB" sz="2400" dirty="0"/>
              <a:t>Finnish industrial circular economy centre  -  established in Kemi in 2017</a:t>
            </a:r>
            <a:endParaRPr lang="fi-FI" sz="2400" dirty="0"/>
          </a:p>
        </p:txBody>
      </p:sp>
      <p:sp>
        <p:nvSpPr>
          <p:cNvPr id="37" name="Sisällön paikkamerkki 5">
            <a:extLst>
              <a:ext uri="{FF2B5EF4-FFF2-40B4-BE49-F238E27FC236}">
                <a16:creationId xmlns:a16="http://schemas.microsoft.com/office/drawing/2014/main" id="{4754A524-D2F9-48FB-AE97-C82AF00D8CF0}"/>
              </a:ext>
            </a:extLst>
          </p:cNvPr>
          <p:cNvSpPr>
            <a:spLocks noGrp="1"/>
          </p:cNvSpPr>
          <p:nvPr>
            <p:ph sz="half" idx="1"/>
          </p:nvPr>
        </p:nvSpPr>
        <p:spPr>
          <a:xfrm>
            <a:off x="613576" y="1365162"/>
            <a:ext cx="9856304" cy="4811084"/>
          </a:xfrm>
        </p:spPr>
        <p:txBody>
          <a:bodyPr/>
          <a:lstStyle/>
          <a:p>
            <a:pPr marL="0" indent="0" defTabSz="342900" fontAlgn="base">
              <a:spcBef>
                <a:spcPct val="0"/>
              </a:spcBef>
              <a:spcAft>
                <a:spcPct val="0"/>
              </a:spcAft>
              <a:buNone/>
              <a:defRPr/>
            </a:pPr>
            <a:endParaRPr lang="en-US" altLang="fi-FI" sz="1350" dirty="0">
              <a:solidFill>
                <a:srgbClr val="1F497D">
                  <a:lumMod val="50000"/>
                </a:srgbClr>
              </a:solidFill>
              <a:cs typeface="Calibri" pitchFamily="34" charset="0"/>
            </a:endParaRPr>
          </a:p>
          <a:p>
            <a:pPr marL="0" indent="0" defTabSz="342900" fontAlgn="base">
              <a:spcBef>
                <a:spcPct val="0"/>
              </a:spcBef>
              <a:spcAft>
                <a:spcPct val="0"/>
              </a:spcAft>
              <a:buNone/>
              <a:defRPr/>
            </a:pPr>
            <a:r>
              <a:rPr lang="en-US" altLang="fi-FI" sz="1800" dirty="0">
                <a:solidFill>
                  <a:srgbClr val="1F497D">
                    <a:lumMod val="50000"/>
                  </a:srgbClr>
                </a:solidFill>
                <a:cs typeface="Calibri" pitchFamily="34" charset="0"/>
              </a:rPr>
              <a:t>In partnership with the Finnish Innovation Fund </a:t>
            </a:r>
            <a:r>
              <a:rPr lang="en-US" altLang="fi-FI" sz="1800" dirty="0" err="1">
                <a:solidFill>
                  <a:srgbClr val="1F497D">
                    <a:lumMod val="50000"/>
                  </a:srgbClr>
                </a:solidFill>
                <a:cs typeface="Calibri" pitchFamily="34" charset="0"/>
              </a:rPr>
              <a:t>Sitra</a:t>
            </a:r>
            <a:r>
              <a:rPr lang="en-US" altLang="fi-FI" sz="1800" dirty="0">
                <a:solidFill>
                  <a:srgbClr val="1F497D">
                    <a:lumMod val="50000"/>
                  </a:srgbClr>
                </a:solidFill>
                <a:cs typeface="Calibri" pitchFamily="34" charset="0"/>
              </a:rPr>
              <a:t>, City of Kemi, </a:t>
            </a:r>
            <a:r>
              <a:rPr lang="en-US" altLang="fi-FI" sz="1800" dirty="0" err="1">
                <a:solidFill>
                  <a:srgbClr val="1F497D">
                    <a:lumMod val="50000"/>
                  </a:srgbClr>
                </a:solidFill>
                <a:cs typeface="Calibri" pitchFamily="34" charset="0"/>
              </a:rPr>
              <a:t>Digipolis</a:t>
            </a:r>
            <a:r>
              <a:rPr lang="en-US" altLang="fi-FI" sz="1800" dirty="0">
                <a:solidFill>
                  <a:srgbClr val="1F497D">
                    <a:lumMod val="50000"/>
                  </a:srgbClr>
                </a:solidFill>
                <a:cs typeface="Calibri" pitchFamily="34" charset="0"/>
              </a:rPr>
              <a:t> – Kemi Technology Park and Lapland University of Applied Sciences</a:t>
            </a:r>
          </a:p>
          <a:p>
            <a:pPr marL="0" indent="0" defTabSz="342900" fontAlgn="base">
              <a:spcBef>
                <a:spcPct val="0"/>
              </a:spcBef>
              <a:spcAft>
                <a:spcPct val="0"/>
              </a:spcAft>
              <a:buNone/>
              <a:defRPr/>
            </a:pPr>
            <a:endParaRPr lang="en-US" altLang="fi-FI" sz="1800" dirty="0">
              <a:solidFill>
                <a:srgbClr val="1F497D">
                  <a:lumMod val="50000"/>
                </a:srgbClr>
              </a:solidFill>
              <a:cs typeface="Calibri" pitchFamily="34" charset="0"/>
            </a:endParaRPr>
          </a:p>
          <a:p>
            <a:pPr marL="0" indent="0" defTabSz="342900" fontAlgn="base">
              <a:spcBef>
                <a:spcPct val="0"/>
              </a:spcBef>
              <a:spcAft>
                <a:spcPct val="0"/>
              </a:spcAft>
              <a:buNone/>
              <a:defRPr/>
            </a:pPr>
            <a:r>
              <a:rPr lang="en-US" altLang="fi-FI" sz="1800" dirty="0">
                <a:solidFill>
                  <a:srgbClr val="1F497D">
                    <a:lumMod val="50000"/>
                  </a:srgbClr>
                </a:solidFill>
                <a:cs typeface="Calibri" pitchFamily="34" charset="0"/>
              </a:rPr>
              <a:t>First industrial circular economy </a:t>
            </a:r>
            <a:r>
              <a:rPr lang="en-US" altLang="fi-FI" sz="1800" dirty="0" err="1">
                <a:solidFill>
                  <a:srgbClr val="1F497D">
                    <a:lumMod val="50000"/>
                  </a:srgbClr>
                </a:solidFill>
                <a:cs typeface="Calibri" pitchFamily="34" charset="0"/>
              </a:rPr>
              <a:t>centre</a:t>
            </a:r>
            <a:r>
              <a:rPr lang="en-US" altLang="fi-FI" sz="1800" dirty="0">
                <a:solidFill>
                  <a:srgbClr val="1F497D">
                    <a:lumMod val="50000"/>
                  </a:srgbClr>
                </a:solidFill>
                <a:cs typeface="Calibri" pitchFamily="34" charset="0"/>
              </a:rPr>
              <a:t> in Finland with national level mandate</a:t>
            </a:r>
          </a:p>
          <a:p>
            <a:pPr marL="0" indent="0" defTabSz="342900" fontAlgn="base">
              <a:spcBef>
                <a:spcPct val="0"/>
              </a:spcBef>
              <a:spcAft>
                <a:spcPct val="0"/>
              </a:spcAft>
              <a:buNone/>
              <a:defRPr/>
            </a:pPr>
            <a:endParaRPr lang="en-US" altLang="fi-FI" sz="1800" dirty="0">
              <a:solidFill>
                <a:srgbClr val="1F497D">
                  <a:lumMod val="50000"/>
                </a:srgbClr>
              </a:solidFill>
              <a:cs typeface="Calibri" pitchFamily="34" charset="0"/>
            </a:endParaRPr>
          </a:p>
          <a:p>
            <a:pPr marL="0" indent="0" defTabSz="342900" fontAlgn="base">
              <a:spcBef>
                <a:spcPct val="0"/>
              </a:spcBef>
              <a:spcAft>
                <a:spcPct val="0"/>
              </a:spcAft>
              <a:buNone/>
              <a:defRPr/>
            </a:pPr>
            <a:r>
              <a:rPr lang="en-US" altLang="fi-FI" sz="1800" dirty="0">
                <a:solidFill>
                  <a:srgbClr val="1F497D">
                    <a:lumMod val="50000"/>
                  </a:srgbClr>
                </a:solidFill>
                <a:cs typeface="Calibri" pitchFamily="34" charset="0"/>
              </a:rPr>
              <a:t>Network of industry &amp;university experts and intermediaries </a:t>
            </a:r>
          </a:p>
          <a:p>
            <a:pPr marL="0" indent="0" defTabSz="342900" fontAlgn="base">
              <a:spcBef>
                <a:spcPct val="0"/>
              </a:spcBef>
              <a:spcAft>
                <a:spcPct val="0"/>
              </a:spcAft>
              <a:buNone/>
              <a:defRPr/>
            </a:pPr>
            <a:endParaRPr lang="en-US" altLang="fi-FI" sz="1800" dirty="0">
              <a:solidFill>
                <a:srgbClr val="1F497D">
                  <a:lumMod val="50000"/>
                </a:srgbClr>
              </a:solidFill>
              <a:cs typeface="Calibri" pitchFamily="34" charset="0"/>
            </a:endParaRPr>
          </a:p>
          <a:p>
            <a:pPr marL="0" indent="0" defTabSz="342900" fontAlgn="base">
              <a:spcBef>
                <a:spcPct val="0"/>
              </a:spcBef>
              <a:spcAft>
                <a:spcPct val="0"/>
              </a:spcAft>
              <a:buNone/>
              <a:defRPr/>
            </a:pPr>
            <a:endParaRPr lang="en-US" altLang="fi-FI" sz="1800" dirty="0">
              <a:solidFill>
                <a:srgbClr val="1F497D">
                  <a:lumMod val="50000"/>
                </a:srgbClr>
              </a:solidFill>
              <a:cs typeface="Calibri" pitchFamily="34" charset="0"/>
            </a:endParaRPr>
          </a:p>
          <a:p>
            <a:pPr marL="0" indent="0" defTabSz="342900" fontAlgn="base">
              <a:spcBef>
                <a:spcPct val="0"/>
              </a:spcBef>
              <a:spcAft>
                <a:spcPct val="0"/>
              </a:spcAft>
              <a:buNone/>
              <a:defRPr/>
            </a:pPr>
            <a:endParaRPr lang="en-US" altLang="fi-FI" sz="1800" dirty="0">
              <a:solidFill>
                <a:srgbClr val="1F497D">
                  <a:lumMod val="50000"/>
                </a:srgbClr>
              </a:solidFill>
              <a:cs typeface="Calibri" pitchFamily="34" charset="0"/>
            </a:endParaRPr>
          </a:p>
          <a:p>
            <a:pPr marL="0" indent="0" defTabSz="342900" fontAlgn="base">
              <a:spcBef>
                <a:spcPct val="0"/>
              </a:spcBef>
              <a:spcAft>
                <a:spcPct val="0"/>
              </a:spcAft>
              <a:buNone/>
              <a:defRPr/>
            </a:pPr>
            <a:endParaRPr lang="en-US" altLang="fi-FI" sz="1800" dirty="0">
              <a:solidFill>
                <a:srgbClr val="1F497D">
                  <a:lumMod val="50000"/>
                </a:srgbClr>
              </a:solidFill>
              <a:cs typeface="Calibri" pitchFamily="34" charset="0"/>
            </a:endParaRPr>
          </a:p>
          <a:p>
            <a:pPr marL="0" indent="0" defTabSz="342900" fontAlgn="base">
              <a:spcBef>
                <a:spcPct val="0"/>
              </a:spcBef>
              <a:spcAft>
                <a:spcPct val="0"/>
              </a:spcAft>
              <a:buNone/>
              <a:defRPr/>
            </a:pPr>
            <a:r>
              <a:rPr lang="en-US" altLang="fi-FI" sz="1800" dirty="0">
                <a:solidFill>
                  <a:srgbClr val="1F497D">
                    <a:lumMod val="50000"/>
                  </a:srgbClr>
                </a:solidFill>
                <a:cs typeface="Calibri" pitchFamily="34" charset="0"/>
              </a:rPr>
              <a:t>International network including e.g. Nordic and Chinese cooperation partners </a:t>
            </a:r>
          </a:p>
          <a:p>
            <a:pPr marL="0" indent="0" defTabSz="342900" fontAlgn="base">
              <a:spcBef>
                <a:spcPct val="0"/>
              </a:spcBef>
              <a:spcAft>
                <a:spcPct val="0"/>
              </a:spcAft>
              <a:buNone/>
              <a:defRPr/>
            </a:pPr>
            <a:endParaRPr lang="en-US" altLang="fi-FI" sz="1800" b="1" dirty="0">
              <a:solidFill>
                <a:srgbClr val="00B0F0"/>
              </a:solidFill>
              <a:cs typeface="Calibri" pitchFamily="34" charset="0"/>
            </a:endParaRPr>
          </a:p>
          <a:p>
            <a:pPr marL="0" indent="0" defTabSz="342900" fontAlgn="base">
              <a:spcBef>
                <a:spcPct val="0"/>
              </a:spcBef>
              <a:spcAft>
                <a:spcPct val="0"/>
              </a:spcAft>
              <a:buNone/>
              <a:defRPr/>
            </a:pPr>
            <a:r>
              <a:rPr lang="en-US" altLang="fi-FI" sz="1800" dirty="0">
                <a:solidFill>
                  <a:srgbClr val="1F497D">
                    <a:lumMod val="50000"/>
                  </a:srgbClr>
                </a:solidFill>
                <a:cs typeface="Calibri" pitchFamily="34" charset="0"/>
              </a:rPr>
              <a:t>National level goals: competence building  in industrial circular economy, spreading the  operating models of the Kemi industrial circular economy in Finland</a:t>
            </a:r>
          </a:p>
          <a:p>
            <a:pPr marL="214313" indent="-214313" defTabSz="342900" fontAlgn="base">
              <a:spcBef>
                <a:spcPct val="0"/>
              </a:spcBef>
              <a:spcAft>
                <a:spcPct val="0"/>
              </a:spcAft>
              <a:defRPr/>
            </a:pPr>
            <a:endParaRPr lang="en-US" altLang="fi-FI" sz="1800" dirty="0">
              <a:solidFill>
                <a:srgbClr val="1F497D">
                  <a:lumMod val="50000"/>
                </a:srgbClr>
              </a:solidFill>
              <a:cs typeface="Calibri" pitchFamily="34" charset="0"/>
            </a:endParaRPr>
          </a:p>
          <a:p>
            <a:pPr marL="0" indent="0" defTabSz="342900" fontAlgn="base">
              <a:spcBef>
                <a:spcPct val="0"/>
              </a:spcBef>
              <a:spcAft>
                <a:spcPct val="0"/>
              </a:spcAft>
              <a:buNone/>
              <a:defRPr/>
            </a:pPr>
            <a:r>
              <a:rPr lang="en-US" altLang="fi-FI" sz="1800" dirty="0">
                <a:solidFill>
                  <a:srgbClr val="1F497D">
                    <a:lumMod val="50000"/>
                  </a:srgbClr>
                </a:solidFill>
                <a:cs typeface="Calibri" pitchFamily="34" charset="0"/>
              </a:rPr>
              <a:t>Regional/local level goals:  new investments and jobs, contribution  to sustainable and resource efficient  industry modernization, cooperation culture </a:t>
            </a:r>
            <a:endParaRPr lang="fi-FI" altLang="fi-FI" sz="1800" dirty="0">
              <a:solidFill>
                <a:srgbClr val="1F497D">
                  <a:lumMod val="50000"/>
                </a:srgbClr>
              </a:solidFill>
              <a:cs typeface="Calibri" pitchFamily="34" charset="0"/>
            </a:endParaRPr>
          </a:p>
          <a:p>
            <a:endParaRPr lang="fi-FI" dirty="0"/>
          </a:p>
        </p:txBody>
      </p:sp>
      <p:pic>
        <p:nvPicPr>
          <p:cNvPr id="7" name="Kuva 6">
            <a:extLst>
              <a:ext uri="{FF2B5EF4-FFF2-40B4-BE49-F238E27FC236}">
                <a16:creationId xmlns:a16="http://schemas.microsoft.com/office/drawing/2014/main" id="{E2838C5D-D2A2-4B82-853D-F986885C7D65}"/>
              </a:ext>
            </a:extLst>
          </p:cNvPr>
          <p:cNvPicPr>
            <a:picLocks noChangeAspect="1"/>
          </p:cNvPicPr>
          <p:nvPr/>
        </p:nvPicPr>
        <p:blipFill>
          <a:blip r:embed="rId2"/>
          <a:stretch>
            <a:fillRect/>
          </a:stretch>
        </p:blipFill>
        <p:spPr>
          <a:xfrm>
            <a:off x="5541728" y="6112156"/>
            <a:ext cx="1683681" cy="623984"/>
          </a:xfrm>
          <a:prstGeom prst="rect">
            <a:avLst/>
          </a:prstGeom>
        </p:spPr>
      </p:pic>
      <p:pic>
        <p:nvPicPr>
          <p:cNvPr id="8" name="Kuva 7">
            <a:extLst>
              <a:ext uri="{FF2B5EF4-FFF2-40B4-BE49-F238E27FC236}">
                <a16:creationId xmlns:a16="http://schemas.microsoft.com/office/drawing/2014/main" id="{FADDF2B4-9E4D-4D02-9B70-861CCBAE0F57}"/>
              </a:ext>
            </a:extLst>
          </p:cNvPr>
          <p:cNvPicPr>
            <a:picLocks noChangeAspect="1"/>
          </p:cNvPicPr>
          <p:nvPr/>
        </p:nvPicPr>
        <p:blipFill>
          <a:blip r:embed="rId3"/>
          <a:stretch>
            <a:fillRect/>
          </a:stretch>
        </p:blipFill>
        <p:spPr>
          <a:xfrm>
            <a:off x="1055507" y="6006723"/>
            <a:ext cx="903680" cy="667252"/>
          </a:xfrm>
          <a:prstGeom prst="rect">
            <a:avLst/>
          </a:prstGeom>
        </p:spPr>
      </p:pic>
      <p:pic>
        <p:nvPicPr>
          <p:cNvPr id="3" name="Kuva 2"/>
          <p:cNvPicPr>
            <a:picLocks noChangeAspect="1"/>
          </p:cNvPicPr>
          <p:nvPr/>
        </p:nvPicPr>
        <p:blipFill>
          <a:blip r:embed="rId4"/>
          <a:stretch>
            <a:fillRect/>
          </a:stretch>
        </p:blipFill>
        <p:spPr>
          <a:xfrm>
            <a:off x="8646017" y="2160050"/>
            <a:ext cx="3545983" cy="2419395"/>
          </a:xfrm>
          <a:prstGeom prst="rect">
            <a:avLst/>
          </a:prstGeom>
        </p:spPr>
      </p:pic>
    </p:spTree>
    <p:extLst>
      <p:ext uri="{BB962C8B-B14F-4D97-AF65-F5344CB8AC3E}">
        <p14:creationId xmlns:p14="http://schemas.microsoft.com/office/powerpoint/2010/main" val="3796098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4">
            <a:extLst>
              <a:ext uri="{FF2B5EF4-FFF2-40B4-BE49-F238E27FC236}">
                <a16:creationId xmlns:a16="http://schemas.microsoft.com/office/drawing/2014/main" id="{3BF3F987-AE79-4A2C-A20E-4BEFFFCA5496}"/>
              </a:ext>
            </a:extLst>
          </p:cNvPr>
          <p:cNvSpPr txBox="1">
            <a:spLocks/>
          </p:cNvSpPr>
          <p:nvPr/>
        </p:nvSpPr>
        <p:spPr>
          <a:xfrm>
            <a:off x="400216" y="1040682"/>
            <a:ext cx="10515600" cy="679809"/>
          </a:xfrm>
          <a:prstGeom prst="rect">
            <a:avLst/>
          </a:prstGeom>
        </p:spPr>
        <p:txBody>
          <a:bodyPr/>
          <a:lstStyle>
            <a:lvl1pPr algn="l" defTabSz="914400" rtl="0" eaLnBrk="1" latinLnBrk="0" hangingPunct="1">
              <a:lnSpc>
                <a:spcPct val="90000"/>
              </a:lnSpc>
              <a:spcBef>
                <a:spcPct val="0"/>
              </a:spcBef>
              <a:buNone/>
              <a:defRPr sz="4400" b="1" kern="1200">
                <a:solidFill>
                  <a:srgbClr val="00B0F0"/>
                </a:solidFill>
                <a:latin typeface="+mn-lt"/>
                <a:ea typeface="+mj-ea"/>
                <a:cs typeface="+mj-cs"/>
              </a:defRPr>
            </a:lvl1pPr>
          </a:lstStyle>
          <a:p>
            <a:r>
              <a:rPr lang="en-US" altLang="fi-FI" sz="2400" dirty="0"/>
              <a:t>OPERATIONAL MODEL FOR REGIONAL/LOCAL </a:t>
            </a:r>
            <a:br>
              <a:rPr lang="en-US" altLang="fi-FI" sz="2400" dirty="0"/>
            </a:br>
            <a:r>
              <a:rPr lang="en-US" altLang="fi-FI" sz="2400" dirty="0"/>
              <a:t>INDUSTRIAL CIRCULAR ECONOMY PLATFORMS </a:t>
            </a:r>
            <a:br>
              <a:rPr lang="fi-FI" altLang="fi-FI" sz="2400" dirty="0">
                <a:solidFill>
                  <a:srgbClr val="2C89B9"/>
                </a:solidFill>
              </a:rPr>
            </a:br>
            <a:endParaRPr lang="fi-FI" sz="2400" dirty="0"/>
          </a:p>
        </p:txBody>
      </p:sp>
      <p:sp>
        <p:nvSpPr>
          <p:cNvPr id="7" name="Sisällön paikkamerkki 2">
            <a:extLst>
              <a:ext uri="{FF2B5EF4-FFF2-40B4-BE49-F238E27FC236}">
                <a16:creationId xmlns:a16="http://schemas.microsoft.com/office/drawing/2014/main" id="{9D2EB54F-F5AB-441E-A2FD-42D9B2260A4E}"/>
              </a:ext>
            </a:extLst>
          </p:cNvPr>
          <p:cNvSpPr txBox="1">
            <a:spLocks/>
          </p:cNvSpPr>
          <p:nvPr/>
        </p:nvSpPr>
        <p:spPr>
          <a:xfrm>
            <a:off x="232576" y="2224726"/>
            <a:ext cx="10115384" cy="1737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342900" fontAlgn="base">
              <a:spcBef>
                <a:spcPct val="0"/>
              </a:spcBef>
              <a:spcAft>
                <a:spcPct val="0"/>
              </a:spcAft>
              <a:buFont typeface="Arial" panose="020B0604020202020204" pitchFamily="34" charset="0"/>
              <a:buNone/>
              <a:defRPr/>
            </a:pPr>
            <a:r>
              <a:rPr lang="en-US" altLang="fi-FI" sz="1800" b="1" dirty="0">
                <a:solidFill>
                  <a:prstClr val="black"/>
                </a:solidFill>
                <a:latin typeface="Calibri Light" pitchFamily="34" charset="0"/>
                <a:cs typeface="Calibri" pitchFamily="34" charset="0"/>
              </a:rPr>
              <a:t>Description of the operational model for local/regional industrial circular economy platforms, largely based on the experiences of the Kemi-Tornio in 2012-2017</a:t>
            </a:r>
          </a:p>
          <a:p>
            <a:pPr marL="0" indent="0" defTabSz="342900" fontAlgn="base">
              <a:spcBef>
                <a:spcPct val="0"/>
              </a:spcBef>
              <a:spcAft>
                <a:spcPct val="0"/>
              </a:spcAft>
              <a:buFont typeface="Arial" panose="020B0604020202020204" pitchFamily="34" charset="0"/>
              <a:buNone/>
              <a:defRPr/>
            </a:pPr>
            <a:r>
              <a:rPr lang="en-US" altLang="fi-FI" sz="1800" b="1" dirty="0">
                <a:solidFill>
                  <a:prstClr val="black"/>
                </a:solidFill>
                <a:latin typeface="Calibri Light" pitchFamily="34" charset="0"/>
                <a:cs typeface="Calibri" pitchFamily="34" charset="0"/>
              </a:rPr>
              <a:t> </a:t>
            </a:r>
          </a:p>
          <a:p>
            <a:pPr marL="0" indent="0" defTabSz="342900" fontAlgn="base">
              <a:spcBef>
                <a:spcPct val="0"/>
              </a:spcBef>
              <a:spcAft>
                <a:spcPct val="0"/>
              </a:spcAft>
              <a:buFont typeface="Arial" panose="020B0604020202020204" pitchFamily="34" charset="0"/>
              <a:buNone/>
              <a:defRPr/>
            </a:pPr>
            <a:r>
              <a:rPr lang="en-US" altLang="fi-FI" sz="1800" b="1" dirty="0">
                <a:solidFill>
                  <a:prstClr val="black"/>
                </a:solidFill>
                <a:latin typeface="Calibri Light" pitchFamily="34" charset="0"/>
                <a:cs typeface="Calibri" pitchFamily="34" charset="0"/>
              </a:rPr>
              <a:t>Eight major pillars - to be regionally/locally adapted taking into account the local industrial background and features</a:t>
            </a:r>
          </a:p>
          <a:p>
            <a:endParaRPr lang="fi-FI" dirty="0">
              <a:solidFill>
                <a:prstClr val="black"/>
              </a:solidFill>
            </a:endParaRPr>
          </a:p>
        </p:txBody>
      </p:sp>
      <p:pic>
        <p:nvPicPr>
          <p:cNvPr id="9" name="Kuva 8">
            <a:extLst>
              <a:ext uri="{FF2B5EF4-FFF2-40B4-BE49-F238E27FC236}">
                <a16:creationId xmlns:a16="http://schemas.microsoft.com/office/drawing/2014/main" id="{08AB6B65-4EE7-4FB5-BE3F-6C91CED62F65}"/>
              </a:ext>
            </a:extLst>
          </p:cNvPr>
          <p:cNvPicPr>
            <a:picLocks noChangeAspect="1"/>
          </p:cNvPicPr>
          <p:nvPr/>
        </p:nvPicPr>
        <p:blipFill>
          <a:blip r:embed="rId2"/>
          <a:stretch>
            <a:fillRect/>
          </a:stretch>
        </p:blipFill>
        <p:spPr>
          <a:xfrm>
            <a:off x="763297" y="3962400"/>
            <a:ext cx="1961340" cy="1832304"/>
          </a:xfrm>
          <a:prstGeom prst="rect">
            <a:avLst/>
          </a:prstGeom>
        </p:spPr>
      </p:pic>
      <p:pic>
        <p:nvPicPr>
          <p:cNvPr id="11" name="Kuva 10">
            <a:extLst>
              <a:ext uri="{FF2B5EF4-FFF2-40B4-BE49-F238E27FC236}">
                <a16:creationId xmlns:a16="http://schemas.microsoft.com/office/drawing/2014/main" id="{4B825070-D579-4600-9746-AF328F3D1320}"/>
              </a:ext>
            </a:extLst>
          </p:cNvPr>
          <p:cNvPicPr>
            <a:picLocks noChangeAspect="1"/>
          </p:cNvPicPr>
          <p:nvPr/>
        </p:nvPicPr>
        <p:blipFill>
          <a:blip r:embed="rId3"/>
          <a:stretch>
            <a:fillRect/>
          </a:stretch>
        </p:blipFill>
        <p:spPr>
          <a:xfrm>
            <a:off x="3735040" y="3962400"/>
            <a:ext cx="2100883" cy="1807493"/>
          </a:xfrm>
          <a:prstGeom prst="rect">
            <a:avLst/>
          </a:prstGeom>
        </p:spPr>
      </p:pic>
      <p:pic>
        <p:nvPicPr>
          <p:cNvPr id="12" name="Kuva 11">
            <a:extLst>
              <a:ext uri="{FF2B5EF4-FFF2-40B4-BE49-F238E27FC236}">
                <a16:creationId xmlns:a16="http://schemas.microsoft.com/office/drawing/2014/main" id="{DFEC4C58-8331-4C35-A5F2-E5C171089440}"/>
              </a:ext>
            </a:extLst>
          </p:cNvPr>
          <p:cNvPicPr>
            <a:picLocks noChangeAspect="1"/>
          </p:cNvPicPr>
          <p:nvPr/>
        </p:nvPicPr>
        <p:blipFill>
          <a:blip r:embed="rId4"/>
          <a:stretch>
            <a:fillRect/>
          </a:stretch>
        </p:blipFill>
        <p:spPr>
          <a:xfrm>
            <a:off x="6846327" y="3962400"/>
            <a:ext cx="3394953" cy="1910227"/>
          </a:xfrm>
          <a:prstGeom prst="rect">
            <a:avLst/>
          </a:prstGeom>
        </p:spPr>
      </p:pic>
    </p:spTree>
    <p:extLst>
      <p:ext uri="{BB962C8B-B14F-4D97-AF65-F5344CB8AC3E}">
        <p14:creationId xmlns:p14="http://schemas.microsoft.com/office/powerpoint/2010/main" val="3381106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4">
            <a:extLst>
              <a:ext uri="{FF2B5EF4-FFF2-40B4-BE49-F238E27FC236}">
                <a16:creationId xmlns:a16="http://schemas.microsoft.com/office/drawing/2014/main" id="{E59A16EF-911E-40C1-8812-CD4C59D3D8B5}"/>
              </a:ext>
            </a:extLst>
          </p:cNvPr>
          <p:cNvSpPr>
            <a:spLocks noGrp="1"/>
          </p:cNvSpPr>
          <p:nvPr>
            <p:ph type="title"/>
          </p:nvPr>
        </p:nvSpPr>
        <p:spPr>
          <a:xfrm>
            <a:off x="263056" y="958664"/>
            <a:ext cx="10515600" cy="679809"/>
          </a:xfrm>
        </p:spPr>
        <p:txBody>
          <a:bodyPr/>
          <a:lstStyle/>
          <a:p>
            <a:pPr algn="ctr"/>
            <a:r>
              <a:rPr lang="en-US" altLang="fi-FI" sz="2400" dirty="0">
                <a:latin typeface="Calibri" panose="020F0502020204030204" pitchFamily="34" charset="0"/>
              </a:rPr>
              <a:t>DESCRIPTION OF OPERATIONAL MODEL: EIGHT PILLARS</a:t>
            </a:r>
            <a:br>
              <a:rPr lang="fi-FI" altLang="fi-FI" sz="2400" dirty="0">
                <a:solidFill>
                  <a:srgbClr val="2C89B9"/>
                </a:solidFill>
                <a:latin typeface="Calibri" panose="020F0502020204030204" pitchFamily="34" charset="0"/>
              </a:rPr>
            </a:br>
            <a:br>
              <a:rPr lang="fi-FI" altLang="fi-FI" sz="2400" dirty="0">
                <a:solidFill>
                  <a:srgbClr val="2C89B9"/>
                </a:solidFill>
                <a:latin typeface="Calibri" panose="020F0502020204030204" pitchFamily="34" charset="0"/>
              </a:rPr>
            </a:br>
            <a:endParaRPr lang="fi-FI" sz="2400" dirty="0"/>
          </a:p>
        </p:txBody>
      </p:sp>
      <p:sp>
        <p:nvSpPr>
          <p:cNvPr id="10" name="Suorakulmio 9">
            <a:extLst>
              <a:ext uri="{FF2B5EF4-FFF2-40B4-BE49-F238E27FC236}">
                <a16:creationId xmlns:a16="http://schemas.microsoft.com/office/drawing/2014/main" id="{67F5BE5F-9441-42CE-B857-3DBB4700F702}"/>
              </a:ext>
            </a:extLst>
          </p:cNvPr>
          <p:cNvSpPr/>
          <p:nvPr/>
        </p:nvSpPr>
        <p:spPr>
          <a:xfrm>
            <a:off x="615462" y="1996438"/>
            <a:ext cx="10997417" cy="4524315"/>
          </a:xfrm>
          <a:prstGeom prst="rect">
            <a:avLst/>
          </a:prstGeom>
        </p:spPr>
        <p:txBody>
          <a:bodyPr wrap="square">
            <a:spAutoFit/>
          </a:bodyPr>
          <a:lstStyle/>
          <a:p>
            <a:pPr marL="342900" indent="-342900" defTabSz="342900" fontAlgn="base">
              <a:spcBef>
                <a:spcPct val="0"/>
              </a:spcBef>
              <a:spcAft>
                <a:spcPct val="0"/>
              </a:spcAft>
              <a:buFontTx/>
              <a:buAutoNum type="arabicPlain"/>
              <a:defRPr/>
            </a:pPr>
            <a:r>
              <a:rPr lang="en-US" altLang="fi-FI" b="1" dirty="0">
                <a:solidFill>
                  <a:prstClr val="black"/>
                </a:solidFill>
                <a:latin typeface="Calibri Light" pitchFamily="34" charset="0"/>
                <a:cs typeface="Calibri" pitchFamily="34" charset="0"/>
              </a:rPr>
              <a:t>Identification of the needs of companies considering industrial symbiosis activities</a:t>
            </a:r>
          </a:p>
          <a:p>
            <a:pPr defTabSz="342900" fontAlgn="base">
              <a:spcBef>
                <a:spcPct val="0"/>
              </a:spcBef>
              <a:spcAft>
                <a:spcPct val="0"/>
              </a:spcAft>
              <a:defRPr/>
            </a:pPr>
            <a:endParaRPr lang="en-US" altLang="fi-FI" b="1" dirty="0">
              <a:solidFill>
                <a:prstClr val="black"/>
              </a:solidFill>
              <a:latin typeface="Calibri Light" pitchFamily="34" charset="0"/>
              <a:cs typeface="Calibri" pitchFamily="34" charset="0"/>
            </a:endParaRPr>
          </a:p>
          <a:p>
            <a:pPr marL="342900" indent="-342900" defTabSz="342900" fontAlgn="base">
              <a:spcBef>
                <a:spcPct val="0"/>
              </a:spcBef>
              <a:spcAft>
                <a:spcPct val="0"/>
              </a:spcAft>
              <a:buFontTx/>
              <a:buAutoNum type="arabicPlain" startAt="2"/>
              <a:defRPr/>
            </a:pPr>
            <a:r>
              <a:rPr lang="en-US" altLang="fi-FI" b="1" dirty="0">
                <a:solidFill>
                  <a:prstClr val="black"/>
                </a:solidFill>
                <a:latin typeface="Calibri Light" pitchFamily="34" charset="0"/>
                <a:cs typeface="Calibri" pitchFamily="34" charset="0"/>
              </a:rPr>
              <a:t>Gathering of stakeholder network: companies, R&amp;D organizations,  public authorities </a:t>
            </a:r>
          </a:p>
          <a:p>
            <a:pPr defTabSz="342900" fontAlgn="base">
              <a:spcBef>
                <a:spcPct val="0"/>
              </a:spcBef>
              <a:spcAft>
                <a:spcPct val="0"/>
              </a:spcAft>
              <a:defRPr/>
            </a:pPr>
            <a:endParaRPr lang="en-US" altLang="fi-FI" b="1" dirty="0">
              <a:solidFill>
                <a:prstClr val="black"/>
              </a:solidFill>
              <a:latin typeface="Calibri Light" pitchFamily="34" charset="0"/>
              <a:cs typeface="Calibri" pitchFamily="34" charset="0"/>
            </a:endParaRPr>
          </a:p>
          <a:p>
            <a:pPr marL="342900" indent="-342900" defTabSz="342900" fontAlgn="base">
              <a:spcBef>
                <a:spcPct val="0"/>
              </a:spcBef>
              <a:spcAft>
                <a:spcPct val="0"/>
              </a:spcAft>
              <a:buFontTx/>
              <a:buAutoNum type="arabicPlain" startAt="3"/>
              <a:defRPr/>
            </a:pPr>
            <a:r>
              <a:rPr lang="en-US" altLang="fi-FI" b="1" dirty="0">
                <a:solidFill>
                  <a:prstClr val="black"/>
                </a:solidFill>
                <a:latin typeface="Calibri Light" pitchFamily="34" charset="0"/>
                <a:cs typeface="Calibri" pitchFamily="34" charset="0"/>
              </a:rPr>
              <a:t>Concrete start-up activities: industrial pilots &amp; public-private initiatives</a:t>
            </a:r>
          </a:p>
          <a:p>
            <a:pPr defTabSz="342900" fontAlgn="base">
              <a:spcBef>
                <a:spcPct val="0"/>
              </a:spcBef>
              <a:spcAft>
                <a:spcPct val="0"/>
              </a:spcAft>
              <a:defRPr/>
            </a:pPr>
            <a:endParaRPr lang="en-US" altLang="fi-FI" b="1" dirty="0">
              <a:solidFill>
                <a:prstClr val="black"/>
              </a:solidFill>
              <a:latin typeface="Calibri Light" pitchFamily="34" charset="0"/>
              <a:cs typeface="Calibri" pitchFamily="34" charset="0"/>
            </a:endParaRPr>
          </a:p>
          <a:p>
            <a:pPr marL="342900" indent="-342900" defTabSz="342900" fontAlgn="base">
              <a:spcBef>
                <a:spcPct val="0"/>
              </a:spcBef>
              <a:spcAft>
                <a:spcPct val="0"/>
              </a:spcAft>
              <a:buFontTx/>
              <a:buAutoNum type="arabicPlain" startAt="4"/>
              <a:defRPr/>
            </a:pPr>
            <a:r>
              <a:rPr lang="en-US" altLang="fi-FI" b="1" dirty="0">
                <a:solidFill>
                  <a:prstClr val="black"/>
                </a:solidFill>
                <a:latin typeface="Calibri Light" pitchFamily="34" charset="0"/>
                <a:cs typeface="Calibri" pitchFamily="34" charset="0"/>
              </a:rPr>
              <a:t>Toolbox of Industrial Symbiosis: information  on possibilities (know-what), instructions on practical utilization (know-how), information sources (know-who)</a:t>
            </a:r>
          </a:p>
          <a:p>
            <a:pPr defTabSz="342900" fontAlgn="base">
              <a:spcBef>
                <a:spcPct val="0"/>
              </a:spcBef>
              <a:spcAft>
                <a:spcPct val="0"/>
              </a:spcAft>
              <a:defRPr/>
            </a:pPr>
            <a:endParaRPr lang="en-US" altLang="fi-FI" b="1" dirty="0">
              <a:solidFill>
                <a:prstClr val="black"/>
              </a:solidFill>
              <a:latin typeface="Calibri Light" pitchFamily="34" charset="0"/>
              <a:cs typeface="Calibri" pitchFamily="34" charset="0"/>
            </a:endParaRPr>
          </a:p>
          <a:p>
            <a:pPr marL="342900" indent="-342900" defTabSz="342900" fontAlgn="base">
              <a:spcBef>
                <a:spcPct val="0"/>
              </a:spcBef>
              <a:spcAft>
                <a:spcPct val="0"/>
              </a:spcAft>
              <a:buFontTx/>
              <a:buAutoNum type="arabicPlain" startAt="5"/>
              <a:defRPr/>
            </a:pPr>
            <a:r>
              <a:rPr lang="en-US" altLang="fi-FI" b="1" dirty="0">
                <a:solidFill>
                  <a:prstClr val="black"/>
                </a:solidFill>
                <a:latin typeface="Calibri Light" pitchFamily="34" charset="0"/>
                <a:cs typeface="Calibri" pitchFamily="34" charset="0"/>
              </a:rPr>
              <a:t>Communication on the possibilities, first success stories and events of industrial circular economy </a:t>
            </a:r>
          </a:p>
          <a:p>
            <a:pPr defTabSz="342900" fontAlgn="base">
              <a:spcBef>
                <a:spcPct val="0"/>
              </a:spcBef>
              <a:spcAft>
                <a:spcPct val="0"/>
              </a:spcAft>
              <a:defRPr/>
            </a:pPr>
            <a:endParaRPr lang="en-US" altLang="fi-FI" b="1" dirty="0">
              <a:solidFill>
                <a:prstClr val="black"/>
              </a:solidFill>
              <a:latin typeface="Calibri Light" pitchFamily="34" charset="0"/>
              <a:cs typeface="Calibri" pitchFamily="34" charset="0"/>
            </a:endParaRPr>
          </a:p>
          <a:p>
            <a:pPr marL="342900" indent="-342900" defTabSz="342900" fontAlgn="base">
              <a:spcBef>
                <a:spcPct val="0"/>
              </a:spcBef>
              <a:spcAft>
                <a:spcPct val="0"/>
              </a:spcAft>
              <a:buFontTx/>
              <a:buAutoNum type="arabicPlain" startAt="6"/>
              <a:defRPr/>
            </a:pPr>
            <a:r>
              <a:rPr lang="en-US" altLang="fi-FI" b="1" dirty="0">
                <a:solidFill>
                  <a:prstClr val="black"/>
                </a:solidFill>
                <a:latin typeface="Calibri Light" pitchFamily="34" charset="0"/>
                <a:cs typeface="Calibri" pitchFamily="34" charset="0"/>
              </a:rPr>
              <a:t>Trust building,  including e.g. practices and instructions  regarding  dissemination of  industrial symbiosis information</a:t>
            </a:r>
          </a:p>
          <a:p>
            <a:pPr defTabSz="342900" fontAlgn="base">
              <a:spcBef>
                <a:spcPct val="0"/>
              </a:spcBef>
              <a:spcAft>
                <a:spcPct val="0"/>
              </a:spcAft>
              <a:defRPr/>
            </a:pPr>
            <a:endParaRPr lang="en-US" altLang="fi-FI" b="1" dirty="0">
              <a:solidFill>
                <a:prstClr val="black"/>
              </a:solidFill>
              <a:latin typeface="Calibri Light" pitchFamily="34" charset="0"/>
              <a:cs typeface="Calibri" pitchFamily="34" charset="0"/>
            </a:endParaRPr>
          </a:p>
          <a:p>
            <a:pPr marL="342900" indent="-342900" defTabSz="342900" fontAlgn="base">
              <a:spcBef>
                <a:spcPct val="0"/>
              </a:spcBef>
              <a:spcAft>
                <a:spcPct val="0"/>
              </a:spcAft>
              <a:buFontTx/>
              <a:buAutoNum type="arabicPlain" startAt="7"/>
              <a:defRPr/>
            </a:pPr>
            <a:r>
              <a:rPr lang="en-US" altLang="fi-FI" b="1" dirty="0">
                <a:solidFill>
                  <a:prstClr val="black"/>
                </a:solidFill>
                <a:latin typeface="Calibri Light" pitchFamily="34" charset="0"/>
                <a:cs typeface="Calibri" pitchFamily="34" charset="0"/>
              </a:rPr>
              <a:t>Benchmarking &amp;networking : regionally,  nationally,  and internationally  </a:t>
            </a:r>
          </a:p>
          <a:p>
            <a:pPr defTabSz="342900" fontAlgn="base">
              <a:spcBef>
                <a:spcPct val="0"/>
              </a:spcBef>
              <a:spcAft>
                <a:spcPct val="0"/>
              </a:spcAft>
              <a:defRPr/>
            </a:pPr>
            <a:endParaRPr lang="en-US" altLang="fi-FI" b="1" dirty="0">
              <a:solidFill>
                <a:prstClr val="black"/>
              </a:solidFill>
              <a:latin typeface="Calibri Light" pitchFamily="34" charset="0"/>
              <a:cs typeface="Calibri" pitchFamily="34" charset="0"/>
            </a:endParaRPr>
          </a:p>
          <a:p>
            <a:pPr defTabSz="342900" fontAlgn="base">
              <a:spcBef>
                <a:spcPct val="0"/>
              </a:spcBef>
              <a:spcAft>
                <a:spcPct val="0"/>
              </a:spcAft>
              <a:defRPr/>
            </a:pPr>
            <a:r>
              <a:rPr lang="en-US" altLang="fi-FI" b="1" dirty="0">
                <a:solidFill>
                  <a:prstClr val="black"/>
                </a:solidFill>
                <a:latin typeface="Calibri Light" pitchFamily="34" charset="0"/>
                <a:cs typeface="Calibri" pitchFamily="34" charset="0"/>
              </a:rPr>
              <a:t>8	Priority in the needs and possibilities of the participating companies</a:t>
            </a:r>
          </a:p>
        </p:txBody>
      </p:sp>
    </p:spTree>
    <p:extLst>
      <p:ext uri="{BB962C8B-B14F-4D97-AF65-F5344CB8AC3E}">
        <p14:creationId xmlns:p14="http://schemas.microsoft.com/office/powerpoint/2010/main" val="2909924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59000">
              <a:srgbClr val="DCE5F4"/>
            </a:gs>
            <a:gs pos="50000">
              <a:schemeClr val="accent1">
                <a:lumMod val="5000"/>
                <a:lumOff val="95000"/>
              </a:schemeClr>
            </a:gs>
            <a:gs pos="75000">
              <a:schemeClr val="accent1">
                <a:lumMod val="45000"/>
                <a:lumOff val="55000"/>
              </a:schemeClr>
            </a:gs>
            <a:gs pos="85000">
              <a:srgbClr val="ABC0E4"/>
            </a:gs>
            <a:gs pos="9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F7947455-CA8A-4289-BD22-EE324A32C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7616" y="2028126"/>
            <a:ext cx="2104906" cy="3651885"/>
          </a:xfrm>
          <a:prstGeom prst="rect">
            <a:avLst/>
          </a:prstGeom>
        </p:spPr>
      </p:pic>
      <p:sp>
        <p:nvSpPr>
          <p:cNvPr id="8" name="Alaotsikko 2">
            <a:extLst>
              <a:ext uri="{FF2B5EF4-FFF2-40B4-BE49-F238E27FC236}">
                <a16:creationId xmlns:a16="http://schemas.microsoft.com/office/drawing/2014/main" id="{0A115FFE-926C-43D3-AE20-306FCA49DEB8}"/>
              </a:ext>
            </a:extLst>
          </p:cNvPr>
          <p:cNvSpPr txBox="1">
            <a:spLocks/>
          </p:cNvSpPr>
          <p:nvPr/>
        </p:nvSpPr>
        <p:spPr>
          <a:xfrm>
            <a:off x="8131195" y="2777657"/>
            <a:ext cx="1785263" cy="225503"/>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fi-FI" sz="788" dirty="0">
                <a:solidFill>
                  <a:prstClr val="black"/>
                </a:solidFill>
                <a:latin typeface="Arial" panose="020B0604020202020204" pitchFamily="34" charset="0"/>
                <a:cs typeface="Arial" panose="020B0604020202020204" pitchFamily="34" charset="0"/>
              </a:rPr>
              <a:t>Kemijärvi </a:t>
            </a:r>
          </a:p>
        </p:txBody>
      </p:sp>
      <p:sp>
        <p:nvSpPr>
          <p:cNvPr id="9" name="Alaotsikko 2">
            <a:extLst>
              <a:ext uri="{FF2B5EF4-FFF2-40B4-BE49-F238E27FC236}">
                <a16:creationId xmlns:a16="http://schemas.microsoft.com/office/drawing/2014/main" id="{CDA76248-7F0F-4FAA-92AA-6C4253ACDFD3}"/>
              </a:ext>
            </a:extLst>
          </p:cNvPr>
          <p:cNvSpPr txBox="1">
            <a:spLocks/>
          </p:cNvSpPr>
          <p:nvPr/>
        </p:nvSpPr>
        <p:spPr>
          <a:xfrm>
            <a:off x="5429295" y="4030372"/>
            <a:ext cx="1143965" cy="47137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endParaRPr lang="fi-FI" sz="788" dirty="0">
              <a:solidFill>
                <a:prstClr val="black"/>
              </a:solidFill>
              <a:latin typeface="Arial" panose="020B0604020202020204" pitchFamily="34" charset="0"/>
              <a:cs typeface="Arial" panose="020B0604020202020204" pitchFamily="34" charset="0"/>
            </a:endParaRPr>
          </a:p>
        </p:txBody>
      </p:sp>
      <p:sp>
        <p:nvSpPr>
          <p:cNvPr id="10" name="Alaotsikko 2">
            <a:extLst>
              <a:ext uri="{FF2B5EF4-FFF2-40B4-BE49-F238E27FC236}">
                <a16:creationId xmlns:a16="http://schemas.microsoft.com/office/drawing/2014/main" id="{46818311-0D41-4CA2-A609-519D6C9D163A}"/>
              </a:ext>
            </a:extLst>
          </p:cNvPr>
          <p:cNvSpPr txBox="1">
            <a:spLocks/>
          </p:cNvSpPr>
          <p:nvPr/>
        </p:nvSpPr>
        <p:spPr>
          <a:xfrm>
            <a:off x="4403318" y="5323087"/>
            <a:ext cx="1143965" cy="47137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endParaRPr lang="fi-FI" sz="788" dirty="0">
              <a:solidFill>
                <a:prstClr val="black"/>
              </a:solidFill>
              <a:latin typeface="Arial" panose="020B0604020202020204" pitchFamily="34" charset="0"/>
              <a:cs typeface="Arial" panose="020B0604020202020204" pitchFamily="34" charset="0"/>
            </a:endParaRPr>
          </a:p>
        </p:txBody>
      </p:sp>
      <p:sp>
        <p:nvSpPr>
          <p:cNvPr id="11" name="Alaotsikko 2">
            <a:extLst>
              <a:ext uri="{FF2B5EF4-FFF2-40B4-BE49-F238E27FC236}">
                <a16:creationId xmlns:a16="http://schemas.microsoft.com/office/drawing/2014/main" id="{F492601A-943A-4DA2-9D87-B847A9DF0214}"/>
              </a:ext>
            </a:extLst>
          </p:cNvPr>
          <p:cNvSpPr txBox="1">
            <a:spLocks/>
          </p:cNvSpPr>
          <p:nvPr/>
        </p:nvSpPr>
        <p:spPr>
          <a:xfrm>
            <a:off x="4546501" y="5895578"/>
            <a:ext cx="1204175" cy="47633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endParaRPr lang="fi-FI" sz="788" dirty="0">
              <a:solidFill>
                <a:prstClr val="black"/>
              </a:solidFill>
              <a:latin typeface="Arial" panose="020B0604020202020204" pitchFamily="34" charset="0"/>
              <a:cs typeface="Arial" panose="020B0604020202020204" pitchFamily="34" charset="0"/>
            </a:endParaRPr>
          </a:p>
        </p:txBody>
      </p:sp>
      <p:sp>
        <p:nvSpPr>
          <p:cNvPr id="12" name="Alaotsikko 2">
            <a:extLst>
              <a:ext uri="{FF2B5EF4-FFF2-40B4-BE49-F238E27FC236}">
                <a16:creationId xmlns:a16="http://schemas.microsoft.com/office/drawing/2014/main" id="{51725566-A3D4-40CC-950E-18059CF11123}"/>
              </a:ext>
            </a:extLst>
          </p:cNvPr>
          <p:cNvSpPr txBox="1">
            <a:spLocks/>
          </p:cNvSpPr>
          <p:nvPr/>
        </p:nvSpPr>
        <p:spPr>
          <a:xfrm>
            <a:off x="4970114" y="4730933"/>
            <a:ext cx="1143965" cy="1996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endParaRPr lang="fi-FI" sz="788" dirty="0">
              <a:solidFill>
                <a:prstClr val="black"/>
              </a:solidFill>
              <a:latin typeface="Arial" panose="020B0604020202020204" pitchFamily="34" charset="0"/>
              <a:cs typeface="Arial" panose="020B0604020202020204" pitchFamily="34" charset="0"/>
            </a:endParaRPr>
          </a:p>
        </p:txBody>
      </p:sp>
      <p:sp>
        <p:nvSpPr>
          <p:cNvPr id="13" name="Alaotsikko 2">
            <a:extLst>
              <a:ext uri="{FF2B5EF4-FFF2-40B4-BE49-F238E27FC236}">
                <a16:creationId xmlns:a16="http://schemas.microsoft.com/office/drawing/2014/main" id="{274732E4-FDF7-496B-8A64-819BB93E5287}"/>
              </a:ext>
            </a:extLst>
          </p:cNvPr>
          <p:cNvSpPr txBox="1">
            <a:spLocks/>
          </p:cNvSpPr>
          <p:nvPr/>
        </p:nvSpPr>
        <p:spPr>
          <a:xfrm>
            <a:off x="1934130" y="840047"/>
            <a:ext cx="6897999" cy="727197"/>
          </a:xfrm>
          <a:prstGeom prst="rect">
            <a:avLst/>
          </a:prstGeom>
          <a:effectLst>
            <a:glow rad="101600">
              <a:schemeClr val="bg1">
                <a:alpha val="40000"/>
              </a:schemeClr>
            </a:glow>
          </a:effectLst>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fi-FI" b="1" dirty="0">
                <a:solidFill>
                  <a:srgbClr val="00B0F0"/>
                </a:solidFill>
                <a:effectLst>
                  <a:reflection blurRad="6350" stA="55000" endA="300" endPos="45500" dir="5400000" sy="-100000" algn="bl" rotWithShape="0"/>
                </a:effectLst>
                <a:latin typeface="Arial" panose="020B0604020202020204" pitchFamily="34" charset="0"/>
                <a:cs typeface="Arial" panose="020B0604020202020204" pitchFamily="34" charset="0"/>
              </a:rPr>
              <a:t>Network of </a:t>
            </a:r>
            <a:r>
              <a:rPr lang="fi-FI" b="1" dirty="0" err="1">
                <a:solidFill>
                  <a:srgbClr val="00B0F0"/>
                </a:solidFill>
                <a:effectLst>
                  <a:reflection blurRad="6350" stA="55000" endA="300" endPos="45500" dir="5400000" sy="-100000" algn="bl" rotWithShape="0"/>
                </a:effectLst>
                <a:latin typeface="Arial" panose="020B0604020202020204" pitchFamily="34" charset="0"/>
                <a:cs typeface="Arial" panose="020B0604020202020204" pitchFamily="34" charset="0"/>
              </a:rPr>
              <a:t>eco-industry</a:t>
            </a:r>
            <a:r>
              <a:rPr lang="fi-FI" b="1" dirty="0">
                <a:solidFill>
                  <a:srgbClr val="00B0F0"/>
                </a:solidFill>
                <a:effectLst>
                  <a:reflection blurRad="6350" stA="55000" endA="300" endPos="45500" dir="5400000" sy="-100000" algn="bl" rotWithShape="0"/>
                </a:effectLst>
                <a:latin typeface="Arial" panose="020B0604020202020204" pitchFamily="34" charset="0"/>
                <a:cs typeface="Arial" panose="020B0604020202020204" pitchFamily="34" charset="0"/>
              </a:rPr>
              <a:t> </a:t>
            </a:r>
            <a:r>
              <a:rPr lang="fi-FI" b="1" dirty="0" err="1">
                <a:solidFill>
                  <a:srgbClr val="00B0F0"/>
                </a:solidFill>
                <a:effectLst>
                  <a:reflection blurRad="6350" stA="55000" endA="300" endPos="45500" dir="5400000" sy="-100000" algn="bl" rotWithShape="0"/>
                </a:effectLst>
                <a:latin typeface="Arial" panose="020B0604020202020204" pitchFamily="34" charset="0"/>
                <a:cs typeface="Arial" panose="020B0604020202020204" pitchFamily="34" charset="0"/>
              </a:rPr>
              <a:t>parks</a:t>
            </a:r>
            <a:r>
              <a:rPr lang="fi-FI" b="1" dirty="0">
                <a:solidFill>
                  <a:srgbClr val="00B0F0"/>
                </a:solidFill>
                <a:effectLst>
                  <a:reflection blurRad="6350" stA="55000" endA="300" endPos="45500" dir="5400000" sy="-100000" algn="bl" rotWithShape="0"/>
                </a:effectLst>
                <a:latin typeface="Arial" panose="020B0604020202020204" pitchFamily="34" charset="0"/>
                <a:cs typeface="Arial" panose="020B0604020202020204" pitchFamily="34" charset="0"/>
              </a:rPr>
              <a:t> in Finland</a:t>
            </a:r>
            <a:endParaRPr lang="fi-FI" dirty="0">
              <a:solidFill>
                <a:srgbClr val="00B0F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cxnSp>
        <p:nvCxnSpPr>
          <p:cNvPr id="14" name="Suora nuoliyhdysviiva 13">
            <a:extLst>
              <a:ext uri="{FF2B5EF4-FFF2-40B4-BE49-F238E27FC236}">
                <a16:creationId xmlns:a16="http://schemas.microsoft.com/office/drawing/2014/main" id="{17117E0D-569B-4A03-A22B-46E1983CEC00}"/>
              </a:ext>
            </a:extLst>
          </p:cNvPr>
          <p:cNvCxnSpPr>
            <a:cxnSpLocks/>
            <a:endCxn id="33" idx="3"/>
          </p:cNvCxnSpPr>
          <p:nvPr/>
        </p:nvCxnSpPr>
        <p:spPr>
          <a:xfrm flipH="1" flipV="1">
            <a:off x="2695627" y="2890852"/>
            <a:ext cx="2413442" cy="1315264"/>
          </a:xfrm>
          <a:prstGeom prst="straightConnector1">
            <a:avLst/>
          </a:prstGeom>
          <a:ln w="25400">
            <a:solidFill>
              <a:schemeClr val="tx1">
                <a:alpha val="34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5" name="Suora nuoliyhdysviiva 14">
            <a:extLst>
              <a:ext uri="{FF2B5EF4-FFF2-40B4-BE49-F238E27FC236}">
                <a16:creationId xmlns:a16="http://schemas.microsoft.com/office/drawing/2014/main" id="{DC5422B9-232A-48FF-965D-7548D489D6E2}"/>
              </a:ext>
            </a:extLst>
          </p:cNvPr>
          <p:cNvCxnSpPr>
            <a:cxnSpLocks/>
            <a:endCxn id="32" idx="3"/>
          </p:cNvCxnSpPr>
          <p:nvPr/>
        </p:nvCxnSpPr>
        <p:spPr>
          <a:xfrm flipH="1" flipV="1">
            <a:off x="2802453" y="2011686"/>
            <a:ext cx="2580677" cy="1608214"/>
          </a:xfrm>
          <a:prstGeom prst="straightConnector1">
            <a:avLst/>
          </a:prstGeom>
          <a:ln w="25400">
            <a:solidFill>
              <a:schemeClr val="tx1">
                <a:alpha val="34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6" name="Suora nuoliyhdysviiva 15">
            <a:extLst>
              <a:ext uri="{FF2B5EF4-FFF2-40B4-BE49-F238E27FC236}">
                <a16:creationId xmlns:a16="http://schemas.microsoft.com/office/drawing/2014/main" id="{D893A92B-9608-47A7-BB6D-4A7E762625BE}"/>
              </a:ext>
            </a:extLst>
          </p:cNvPr>
          <p:cNvCxnSpPr>
            <a:cxnSpLocks/>
            <a:endCxn id="36" idx="1"/>
          </p:cNvCxnSpPr>
          <p:nvPr/>
        </p:nvCxnSpPr>
        <p:spPr>
          <a:xfrm flipV="1">
            <a:off x="5163615" y="4206404"/>
            <a:ext cx="1979022" cy="809534"/>
          </a:xfrm>
          <a:prstGeom prst="straightConnector1">
            <a:avLst/>
          </a:prstGeom>
          <a:ln w="25400">
            <a:solidFill>
              <a:schemeClr val="tx1">
                <a:alpha val="34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7" name="Tekstiruutu 16">
            <a:extLst>
              <a:ext uri="{FF2B5EF4-FFF2-40B4-BE49-F238E27FC236}">
                <a16:creationId xmlns:a16="http://schemas.microsoft.com/office/drawing/2014/main" id="{FB8017B7-8606-436C-8EC4-079A8424D9AD}"/>
              </a:ext>
            </a:extLst>
          </p:cNvPr>
          <p:cNvSpPr txBox="1"/>
          <p:nvPr/>
        </p:nvSpPr>
        <p:spPr>
          <a:xfrm>
            <a:off x="1080203" y="1959747"/>
            <a:ext cx="1798439" cy="213585"/>
          </a:xfrm>
          <a:prstGeom prst="rect">
            <a:avLst/>
          </a:prstGeom>
          <a:noFill/>
        </p:spPr>
        <p:txBody>
          <a:bodyPr wrap="square" rtlCol="0">
            <a:spAutoFit/>
          </a:bodyPr>
          <a:lstStyle/>
          <a:p>
            <a:pPr defTabSz="685800">
              <a:defRPr/>
            </a:pPr>
            <a:r>
              <a:rPr lang="fi-FI" sz="788" dirty="0">
                <a:solidFill>
                  <a:prstClr val="black"/>
                </a:solidFill>
                <a:latin typeface="Arial" panose="020B0604020202020204" pitchFamily="34" charset="0"/>
                <a:cs typeface="Arial" panose="020B0604020202020204" pitchFamily="34" charset="0"/>
              </a:rPr>
              <a:t>Kemi</a:t>
            </a:r>
          </a:p>
        </p:txBody>
      </p:sp>
      <p:sp>
        <p:nvSpPr>
          <p:cNvPr id="18" name="Tekstiruutu 17">
            <a:extLst>
              <a:ext uri="{FF2B5EF4-FFF2-40B4-BE49-F238E27FC236}">
                <a16:creationId xmlns:a16="http://schemas.microsoft.com/office/drawing/2014/main" id="{F61679CD-B603-4995-8EA3-3D6178917BC3}"/>
              </a:ext>
            </a:extLst>
          </p:cNvPr>
          <p:cNvSpPr txBox="1"/>
          <p:nvPr/>
        </p:nvSpPr>
        <p:spPr>
          <a:xfrm>
            <a:off x="1108402" y="2796681"/>
            <a:ext cx="1359176" cy="213585"/>
          </a:xfrm>
          <a:prstGeom prst="rect">
            <a:avLst/>
          </a:prstGeom>
          <a:noFill/>
        </p:spPr>
        <p:txBody>
          <a:bodyPr wrap="square" rtlCol="0">
            <a:spAutoFit/>
          </a:bodyPr>
          <a:lstStyle/>
          <a:p>
            <a:pPr defTabSz="685800">
              <a:defRPr/>
            </a:pPr>
            <a:r>
              <a:rPr lang="fi-FI" sz="788" dirty="0">
                <a:solidFill>
                  <a:prstClr val="black"/>
                </a:solidFill>
                <a:latin typeface="Arial" panose="020B0604020202020204" pitchFamily="34" charset="0"/>
                <a:cs typeface="Arial" panose="020B0604020202020204" pitchFamily="34" charset="0"/>
              </a:rPr>
              <a:t>Kokkola</a:t>
            </a:r>
          </a:p>
        </p:txBody>
      </p:sp>
      <p:sp>
        <p:nvSpPr>
          <p:cNvPr id="19" name="Tekstiruutu 18">
            <a:extLst>
              <a:ext uri="{FF2B5EF4-FFF2-40B4-BE49-F238E27FC236}">
                <a16:creationId xmlns:a16="http://schemas.microsoft.com/office/drawing/2014/main" id="{3BD2D194-F425-44E4-BC4A-45EE0257FF8A}"/>
              </a:ext>
            </a:extLst>
          </p:cNvPr>
          <p:cNvSpPr txBox="1"/>
          <p:nvPr/>
        </p:nvSpPr>
        <p:spPr>
          <a:xfrm>
            <a:off x="8131196" y="4158974"/>
            <a:ext cx="1407319" cy="213585"/>
          </a:xfrm>
          <a:prstGeom prst="rect">
            <a:avLst/>
          </a:prstGeom>
          <a:noFill/>
        </p:spPr>
        <p:txBody>
          <a:bodyPr wrap="square" rtlCol="0">
            <a:spAutoFit/>
          </a:bodyPr>
          <a:lstStyle/>
          <a:p>
            <a:pPr defTabSz="685800">
              <a:defRPr/>
            </a:pPr>
            <a:r>
              <a:rPr lang="fi-FI" sz="788" dirty="0">
                <a:solidFill>
                  <a:prstClr val="black"/>
                </a:solidFill>
                <a:latin typeface="Arial" panose="020B0604020202020204" pitchFamily="34" charset="0"/>
                <a:cs typeface="Arial" panose="020B0604020202020204" pitchFamily="34" charset="0"/>
              </a:rPr>
              <a:t>Nokia</a:t>
            </a:r>
          </a:p>
        </p:txBody>
      </p:sp>
      <p:cxnSp>
        <p:nvCxnSpPr>
          <p:cNvPr id="20" name="Suora nuoliyhdysviiva 19">
            <a:extLst>
              <a:ext uri="{FF2B5EF4-FFF2-40B4-BE49-F238E27FC236}">
                <a16:creationId xmlns:a16="http://schemas.microsoft.com/office/drawing/2014/main" id="{5FFF34E9-A8B7-4DDB-AE80-73C01849D554}"/>
              </a:ext>
            </a:extLst>
          </p:cNvPr>
          <p:cNvCxnSpPr>
            <a:cxnSpLocks/>
            <a:endCxn id="38" idx="3"/>
          </p:cNvCxnSpPr>
          <p:nvPr/>
        </p:nvCxnSpPr>
        <p:spPr>
          <a:xfrm flipH="1" flipV="1">
            <a:off x="2732968" y="3745789"/>
            <a:ext cx="2021037" cy="1211925"/>
          </a:xfrm>
          <a:prstGeom prst="straightConnector1">
            <a:avLst/>
          </a:prstGeom>
          <a:ln w="25400">
            <a:solidFill>
              <a:schemeClr val="tx1">
                <a:alpha val="34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1" name="Tekstiruutu 20">
            <a:extLst>
              <a:ext uri="{FF2B5EF4-FFF2-40B4-BE49-F238E27FC236}">
                <a16:creationId xmlns:a16="http://schemas.microsoft.com/office/drawing/2014/main" id="{BA48DCEA-8A31-4813-A0FC-1B4F0BACB425}"/>
              </a:ext>
            </a:extLst>
          </p:cNvPr>
          <p:cNvSpPr txBox="1"/>
          <p:nvPr/>
        </p:nvSpPr>
        <p:spPr>
          <a:xfrm>
            <a:off x="1189894" y="5347730"/>
            <a:ext cx="1798439" cy="213585"/>
          </a:xfrm>
          <a:prstGeom prst="rect">
            <a:avLst/>
          </a:prstGeom>
          <a:noFill/>
        </p:spPr>
        <p:txBody>
          <a:bodyPr wrap="square" rtlCol="0">
            <a:spAutoFit/>
          </a:bodyPr>
          <a:lstStyle/>
          <a:p>
            <a:pPr defTabSz="685800">
              <a:defRPr/>
            </a:pPr>
            <a:r>
              <a:rPr lang="fi-FI" sz="788" dirty="0">
                <a:solidFill>
                  <a:prstClr val="black"/>
                </a:solidFill>
                <a:latin typeface="Arial" panose="020B0604020202020204" pitchFamily="34" charset="0"/>
                <a:cs typeface="Arial" panose="020B0604020202020204" pitchFamily="34" charset="0"/>
              </a:rPr>
              <a:t>Turku</a:t>
            </a:r>
          </a:p>
        </p:txBody>
      </p:sp>
      <p:cxnSp>
        <p:nvCxnSpPr>
          <p:cNvPr id="22" name="Suora nuoliyhdysviiva 21">
            <a:extLst>
              <a:ext uri="{FF2B5EF4-FFF2-40B4-BE49-F238E27FC236}">
                <a16:creationId xmlns:a16="http://schemas.microsoft.com/office/drawing/2014/main" id="{1A70A5BE-93A6-4311-A7A0-436E1CE41599}"/>
              </a:ext>
            </a:extLst>
          </p:cNvPr>
          <p:cNvCxnSpPr>
            <a:cxnSpLocks/>
            <a:endCxn id="34" idx="3"/>
          </p:cNvCxnSpPr>
          <p:nvPr/>
        </p:nvCxnSpPr>
        <p:spPr>
          <a:xfrm flipH="1" flipV="1">
            <a:off x="2644098" y="5363893"/>
            <a:ext cx="2174201" cy="115688"/>
          </a:xfrm>
          <a:prstGeom prst="straightConnector1">
            <a:avLst/>
          </a:prstGeom>
          <a:ln w="25400">
            <a:solidFill>
              <a:schemeClr val="tx1">
                <a:alpha val="34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3" name="Suora nuoliyhdysviiva 22">
            <a:extLst>
              <a:ext uri="{FF2B5EF4-FFF2-40B4-BE49-F238E27FC236}">
                <a16:creationId xmlns:a16="http://schemas.microsoft.com/office/drawing/2014/main" id="{231BFEC9-E401-4031-B4B0-17F9A77E8901}"/>
              </a:ext>
            </a:extLst>
          </p:cNvPr>
          <p:cNvCxnSpPr>
            <a:cxnSpLocks/>
          </p:cNvCxnSpPr>
          <p:nvPr/>
        </p:nvCxnSpPr>
        <p:spPr>
          <a:xfrm>
            <a:off x="5429296" y="5479581"/>
            <a:ext cx="1894607" cy="345092"/>
          </a:xfrm>
          <a:prstGeom prst="straightConnector1">
            <a:avLst/>
          </a:prstGeom>
          <a:ln w="25400">
            <a:solidFill>
              <a:schemeClr val="tx1">
                <a:alpha val="34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4" name="Suora nuoliyhdysviiva 23">
            <a:extLst>
              <a:ext uri="{FF2B5EF4-FFF2-40B4-BE49-F238E27FC236}">
                <a16:creationId xmlns:a16="http://schemas.microsoft.com/office/drawing/2014/main" id="{B94308B8-7632-46AB-8D76-091D66CFE959}"/>
              </a:ext>
            </a:extLst>
          </p:cNvPr>
          <p:cNvCxnSpPr>
            <a:cxnSpLocks/>
            <a:endCxn id="35" idx="1"/>
          </p:cNvCxnSpPr>
          <p:nvPr/>
        </p:nvCxnSpPr>
        <p:spPr>
          <a:xfrm flipV="1">
            <a:off x="6057066" y="2818908"/>
            <a:ext cx="839554" cy="644837"/>
          </a:xfrm>
          <a:prstGeom prst="straightConnector1">
            <a:avLst/>
          </a:prstGeom>
          <a:ln w="25400">
            <a:solidFill>
              <a:schemeClr val="tx1">
                <a:alpha val="34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5" name="Suora nuoliyhdysviiva 24">
            <a:extLst>
              <a:ext uri="{FF2B5EF4-FFF2-40B4-BE49-F238E27FC236}">
                <a16:creationId xmlns:a16="http://schemas.microsoft.com/office/drawing/2014/main" id="{EF7FE9CA-7E1B-446A-A244-BA0F96E583B8}"/>
              </a:ext>
            </a:extLst>
          </p:cNvPr>
          <p:cNvCxnSpPr>
            <a:cxnSpLocks/>
            <a:endCxn id="40" idx="3"/>
          </p:cNvCxnSpPr>
          <p:nvPr/>
        </p:nvCxnSpPr>
        <p:spPr>
          <a:xfrm flipH="1" flipV="1">
            <a:off x="2732968" y="4550074"/>
            <a:ext cx="2428734" cy="777698"/>
          </a:xfrm>
          <a:prstGeom prst="straightConnector1">
            <a:avLst/>
          </a:prstGeom>
          <a:ln w="25400">
            <a:solidFill>
              <a:schemeClr val="tx1">
                <a:alpha val="34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6" name="Tekstiruutu 25">
            <a:extLst>
              <a:ext uri="{FF2B5EF4-FFF2-40B4-BE49-F238E27FC236}">
                <a16:creationId xmlns:a16="http://schemas.microsoft.com/office/drawing/2014/main" id="{AEE7DFA8-12F8-447C-B31D-0929152D6CE0}"/>
              </a:ext>
            </a:extLst>
          </p:cNvPr>
          <p:cNvSpPr txBox="1"/>
          <p:nvPr/>
        </p:nvSpPr>
        <p:spPr>
          <a:xfrm>
            <a:off x="1168070" y="3663632"/>
            <a:ext cx="1359176" cy="213585"/>
          </a:xfrm>
          <a:prstGeom prst="rect">
            <a:avLst/>
          </a:prstGeom>
          <a:noFill/>
        </p:spPr>
        <p:txBody>
          <a:bodyPr wrap="square" rtlCol="0">
            <a:spAutoFit/>
          </a:bodyPr>
          <a:lstStyle/>
          <a:p>
            <a:pPr defTabSz="685800">
              <a:defRPr/>
            </a:pPr>
            <a:r>
              <a:rPr lang="fi-FI" sz="788" dirty="0">
                <a:solidFill>
                  <a:prstClr val="black"/>
                </a:solidFill>
                <a:latin typeface="Arial" panose="020B0604020202020204" pitchFamily="34" charset="0"/>
                <a:cs typeface="Arial" panose="020B0604020202020204" pitchFamily="34" charset="0"/>
              </a:rPr>
              <a:t>Pori</a:t>
            </a:r>
          </a:p>
        </p:txBody>
      </p:sp>
      <p:sp>
        <p:nvSpPr>
          <p:cNvPr id="27" name="Tekstiruutu 26">
            <a:extLst>
              <a:ext uri="{FF2B5EF4-FFF2-40B4-BE49-F238E27FC236}">
                <a16:creationId xmlns:a16="http://schemas.microsoft.com/office/drawing/2014/main" id="{01D1889A-1F35-4BAD-80CE-C1F20C2ECD1D}"/>
              </a:ext>
            </a:extLst>
          </p:cNvPr>
          <p:cNvSpPr txBox="1"/>
          <p:nvPr/>
        </p:nvSpPr>
        <p:spPr>
          <a:xfrm>
            <a:off x="8226423" y="5729454"/>
            <a:ext cx="1407319" cy="213585"/>
          </a:xfrm>
          <a:prstGeom prst="rect">
            <a:avLst/>
          </a:prstGeom>
          <a:noFill/>
        </p:spPr>
        <p:txBody>
          <a:bodyPr wrap="square" rtlCol="0">
            <a:spAutoFit/>
          </a:bodyPr>
          <a:lstStyle/>
          <a:p>
            <a:pPr defTabSz="685800">
              <a:defRPr/>
            </a:pPr>
            <a:r>
              <a:rPr lang="fi-FI" sz="788" dirty="0">
                <a:solidFill>
                  <a:prstClr val="black"/>
                </a:solidFill>
                <a:latin typeface="Arial" panose="020B0604020202020204" pitchFamily="34" charset="0"/>
                <a:cs typeface="Arial" panose="020B0604020202020204" pitchFamily="34" charset="0"/>
              </a:rPr>
              <a:t>Porvoo</a:t>
            </a:r>
          </a:p>
        </p:txBody>
      </p:sp>
      <p:cxnSp>
        <p:nvCxnSpPr>
          <p:cNvPr id="28" name="Suora nuoliyhdysviiva 27">
            <a:extLst>
              <a:ext uri="{FF2B5EF4-FFF2-40B4-BE49-F238E27FC236}">
                <a16:creationId xmlns:a16="http://schemas.microsoft.com/office/drawing/2014/main" id="{4BD8A806-D071-45DE-9345-A15AF61DB9BD}"/>
              </a:ext>
            </a:extLst>
          </p:cNvPr>
          <p:cNvCxnSpPr>
            <a:cxnSpLocks/>
            <a:endCxn id="37" idx="3"/>
          </p:cNvCxnSpPr>
          <p:nvPr/>
        </p:nvCxnSpPr>
        <p:spPr>
          <a:xfrm flipH="1">
            <a:off x="4375092" y="5522662"/>
            <a:ext cx="690860" cy="434605"/>
          </a:xfrm>
          <a:prstGeom prst="straightConnector1">
            <a:avLst/>
          </a:prstGeom>
          <a:ln w="25400">
            <a:solidFill>
              <a:schemeClr val="tx1">
                <a:alpha val="34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9" name="Tekstiruutu 28">
            <a:extLst>
              <a:ext uri="{FF2B5EF4-FFF2-40B4-BE49-F238E27FC236}">
                <a16:creationId xmlns:a16="http://schemas.microsoft.com/office/drawing/2014/main" id="{94A44721-37CB-4E2A-8F39-737E67684A29}"/>
              </a:ext>
            </a:extLst>
          </p:cNvPr>
          <p:cNvSpPr txBox="1"/>
          <p:nvPr/>
        </p:nvSpPr>
        <p:spPr>
          <a:xfrm>
            <a:off x="2644097" y="5897732"/>
            <a:ext cx="1798439" cy="213585"/>
          </a:xfrm>
          <a:prstGeom prst="rect">
            <a:avLst/>
          </a:prstGeom>
          <a:noFill/>
        </p:spPr>
        <p:txBody>
          <a:bodyPr wrap="square" rtlCol="0">
            <a:spAutoFit/>
          </a:bodyPr>
          <a:lstStyle/>
          <a:p>
            <a:pPr defTabSz="685800">
              <a:defRPr/>
            </a:pPr>
            <a:r>
              <a:rPr lang="fi-FI" sz="788" dirty="0">
                <a:solidFill>
                  <a:prstClr val="black"/>
                </a:solidFill>
                <a:latin typeface="Arial" panose="020B0604020202020204" pitchFamily="34" charset="0"/>
                <a:cs typeface="Arial" panose="020B0604020202020204" pitchFamily="34" charset="0"/>
              </a:rPr>
              <a:t>Salo</a:t>
            </a:r>
          </a:p>
        </p:txBody>
      </p:sp>
      <p:cxnSp>
        <p:nvCxnSpPr>
          <p:cNvPr id="30" name="Suora nuoliyhdysviiva 29">
            <a:extLst>
              <a:ext uri="{FF2B5EF4-FFF2-40B4-BE49-F238E27FC236}">
                <a16:creationId xmlns:a16="http://schemas.microsoft.com/office/drawing/2014/main" id="{E5F0819B-BBA5-46D6-A250-A2DD8BE2EF05}"/>
              </a:ext>
            </a:extLst>
          </p:cNvPr>
          <p:cNvCxnSpPr>
            <a:cxnSpLocks/>
          </p:cNvCxnSpPr>
          <p:nvPr/>
        </p:nvCxnSpPr>
        <p:spPr>
          <a:xfrm flipV="1">
            <a:off x="5268266" y="5018983"/>
            <a:ext cx="1924116" cy="334706"/>
          </a:xfrm>
          <a:prstGeom prst="straightConnector1">
            <a:avLst/>
          </a:prstGeom>
          <a:ln w="25400">
            <a:solidFill>
              <a:schemeClr val="tx1">
                <a:alpha val="34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1" name="Suorakulmio 30">
            <a:extLst>
              <a:ext uri="{FF2B5EF4-FFF2-40B4-BE49-F238E27FC236}">
                <a16:creationId xmlns:a16="http://schemas.microsoft.com/office/drawing/2014/main" id="{3A12EE53-1195-4480-8EED-36BC341D8FC3}"/>
              </a:ext>
            </a:extLst>
          </p:cNvPr>
          <p:cNvSpPr/>
          <p:nvPr/>
        </p:nvSpPr>
        <p:spPr>
          <a:xfrm>
            <a:off x="8122774" y="4853061"/>
            <a:ext cx="596638" cy="213585"/>
          </a:xfrm>
          <a:prstGeom prst="rect">
            <a:avLst/>
          </a:prstGeom>
        </p:spPr>
        <p:txBody>
          <a:bodyPr wrap="square">
            <a:spAutoFit/>
          </a:bodyPr>
          <a:lstStyle/>
          <a:p>
            <a:pPr defTabSz="685800">
              <a:defRPr/>
            </a:pPr>
            <a:r>
              <a:rPr lang="fi-FI" sz="788" dirty="0">
                <a:solidFill>
                  <a:prstClr val="black"/>
                </a:solidFill>
                <a:latin typeface="Arial" panose="020B0604020202020204" pitchFamily="34" charset="0"/>
                <a:cs typeface="Arial" panose="020B0604020202020204" pitchFamily="34" charset="0"/>
              </a:rPr>
              <a:t>Riihimäki</a:t>
            </a:r>
          </a:p>
        </p:txBody>
      </p:sp>
      <p:sp>
        <p:nvSpPr>
          <p:cNvPr id="32" name="Suorakulmio: Pyöristetyt kulmat 31">
            <a:extLst>
              <a:ext uri="{FF2B5EF4-FFF2-40B4-BE49-F238E27FC236}">
                <a16:creationId xmlns:a16="http://schemas.microsoft.com/office/drawing/2014/main" id="{CEB9099D-9EC3-4785-8CE6-9DCD2867BC3C}"/>
              </a:ext>
            </a:extLst>
          </p:cNvPr>
          <p:cNvSpPr>
            <a:spLocks noChangeAspect="1"/>
          </p:cNvSpPr>
          <p:nvPr/>
        </p:nvSpPr>
        <p:spPr>
          <a:xfrm>
            <a:off x="1743316" y="1815875"/>
            <a:ext cx="1059137" cy="391622"/>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33" name="Suorakulmio: Pyöristetyt kulmat 32">
            <a:extLst>
              <a:ext uri="{FF2B5EF4-FFF2-40B4-BE49-F238E27FC236}">
                <a16:creationId xmlns:a16="http://schemas.microsoft.com/office/drawing/2014/main" id="{38E43289-4402-4735-A165-146FFDAF4113}"/>
              </a:ext>
            </a:extLst>
          </p:cNvPr>
          <p:cNvSpPr>
            <a:spLocks noChangeAspect="1"/>
          </p:cNvSpPr>
          <p:nvPr/>
        </p:nvSpPr>
        <p:spPr>
          <a:xfrm>
            <a:off x="1635470" y="2662954"/>
            <a:ext cx="1060157" cy="455795"/>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34" name="Suorakulmio: Pyöristetyt kulmat 33">
            <a:extLst>
              <a:ext uri="{FF2B5EF4-FFF2-40B4-BE49-F238E27FC236}">
                <a16:creationId xmlns:a16="http://schemas.microsoft.com/office/drawing/2014/main" id="{9D4186FD-69F8-4784-A934-A64B4BE4CF46}"/>
              </a:ext>
            </a:extLst>
          </p:cNvPr>
          <p:cNvSpPr>
            <a:spLocks noChangeAspect="1"/>
          </p:cNvSpPr>
          <p:nvPr/>
        </p:nvSpPr>
        <p:spPr>
          <a:xfrm>
            <a:off x="1720724" y="5088682"/>
            <a:ext cx="923373" cy="550424"/>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35" name="Suorakulmio: Pyöristetyt kulmat 34">
            <a:extLst>
              <a:ext uri="{FF2B5EF4-FFF2-40B4-BE49-F238E27FC236}">
                <a16:creationId xmlns:a16="http://schemas.microsoft.com/office/drawing/2014/main" id="{9B76D2EB-C9FB-465D-BECA-33C4946E0866}"/>
              </a:ext>
            </a:extLst>
          </p:cNvPr>
          <p:cNvSpPr>
            <a:spLocks noChangeAspect="1"/>
          </p:cNvSpPr>
          <p:nvPr/>
        </p:nvSpPr>
        <p:spPr>
          <a:xfrm>
            <a:off x="6896619" y="2650699"/>
            <a:ext cx="1126869" cy="336419"/>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36" name="Suorakulmio: Pyöristetyt kulmat 35">
            <a:extLst>
              <a:ext uri="{FF2B5EF4-FFF2-40B4-BE49-F238E27FC236}">
                <a16:creationId xmlns:a16="http://schemas.microsoft.com/office/drawing/2014/main" id="{6FED75AC-ED49-43F6-8F0E-1A42CBEE26E5}"/>
              </a:ext>
            </a:extLst>
          </p:cNvPr>
          <p:cNvSpPr>
            <a:spLocks noChangeAspect="1"/>
          </p:cNvSpPr>
          <p:nvPr/>
        </p:nvSpPr>
        <p:spPr>
          <a:xfrm>
            <a:off x="7142637" y="4043593"/>
            <a:ext cx="880649" cy="325622"/>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37" name="Suorakulmio: Pyöristetyt kulmat 36">
            <a:extLst>
              <a:ext uri="{FF2B5EF4-FFF2-40B4-BE49-F238E27FC236}">
                <a16:creationId xmlns:a16="http://schemas.microsoft.com/office/drawing/2014/main" id="{A93B9563-43E6-4BF4-A98A-C4882B469F9E}"/>
              </a:ext>
            </a:extLst>
          </p:cNvPr>
          <p:cNvSpPr>
            <a:spLocks noChangeAspect="1"/>
          </p:cNvSpPr>
          <p:nvPr/>
        </p:nvSpPr>
        <p:spPr>
          <a:xfrm>
            <a:off x="3016546" y="5740954"/>
            <a:ext cx="1358546" cy="432625"/>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38" name="Suorakulmio: Pyöristetyt kulmat 37">
            <a:extLst>
              <a:ext uri="{FF2B5EF4-FFF2-40B4-BE49-F238E27FC236}">
                <a16:creationId xmlns:a16="http://schemas.microsoft.com/office/drawing/2014/main" id="{392D7171-C072-4BE6-8842-94099800DC53}"/>
              </a:ext>
            </a:extLst>
          </p:cNvPr>
          <p:cNvSpPr>
            <a:spLocks noChangeAspect="1"/>
          </p:cNvSpPr>
          <p:nvPr/>
        </p:nvSpPr>
        <p:spPr>
          <a:xfrm>
            <a:off x="1702002" y="3555186"/>
            <a:ext cx="1030966" cy="381206"/>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39" name="Suorakulmio: Pyöristetyt kulmat 38">
            <a:extLst>
              <a:ext uri="{FF2B5EF4-FFF2-40B4-BE49-F238E27FC236}">
                <a16:creationId xmlns:a16="http://schemas.microsoft.com/office/drawing/2014/main" id="{D448553D-3B00-4434-A275-21D03537FCD2}"/>
              </a:ext>
            </a:extLst>
          </p:cNvPr>
          <p:cNvSpPr>
            <a:spLocks noChangeAspect="1"/>
          </p:cNvSpPr>
          <p:nvPr/>
        </p:nvSpPr>
        <p:spPr>
          <a:xfrm>
            <a:off x="7192382" y="5645806"/>
            <a:ext cx="852409" cy="316649"/>
          </a:xfrm>
          <a:prstGeom prst="round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40" name="Suorakulmio: Pyöristetyt kulmat 39">
            <a:extLst>
              <a:ext uri="{FF2B5EF4-FFF2-40B4-BE49-F238E27FC236}">
                <a16:creationId xmlns:a16="http://schemas.microsoft.com/office/drawing/2014/main" id="{EF3CDE6F-5AC7-4B45-BDAC-614019C9E69E}"/>
              </a:ext>
            </a:extLst>
          </p:cNvPr>
          <p:cNvSpPr/>
          <p:nvPr/>
        </p:nvSpPr>
        <p:spPr>
          <a:xfrm>
            <a:off x="1635470" y="4369215"/>
            <a:ext cx="1097498" cy="361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srgbClr val="92D050"/>
                </a:solidFill>
              </a:rPr>
              <a:t>Forssa</a:t>
            </a:r>
          </a:p>
        </p:txBody>
      </p:sp>
      <p:sp>
        <p:nvSpPr>
          <p:cNvPr id="41" name="Suorakulmio: Pyöristetyt kulmat 40">
            <a:extLst>
              <a:ext uri="{FF2B5EF4-FFF2-40B4-BE49-F238E27FC236}">
                <a16:creationId xmlns:a16="http://schemas.microsoft.com/office/drawing/2014/main" id="{6C96B641-EB75-44A5-AC58-EBAFCF9FB87A}"/>
              </a:ext>
            </a:extLst>
          </p:cNvPr>
          <p:cNvSpPr/>
          <p:nvPr/>
        </p:nvSpPr>
        <p:spPr>
          <a:xfrm>
            <a:off x="7044473" y="4730933"/>
            <a:ext cx="1012856" cy="4108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white"/>
                </a:solidFill>
              </a:rPr>
              <a:t>Riihimäki</a:t>
            </a:r>
          </a:p>
        </p:txBody>
      </p:sp>
      <p:sp>
        <p:nvSpPr>
          <p:cNvPr id="42" name="Tekstiruutu 41">
            <a:extLst>
              <a:ext uri="{FF2B5EF4-FFF2-40B4-BE49-F238E27FC236}">
                <a16:creationId xmlns:a16="http://schemas.microsoft.com/office/drawing/2014/main" id="{983E8CD0-6D89-4B95-AA52-EE9D648C9F2B}"/>
              </a:ext>
            </a:extLst>
          </p:cNvPr>
          <p:cNvSpPr txBox="1"/>
          <p:nvPr/>
        </p:nvSpPr>
        <p:spPr>
          <a:xfrm>
            <a:off x="1144450" y="4501746"/>
            <a:ext cx="707138" cy="213585"/>
          </a:xfrm>
          <a:prstGeom prst="rect">
            <a:avLst/>
          </a:prstGeom>
          <a:noFill/>
        </p:spPr>
        <p:txBody>
          <a:bodyPr wrap="square" rtlCol="0">
            <a:spAutoFit/>
          </a:bodyPr>
          <a:lstStyle/>
          <a:p>
            <a:pPr defTabSz="685800">
              <a:defRPr/>
            </a:pPr>
            <a:r>
              <a:rPr lang="fi-FI" sz="788" dirty="0">
                <a:solidFill>
                  <a:prstClr val="black"/>
                </a:solidFill>
                <a:latin typeface="Arial" panose="020B0604020202020204" pitchFamily="34" charset="0"/>
                <a:cs typeface="Arial" panose="020B0604020202020204" pitchFamily="34" charset="0"/>
              </a:rPr>
              <a:t>Forssa</a:t>
            </a:r>
          </a:p>
        </p:txBody>
      </p:sp>
      <p:pic>
        <p:nvPicPr>
          <p:cNvPr id="43" name="Kuva 42">
            <a:extLst>
              <a:ext uri="{FF2B5EF4-FFF2-40B4-BE49-F238E27FC236}">
                <a16:creationId xmlns:a16="http://schemas.microsoft.com/office/drawing/2014/main" id="{0E6FD784-B973-436D-BAAD-C5FDE9CA871A}"/>
              </a:ext>
            </a:extLst>
          </p:cNvPr>
          <p:cNvPicPr>
            <a:picLocks noChangeAspect="1"/>
          </p:cNvPicPr>
          <p:nvPr/>
        </p:nvPicPr>
        <p:blipFill>
          <a:blip r:embed="rId11"/>
          <a:stretch>
            <a:fillRect/>
          </a:stretch>
        </p:blipFill>
        <p:spPr>
          <a:xfrm>
            <a:off x="354505" y="6074713"/>
            <a:ext cx="1341846" cy="510279"/>
          </a:xfrm>
          <a:prstGeom prst="rect">
            <a:avLst/>
          </a:prstGeom>
        </p:spPr>
      </p:pic>
      <p:pic>
        <p:nvPicPr>
          <p:cNvPr id="44" name="Kuva 43">
            <a:extLst>
              <a:ext uri="{FF2B5EF4-FFF2-40B4-BE49-F238E27FC236}">
                <a16:creationId xmlns:a16="http://schemas.microsoft.com/office/drawing/2014/main" id="{65BBE2B0-87B6-4217-9F52-20D7782D3A91}"/>
              </a:ext>
            </a:extLst>
          </p:cNvPr>
          <p:cNvPicPr>
            <a:picLocks noChangeAspect="1"/>
          </p:cNvPicPr>
          <p:nvPr/>
        </p:nvPicPr>
        <p:blipFill>
          <a:blip r:embed="rId12"/>
          <a:stretch>
            <a:fillRect/>
          </a:stretch>
        </p:blipFill>
        <p:spPr>
          <a:xfrm>
            <a:off x="4996843" y="6074713"/>
            <a:ext cx="786452" cy="580694"/>
          </a:xfrm>
          <a:prstGeom prst="rect">
            <a:avLst/>
          </a:prstGeom>
        </p:spPr>
      </p:pic>
    </p:spTree>
    <p:extLst>
      <p:ext uri="{BB962C8B-B14F-4D97-AF65-F5344CB8AC3E}">
        <p14:creationId xmlns:p14="http://schemas.microsoft.com/office/powerpoint/2010/main" val="3597249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Sisällön paikkamerkki 5">
            <a:extLst>
              <a:ext uri="{FF2B5EF4-FFF2-40B4-BE49-F238E27FC236}">
                <a16:creationId xmlns:a16="http://schemas.microsoft.com/office/drawing/2014/main" id="{5D408BAE-7044-4434-84E2-DAAAED6DFD94}"/>
              </a:ext>
            </a:extLst>
          </p:cNvPr>
          <p:cNvSpPr>
            <a:spLocks noGrp="1"/>
          </p:cNvSpPr>
          <p:nvPr>
            <p:ph sz="half" idx="1"/>
          </p:nvPr>
        </p:nvSpPr>
        <p:spPr>
          <a:xfrm>
            <a:off x="506896" y="2315955"/>
            <a:ext cx="5181600" cy="4351338"/>
          </a:xfrm>
        </p:spPr>
        <p:txBody>
          <a:bodyPr/>
          <a:lstStyle/>
          <a:p>
            <a:pPr marL="0" indent="0" defTabSz="571500">
              <a:buNone/>
            </a:pPr>
            <a:r>
              <a:rPr lang="fi-FI" sz="1800" dirty="0">
                <a:solidFill>
                  <a:prstClr val="black"/>
                </a:solidFill>
                <a:latin typeface="Arial" pitchFamily="34" charset="0"/>
                <a:ea typeface="MS PGothic" pitchFamily="34" charset="-128"/>
              </a:rPr>
              <a:t> </a:t>
            </a:r>
          </a:p>
          <a:p>
            <a:pPr defTabSz="457200" fontAlgn="base">
              <a:spcBef>
                <a:spcPct val="0"/>
              </a:spcBef>
              <a:spcAft>
                <a:spcPct val="0"/>
              </a:spcAft>
            </a:pPr>
            <a:r>
              <a:rPr lang="fi-FI" sz="1800" dirty="0">
                <a:solidFill>
                  <a:prstClr val="black"/>
                </a:solidFill>
                <a:latin typeface="Arial" pitchFamily="34" charset="0"/>
                <a:ea typeface="MS PGothic" pitchFamily="34" charset="-128"/>
              </a:rPr>
              <a:t> Global Markets</a:t>
            </a:r>
          </a:p>
          <a:p>
            <a:pPr defTabSz="457200" fontAlgn="base">
              <a:spcBef>
                <a:spcPct val="0"/>
              </a:spcBef>
              <a:spcAft>
                <a:spcPct val="0"/>
              </a:spcAft>
            </a:pPr>
            <a:r>
              <a:rPr lang="fi-FI" sz="1800" dirty="0">
                <a:solidFill>
                  <a:prstClr val="black"/>
                </a:solidFill>
                <a:latin typeface="Arial" pitchFamily="34" charset="0"/>
                <a:ea typeface="MS PGothic" pitchFamily="34" charset="-128"/>
              </a:rPr>
              <a:t> </a:t>
            </a:r>
            <a:r>
              <a:rPr lang="fi-FI" sz="1800" dirty="0" err="1">
                <a:solidFill>
                  <a:prstClr val="black"/>
                </a:solidFill>
                <a:latin typeface="Arial" pitchFamily="34" charset="0"/>
                <a:ea typeface="MS PGothic" pitchFamily="34" charset="-128"/>
              </a:rPr>
              <a:t>Good</a:t>
            </a:r>
            <a:r>
              <a:rPr lang="fi-FI" sz="1800" dirty="0">
                <a:solidFill>
                  <a:prstClr val="black"/>
                </a:solidFill>
                <a:latin typeface="Arial" pitchFamily="34" charset="0"/>
                <a:ea typeface="MS PGothic" pitchFamily="34" charset="-128"/>
              </a:rPr>
              <a:t> </a:t>
            </a:r>
            <a:r>
              <a:rPr lang="fi-FI" sz="1800" dirty="0" err="1">
                <a:solidFill>
                  <a:prstClr val="black"/>
                </a:solidFill>
                <a:latin typeface="Arial" pitchFamily="34" charset="0"/>
                <a:ea typeface="MS PGothic" pitchFamily="34" charset="-128"/>
              </a:rPr>
              <a:t>Connections</a:t>
            </a:r>
            <a:endParaRPr lang="fi-FI" sz="1800" dirty="0">
              <a:solidFill>
                <a:prstClr val="black"/>
              </a:solidFill>
              <a:latin typeface="Arial" pitchFamily="34" charset="0"/>
              <a:ea typeface="MS PGothic" pitchFamily="34" charset="-128"/>
            </a:endParaRPr>
          </a:p>
          <a:p>
            <a:pPr defTabSz="457200" fontAlgn="base">
              <a:spcBef>
                <a:spcPct val="0"/>
              </a:spcBef>
              <a:spcAft>
                <a:spcPct val="0"/>
              </a:spcAft>
            </a:pPr>
            <a:r>
              <a:rPr lang="fi-FI" sz="1800" dirty="0">
                <a:solidFill>
                  <a:prstClr val="black"/>
                </a:solidFill>
                <a:latin typeface="Arial" pitchFamily="34" charset="0"/>
                <a:ea typeface="MS PGothic" pitchFamily="34" charset="-128"/>
              </a:rPr>
              <a:t> </a:t>
            </a:r>
            <a:r>
              <a:rPr lang="fi-FI" sz="1800" dirty="0" err="1">
                <a:solidFill>
                  <a:prstClr val="black"/>
                </a:solidFill>
                <a:latin typeface="Arial" pitchFamily="34" charset="0"/>
                <a:ea typeface="MS PGothic" pitchFamily="34" charset="-128"/>
              </a:rPr>
              <a:t>Arctic</a:t>
            </a:r>
            <a:r>
              <a:rPr lang="fi-FI" sz="1800" dirty="0">
                <a:solidFill>
                  <a:prstClr val="black"/>
                </a:solidFill>
                <a:latin typeface="Arial" pitchFamily="34" charset="0"/>
                <a:ea typeface="MS PGothic" pitchFamily="34" charset="-128"/>
              </a:rPr>
              <a:t> Solutions</a:t>
            </a:r>
          </a:p>
          <a:p>
            <a:pPr defTabSz="457200" fontAlgn="base">
              <a:spcBef>
                <a:spcPct val="0"/>
              </a:spcBef>
              <a:spcAft>
                <a:spcPct val="0"/>
              </a:spcAft>
            </a:pPr>
            <a:r>
              <a:rPr lang="fi-FI" sz="1800" dirty="0">
                <a:solidFill>
                  <a:prstClr val="black"/>
                </a:solidFill>
                <a:latin typeface="Arial" pitchFamily="34" charset="0"/>
                <a:ea typeface="MS PGothic" pitchFamily="34" charset="-128"/>
              </a:rPr>
              <a:t> </a:t>
            </a:r>
            <a:r>
              <a:rPr lang="fi-FI" sz="1800" dirty="0" err="1">
                <a:solidFill>
                  <a:prstClr val="black"/>
                </a:solidFill>
                <a:latin typeface="Arial" pitchFamily="34" charset="0"/>
                <a:ea typeface="MS PGothic" pitchFamily="34" charset="-128"/>
              </a:rPr>
              <a:t>Cleantech</a:t>
            </a:r>
            <a:r>
              <a:rPr lang="fi-FI" sz="1800" dirty="0">
                <a:solidFill>
                  <a:prstClr val="black"/>
                </a:solidFill>
                <a:latin typeface="Arial" pitchFamily="34" charset="0"/>
                <a:ea typeface="MS PGothic" pitchFamily="34" charset="-128"/>
              </a:rPr>
              <a:t> Solutions</a:t>
            </a:r>
          </a:p>
          <a:p>
            <a:pPr defTabSz="457200" fontAlgn="base">
              <a:spcBef>
                <a:spcPct val="0"/>
              </a:spcBef>
              <a:spcAft>
                <a:spcPct val="0"/>
              </a:spcAft>
            </a:pPr>
            <a:r>
              <a:rPr lang="fi-FI" sz="1800" dirty="0">
                <a:solidFill>
                  <a:prstClr val="black"/>
                </a:solidFill>
                <a:latin typeface="Arial" pitchFamily="34" charset="0"/>
                <a:ea typeface="MS PGothic" pitchFamily="34" charset="-128"/>
              </a:rPr>
              <a:t> 5 </a:t>
            </a:r>
            <a:r>
              <a:rPr lang="fi-FI" sz="1800" dirty="0" err="1">
                <a:solidFill>
                  <a:prstClr val="black"/>
                </a:solidFill>
                <a:latin typeface="Arial" pitchFamily="34" charset="0"/>
                <a:ea typeface="MS PGothic" pitchFamily="34" charset="-128"/>
              </a:rPr>
              <a:t>Bio</a:t>
            </a:r>
            <a:r>
              <a:rPr lang="fi-FI" sz="1800" dirty="0">
                <a:solidFill>
                  <a:prstClr val="black"/>
                </a:solidFill>
                <a:latin typeface="Arial" pitchFamily="34" charset="0"/>
                <a:ea typeface="MS PGothic" pitchFamily="34" charset="-128"/>
              </a:rPr>
              <a:t> </a:t>
            </a:r>
            <a:r>
              <a:rPr lang="fi-FI" sz="1800" dirty="0" err="1">
                <a:solidFill>
                  <a:prstClr val="black"/>
                </a:solidFill>
                <a:latin typeface="Arial" pitchFamily="34" charset="0"/>
                <a:ea typeface="MS PGothic" pitchFamily="34" charset="-128"/>
              </a:rPr>
              <a:t>Refineries</a:t>
            </a:r>
            <a:endParaRPr lang="fi-FI" sz="1800" dirty="0">
              <a:solidFill>
                <a:prstClr val="black"/>
              </a:solidFill>
              <a:latin typeface="Arial" pitchFamily="34" charset="0"/>
              <a:ea typeface="MS PGothic" pitchFamily="34" charset="-128"/>
            </a:endParaRPr>
          </a:p>
          <a:p>
            <a:pPr defTabSz="457200" fontAlgn="base">
              <a:spcBef>
                <a:spcPct val="0"/>
              </a:spcBef>
              <a:spcAft>
                <a:spcPct val="0"/>
              </a:spcAft>
            </a:pPr>
            <a:r>
              <a:rPr lang="fi-FI" sz="1800" dirty="0">
                <a:solidFill>
                  <a:prstClr val="black"/>
                </a:solidFill>
                <a:latin typeface="Arial" pitchFamily="34" charset="0"/>
                <a:ea typeface="MS PGothic" pitchFamily="34" charset="-128"/>
              </a:rPr>
              <a:t> 32 </a:t>
            </a:r>
            <a:r>
              <a:rPr lang="fi-FI" sz="1800" dirty="0" err="1">
                <a:solidFill>
                  <a:prstClr val="black"/>
                </a:solidFill>
                <a:latin typeface="Arial" pitchFamily="34" charset="0"/>
                <a:ea typeface="MS PGothic" pitchFamily="34" charset="-128"/>
              </a:rPr>
              <a:t>Sawmills</a:t>
            </a:r>
            <a:endParaRPr lang="fi-FI" sz="1800" dirty="0">
              <a:solidFill>
                <a:prstClr val="black"/>
              </a:solidFill>
              <a:latin typeface="Arial" pitchFamily="34" charset="0"/>
              <a:ea typeface="MS PGothic" pitchFamily="34" charset="-128"/>
            </a:endParaRPr>
          </a:p>
          <a:p>
            <a:pPr defTabSz="457200" fontAlgn="base">
              <a:spcBef>
                <a:spcPct val="0"/>
              </a:spcBef>
              <a:spcAft>
                <a:spcPct val="0"/>
              </a:spcAft>
            </a:pPr>
            <a:r>
              <a:rPr lang="fi-FI" sz="1800" dirty="0">
                <a:solidFill>
                  <a:prstClr val="black"/>
                </a:solidFill>
                <a:latin typeface="Arial" pitchFamily="34" charset="0"/>
                <a:ea typeface="MS PGothic" pitchFamily="34" charset="-128"/>
              </a:rPr>
              <a:t> 16 </a:t>
            </a:r>
            <a:r>
              <a:rPr lang="fi-FI" sz="1800" dirty="0" err="1">
                <a:solidFill>
                  <a:prstClr val="black"/>
                </a:solidFill>
                <a:latin typeface="Arial" pitchFamily="34" charset="0"/>
                <a:ea typeface="MS PGothic" pitchFamily="34" charset="-128"/>
              </a:rPr>
              <a:t>Mines</a:t>
            </a:r>
            <a:endParaRPr lang="fi-FI" sz="1800" dirty="0">
              <a:solidFill>
                <a:prstClr val="black"/>
              </a:solidFill>
              <a:latin typeface="Arial" pitchFamily="34" charset="0"/>
              <a:ea typeface="MS PGothic" pitchFamily="34" charset="-128"/>
            </a:endParaRPr>
          </a:p>
          <a:p>
            <a:pPr defTabSz="457200" fontAlgn="base">
              <a:spcBef>
                <a:spcPct val="0"/>
              </a:spcBef>
              <a:spcAft>
                <a:spcPct val="0"/>
              </a:spcAft>
            </a:pPr>
            <a:r>
              <a:rPr lang="fi-FI" sz="1800" dirty="0">
                <a:solidFill>
                  <a:prstClr val="black"/>
                </a:solidFill>
                <a:latin typeface="Arial" pitchFamily="34" charset="0"/>
                <a:ea typeface="MS PGothic" pitchFamily="34" charset="-128"/>
              </a:rPr>
              <a:t> 5 </a:t>
            </a:r>
            <a:r>
              <a:rPr lang="fi-FI" sz="1800" dirty="0" err="1">
                <a:solidFill>
                  <a:prstClr val="black"/>
                </a:solidFill>
                <a:latin typeface="Arial" pitchFamily="34" charset="0"/>
                <a:ea typeface="MS PGothic" pitchFamily="34" charset="-128"/>
              </a:rPr>
              <a:t>Metal</a:t>
            </a:r>
            <a:r>
              <a:rPr lang="fi-FI" sz="1800" dirty="0">
                <a:solidFill>
                  <a:prstClr val="black"/>
                </a:solidFill>
                <a:latin typeface="Arial" pitchFamily="34" charset="0"/>
                <a:ea typeface="MS PGothic" pitchFamily="34" charset="-128"/>
              </a:rPr>
              <a:t> </a:t>
            </a:r>
            <a:r>
              <a:rPr lang="fi-FI" sz="1800" dirty="0" err="1">
                <a:solidFill>
                  <a:prstClr val="black"/>
                </a:solidFill>
                <a:latin typeface="Arial" pitchFamily="34" charset="0"/>
                <a:ea typeface="MS PGothic" pitchFamily="34" charset="-128"/>
              </a:rPr>
              <a:t>Refineries</a:t>
            </a:r>
            <a:endParaRPr lang="fi-FI" sz="1800" dirty="0">
              <a:solidFill>
                <a:prstClr val="black"/>
              </a:solidFill>
              <a:latin typeface="Arial" pitchFamily="34" charset="0"/>
              <a:ea typeface="MS PGothic" pitchFamily="34" charset="-128"/>
            </a:endParaRPr>
          </a:p>
          <a:p>
            <a:pPr defTabSz="457200" fontAlgn="base">
              <a:spcBef>
                <a:spcPct val="0"/>
              </a:spcBef>
              <a:spcAft>
                <a:spcPct val="0"/>
              </a:spcAft>
            </a:pPr>
            <a:r>
              <a:rPr lang="fi-FI" sz="1800" dirty="0">
                <a:solidFill>
                  <a:prstClr val="black"/>
                </a:solidFill>
                <a:latin typeface="Arial" pitchFamily="34" charset="0"/>
                <a:ea typeface="MS PGothic" pitchFamily="34" charset="-128"/>
              </a:rPr>
              <a:t> 2 Aluminium </a:t>
            </a:r>
            <a:r>
              <a:rPr lang="fi-FI" sz="1800" dirty="0" err="1">
                <a:solidFill>
                  <a:prstClr val="black"/>
                </a:solidFill>
                <a:latin typeface="Arial" pitchFamily="34" charset="0"/>
                <a:ea typeface="MS PGothic" pitchFamily="34" charset="-128"/>
              </a:rPr>
              <a:t>Smelters</a:t>
            </a:r>
            <a:endParaRPr lang="fi-FI" sz="1800" dirty="0">
              <a:solidFill>
                <a:prstClr val="black"/>
              </a:solidFill>
              <a:latin typeface="Arial" pitchFamily="34" charset="0"/>
              <a:ea typeface="MS PGothic" pitchFamily="34" charset="-128"/>
            </a:endParaRPr>
          </a:p>
          <a:p>
            <a:pPr defTabSz="457200" fontAlgn="base">
              <a:spcBef>
                <a:spcPct val="0"/>
              </a:spcBef>
              <a:spcAft>
                <a:spcPct val="0"/>
              </a:spcAft>
            </a:pPr>
            <a:r>
              <a:rPr lang="fi-FI" sz="1800" dirty="0">
                <a:solidFill>
                  <a:prstClr val="black"/>
                </a:solidFill>
                <a:latin typeface="Arial" pitchFamily="34" charset="0"/>
                <a:ea typeface="MS PGothic" pitchFamily="34" charset="-128"/>
              </a:rPr>
              <a:t> 1 LNG </a:t>
            </a:r>
            <a:r>
              <a:rPr lang="fi-FI" sz="1800" dirty="0" err="1">
                <a:solidFill>
                  <a:prstClr val="black"/>
                </a:solidFill>
                <a:latin typeface="Arial" pitchFamily="34" charset="0"/>
                <a:ea typeface="MS PGothic" pitchFamily="34" charset="-128"/>
              </a:rPr>
              <a:t>Refinery</a:t>
            </a:r>
            <a:endParaRPr lang="fi-FI" sz="1800" dirty="0">
              <a:solidFill>
                <a:prstClr val="black"/>
              </a:solidFill>
              <a:latin typeface="Arial" pitchFamily="34" charset="0"/>
              <a:ea typeface="MS PGothic" pitchFamily="34" charset="-128"/>
            </a:endParaRPr>
          </a:p>
          <a:p>
            <a:pPr defTabSz="457200" fontAlgn="base">
              <a:spcBef>
                <a:spcPct val="0"/>
              </a:spcBef>
              <a:spcAft>
                <a:spcPct val="0"/>
              </a:spcAft>
            </a:pPr>
            <a:r>
              <a:rPr lang="fi-FI" sz="1800" dirty="0">
                <a:solidFill>
                  <a:prstClr val="black"/>
                </a:solidFill>
                <a:latin typeface="Arial" pitchFamily="34" charset="0"/>
                <a:ea typeface="MS PGothic" pitchFamily="34" charset="-128"/>
              </a:rPr>
              <a:t> 2 </a:t>
            </a:r>
            <a:r>
              <a:rPr lang="fi-FI" sz="1800" dirty="0" err="1">
                <a:solidFill>
                  <a:prstClr val="black"/>
                </a:solidFill>
                <a:latin typeface="Arial" pitchFamily="34" charset="0"/>
                <a:ea typeface="MS PGothic" pitchFamily="34" charset="-128"/>
              </a:rPr>
              <a:t>Chemical</a:t>
            </a:r>
            <a:r>
              <a:rPr lang="fi-FI" sz="1800" dirty="0">
                <a:solidFill>
                  <a:prstClr val="black"/>
                </a:solidFill>
                <a:latin typeface="Arial" pitchFamily="34" charset="0"/>
                <a:ea typeface="MS PGothic" pitchFamily="34" charset="-128"/>
              </a:rPr>
              <a:t> </a:t>
            </a:r>
            <a:r>
              <a:rPr lang="fi-FI" sz="1800" dirty="0" err="1">
                <a:solidFill>
                  <a:prstClr val="black"/>
                </a:solidFill>
                <a:latin typeface="Arial" pitchFamily="34" charset="0"/>
                <a:ea typeface="MS PGothic" pitchFamily="34" charset="-128"/>
              </a:rPr>
              <a:t>Plants</a:t>
            </a:r>
            <a:endParaRPr lang="fi-FI" sz="1800" dirty="0">
              <a:solidFill>
                <a:prstClr val="black"/>
              </a:solidFill>
              <a:latin typeface="Arial" pitchFamily="34" charset="0"/>
              <a:ea typeface="MS PGothic" pitchFamily="34" charset="-128"/>
            </a:endParaRPr>
          </a:p>
          <a:p>
            <a:pPr marL="0" indent="0" defTabSz="571500">
              <a:buNone/>
            </a:pPr>
            <a:endParaRPr lang="fi-FI" dirty="0"/>
          </a:p>
        </p:txBody>
      </p:sp>
      <p:pic>
        <p:nvPicPr>
          <p:cNvPr id="44" name="Kuva 43">
            <a:extLst>
              <a:ext uri="{FF2B5EF4-FFF2-40B4-BE49-F238E27FC236}">
                <a16:creationId xmlns:a16="http://schemas.microsoft.com/office/drawing/2014/main" id="{9305D737-57E0-4AD9-84AA-A28E453F0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321" y="1956902"/>
            <a:ext cx="6857879" cy="4901098"/>
          </a:xfrm>
          <a:prstGeom prst="rect">
            <a:avLst/>
          </a:prstGeom>
        </p:spPr>
      </p:pic>
      <p:pic>
        <p:nvPicPr>
          <p:cNvPr id="45" name="Kuva 44">
            <a:extLst>
              <a:ext uri="{FF2B5EF4-FFF2-40B4-BE49-F238E27FC236}">
                <a16:creationId xmlns:a16="http://schemas.microsoft.com/office/drawing/2014/main" id="{604E215A-051F-4CE7-8F32-6AD98A014CEC}"/>
              </a:ext>
            </a:extLst>
          </p:cNvPr>
          <p:cNvPicPr>
            <a:picLocks noChangeAspect="1"/>
          </p:cNvPicPr>
          <p:nvPr/>
        </p:nvPicPr>
        <p:blipFill>
          <a:blip r:embed="rId3" cstate="print"/>
          <a:stretch>
            <a:fillRect/>
          </a:stretch>
        </p:blipFill>
        <p:spPr>
          <a:xfrm>
            <a:off x="8895475" y="4208037"/>
            <a:ext cx="206697" cy="209736"/>
          </a:xfrm>
          <a:prstGeom prst="rect">
            <a:avLst/>
          </a:prstGeom>
        </p:spPr>
      </p:pic>
      <p:pic>
        <p:nvPicPr>
          <p:cNvPr id="46" name="kaivos.png" descr="/Users/avalonhki4/Desktop/Mikalle Digipolis/kaivos.png">
            <a:extLst>
              <a:ext uri="{FF2B5EF4-FFF2-40B4-BE49-F238E27FC236}">
                <a16:creationId xmlns:a16="http://schemas.microsoft.com/office/drawing/2014/main" id="{50256CB5-2C5D-4E56-A015-59280B3501AC}"/>
              </a:ext>
            </a:extLst>
          </p:cNvPr>
          <p:cNvPicPr>
            <a:picLocks noChangeAspect="1"/>
          </p:cNvPicPr>
          <p:nvPr/>
        </p:nvPicPr>
        <p:blipFill>
          <a:blip r:embed="rId4" r:link="rId5" cstate="print"/>
          <a:srcRect/>
          <a:stretch>
            <a:fillRect/>
          </a:stretch>
        </p:blipFill>
        <p:spPr>
          <a:xfrm>
            <a:off x="7415951" y="4289046"/>
            <a:ext cx="162018" cy="162018"/>
          </a:xfrm>
          <a:prstGeom prst="rect">
            <a:avLst/>
          </a:prstGeom>
        </p:spPr>
      </p:pic>
      <p:pic>
        <p:nvPicPr>
          <p:cNvPr id="47" name="Kuva 46">
            <a:extLst>
              <a:ext uri="{FF2B5EF4-FFF2-40B4-BE49-F238E27FC236}">
                <a16:creationId xmlns:a16="http://schemas.microsoft.com/office/drawing/2014/main" id="{5ABF1F7B-B545-4B51-89CD-F809EB60D70C}"/>
              </a:ext>
            </a:extLst>
          </p:cNvPr>
          <p:cNvPicPr>
            <a:picLocks noChangeAspect="1"/>
          </p:cNvPicPr>
          <p:nvPr/>
        </p:nvPicPr>
        <p:blipFill>
          <a:blip r:embed="rId3" cstate="print"/>
          <a:stretch>
            <a:fillRect/>
          </a:stretch>
        </p:blipFill>
        <p:spPr>
          <a:xfrm>
            <a:off x="8404763" y="5612193"/>
            <a:ext cx="206697" cy="209736"/>
          </a:xfrm>
          <a:prstGeom prst="rect">
            <a:avLst/>
          </a:prstGeom>
        </p:spPr>
      </p:pic>
      <p:pic>
        <p:nvPicPr>
          <p:cNvPr id="48" name="Kuva 47">
            <a:extLst>
              <a:ext uri="{FF2B5EF4-FFF2-40B4-BE49-F238E27FC236}">
                <a16:creationId xmlns:a16="http://schemas.microsoft.com/office/drawing/2014/main" id="{B8B8E45F-5972-4377-800A-F3DD9FF99B0B}"/>
              </a:ext>
            </a:extLst>
          </p:cNvPr>
          <p:cNvPicPr>
            <a:picLocks noChangeAspect="1"/>
          </p:cNvPicPr>
          <p:nvPr/>
        </p:nvPicPr>
        <p:blipFill>
          <a:blip r:embed="rId3" cstate="print"/>
          <a:stretch>
            <a:fillRect/>
          </a:stretch>
        </p:blipFill>
        <p:spPr>
          <a:xfrm>
            <a:off x="8482096" y="5084709"/>
            <a:ext cx="206697" cy="209736"/>
          </a:xfrm>
          <a:prstGeom prst="rect">
            <a:avLst/>
          </a:prstGeom>
        </p:spPr>
      </p:pic>
      <p:pic>
        <p:nvPicPr>
          <p:cNvPr id="49" name="Kuva 48">
            <a:extLst>
              <a:ext uri="{FF2B5EF4-FFF2-40B4-BE49-F238E27FC236}">
                <a16:creationId xmlns:a16="http://schemas.microsoft.com/office/drawing/2014/main" id="{33A11BDC-09D5-4EAF-BF84-AAB44AE793C8}"/>
              </a:ext>
            </a:extLst>
          </p:cNvPr>
          <p:cNvPicPr>
            <a:picLocks noChangeAspect="1"/>
          </p:cNvPicPr>
          <p:nvPr/>
        </p:nvPicPr>
        <p:blipFill>
          <a:blip r:embed="rId3" cstate="print"/>
          <a:stretch>
            <a:fillRect/>
          </a:stretch>
        </p:blipFill>
        <p:spPr>
          <a:xfrm>
            <a:off x="8688788" y="5297589"/>
            <a:ext cx="206697" cy="209736"/>
          </a:xfrm>
          <a:prstGeom prst="rect">
            <a:avLst/>
          </a:prstGeom>
        </p:spPr>
      </p:pic>
      <p:pic>
        <p:nvPicPr>
          <p:cNvPr id="50" name="Kuva 49">
            <a:extLst>
              <a:ext uri="{FF2B5EF4-FFF2-40B4-BE49-F238E27FC236}">
                <a16:creationId xmlns:a16="http://schemas.microsoft.com/office/drawing/2014/main" id="{C3E30083-A8B7-4F59-AF6C-C510D8D3D180}"/>
              </a:ext>
            </a:extLst>
          </p:cNvPr>
          <p:cNvPicPr>
            <a:picLocks noChangeAspect="1"/>
          </p:cNvPicPr>
          <p:nvPr/>
        </p:nvPicPr>
        <p:blipFill>
          <a:blip r:embed="rId3" cstate="print"/>
          <a:stretch>
            <a:fillRect/>
          </a:stretch>
        </p:blipFill>
        <p:spPr>
          <a:xfrm>
            <a:off x="8585445" y="5450175"/>
            <a:ext cx="206697" cy="209736"/>
          </a:xfrm>
          <a:prstGeom prst="rect">
            <a:avLst/>
          </a:prstGeom>
        </p:spPr>
      </p:pic>
      <p:pic>
        <p:nvPicPr>
          <p:cNvPr id="51" name="Kuva 50">
            <a:extLst>
              <a:ext uri="{FF2B5EF4-FFF2-40B4-BE49-F238E27FC236}">
                <a16:creationId xmlns:a16="http://schemas.microsoft.com/office/drawing/2014/main" id="{0976812C-BD02-4E75-BC47-8566E79A1838}"/>
              </a:ext>
            </a:extLst>
          </p:cNvPr>
          <p:cNvPicPr>
            <a:picLocks noChangeAspect="1"/>
          </p:cNvPicPr>
          <p:nvPr/>
        </p:nvPicPr>
        <p:blipFill>
          <a:blip r:embed="rId3" cstate="print"/>
          <a:stretch>
            <a:fillRect/>
          </a:stretch>
        </p:blipFill>
        <p:spPr>
          <a:xfrm>
            <a:off x="8378748" y="4979841"/>
            <a:ext cx="206697" cy="209736"/>
          </a:xfrm>
          <a:prstGeom prst="rect">
            <a:avLst/>
          </a:prstGeom>
        </p:spPr>
      </p:pic>
      <p:pic>
        <p:nvPicPr>
          <p:cNvPr id="52" name="Kuva 51">
            <a:extLst>
              <a:ext uri="{FF2B5EF4-FFF2-40B4-BE49-F238E27FC236}">
                <a16:creationId xmlns:a16="http://schemas.microsoft.com/office/drawing/2014/main" id="{43D7D25E-A789-4408-A44C-5EA7B405E431}"/>
              </a:ext>
            </a:extLst>
          </p:cNvPr>
          <p:cNvPicPr>
            <a:picLocks noChangeAspect="1"/>
          </p:cNvPicPr>
          <p:nvPr/>
        </p:nvPicPr>
        <p:blipFill>
          <a:blip r:embed="rId3" cstate="print"/>
          <a:stretch>
            <a:fillRect/>
          </a:stretch>
        </p:blipFill>
        <p:spPr>
          <a:xfrm>
            <a:off x="8198076" y="4874973"/>
            <a:ext cx="206697" cy="209736"/>
          </a:xfrm>
          <a:prstGeom prst="rect">
            <a:avLst/>
          </a:prstGeom>
        </p:spPr>
      </p:pic>
      <p:pic>
        <p:nvPicPr>
          <p:cNvPr id="53" name="Kuva 52">
            <a:extLst>
              <a:ext uri="{FF2B5EF4-FFF2-40B4-BE49-F238E27FC236}">
                <a16:creationId xmlns:a16="http://schemas.microsoft.com/office/drawing/2014/main" id="{494D9201-B3E6-4D11-9057-FA0A6CD9381A}"/>
              </a:ext>
            </a:extLst>
          </p:cNvPr>
          <p:cNvPicPr>
            <a:picLocks noChangeAspect="1"/>
          </p:cNvPicPr>
          <p:nvPr/>
        </p:nvPicPr>
        <p:blipFill>
          <a:blip r:embed="rId3" cstate="print"/>
          <a:stretch>
            <a:fillRect/>
          </a:stretch>
        </p:blipFill>
        <p:spPr>
          <a:xfrm>
            <a:off x="8275388" y="5993379"/>
            <a:ext cx="206697" cy="209736"/>
          </a:xfrm>
          <a:prstGeom prst="rect">
            <a:avLst/>
          </a:prstGeom>
        </p:spPr>
      </p:pic>
      <p:pic>
        <p:nvPicPr>
          <p:cNvPr id="54" name="Kuva 53">
            <a:extLst>
              <a:ext uri="{FF2B5EF4-FFF2-40B4-BE49-F238E27FC236}">
                <a16:creationId xmlns:a16="http://schemas.microsoft.com/office/drawing/2014/main" id="{68765681-3577-4823-B5B1-462C18DA7C80}"/>
              </a:ext>
            </a:extLst>
          </p:cNvPr>
          <p:cNvPicPr>
            <a:picLocks noChangeAspect="1"/>
          </p:cNvPicPr>
          <p:nvPr/>
        </p:nvPicPr>
        <p:blipFill>
          <a:blip r:embed="rId3" cstate="print"/>
          <a:stretch>
            <a:fillRect/>
          </a:stretch>
        </p:blipFill>
        <p:spPr>
          <a:xfrm>
            <a:off x="8139394" y="6098247"/>
            <a:ext cx="206697" cy="209736"/>
          </a:xfrm>
          <a:prstGeom prst="rect">
            <a:avLst/>
          </a:prstGeom>
        </p:spPr>
      </p:pic>
      <p:pic>
        <p:nvPicPr>
          <p:cNvPr id="55" name="Kuva 54">
            <a:extLst>
              <a:ext uri="{FF2B5EF4-FFF2-40B4-BE49-F238E27FC236}">
                <a16:creationId xmlns:a16="http://schemas.microsoft.com/office/drawing/2014/main" id="{27D39518-23E2-45A4-856B-6080F12F5554}"/>
              </a:ext>
            </a:extLst>
          </p:cNvPr>
          <p:cNvPicPr>
            <a:picLocks noChangeAspect="1"/>
          </p:cNvPicPr>
          <p:nvPr/>
        </p:nvPicPr>
        <p:blipFill>
          <a:blip r:embed="rId3" cstate="print"/>
          <a:stretch>
            <a:fillRect/>
          </a:stretch>
        </p:blipFill>
        <p:spPr>
          <a:xfrm>
            <a:off x="7681333" y="5821929"/>
            <a:ext cx="206697" cy="209736"/>
          </a:xfrm>
          <a:prstGeom prst="rect">
            <a:avLst/>
          </a:prstGeom>
        </p:spPr>
      </p:pic>
      <p:pic>
        <p:nvPicPr>
          <p:cNvPr id="56" name="Kuva 55">
            <a:extLst>
              <a:ext uri="{FF2B5EF4-FFF2-40B4-BE49-F238E27FC236}">
                <a16:creationId xmlns:a16="http://schemas.microsoft.com/office/drawing/2014/main" id="{CCCF517B-1FFC-4A2C-8742-B303626E6D92}"/>
              </a:ext>
            </a:extLst>
          </p:cNvPr>
          <p:cNvPicPr>
            <a:picLocks noChangeAspect="1"/>
          </p:cNvPicPr>
          <p:nvPr/>
        </p:nvPicPr>
        <p:blipFill>
          <a:blip r:embed="rId3" cstate="print"/>
          <a:stretch>
            <a:fillRect/>
          </a:stretch>
        </p:blipFill>
        <p:spPr>
          <a:xfrm>
            <a:off x="7681333" y="5345307"/>
            <a:ext cx="206697" cy="209736"/>
          </a:xfrm>
          <a:prstGeom prst="rect">
            <a:avLst/>
          </a:prstGeom>
        </p:spPr>
      </p:pic>
      <p:pic>
        <p:nvPicPr>
          <p:cNvPr id="57" name="Kuva 56">
            <a:extLst>
              <a:ext uri="{FF2B5EF4-FFF2-40B4-BE49-F238E27FC236}">
                <a16:creationId xmlns:a16="http://schemas.microsoft.com/office/drawing/2014/main" id="{A1ACB76C-818A-41D1-A364-C901737856BC}"/>
              </a:ext>
            </a:extLst>
          </p:cNvPr>
          <p:cNvPicPr>
            <a:picLocks noChangeAspect="1"/>
          </p:cNvPicPr>
          <p:nvPr/>
        </p:nvPicPr>
        <p:blipFill>
          <a:blip r:embed="rId3" cstate="print"/>
          <a:stretch>
            <a:fillRect/>
          </a:stretch>
        </p:blipFill>
        <p:spPr>
          <a:xfrm>
            <a:off x="7784676" y="5192721"/>
            <a:ext cx="206697" cy="209736"/>
          </a:xfrm>
          <a:prstGeom prst="rect">
            <a:avLst/>
          </a:prstGeom>
        </p:spPr>
      </p:pic>
      <p:pic>
        <p:nvPicPr>
          <p:cNvPr id="58" name="Kuva 57">
            <a:extLst>
              <a:ext uri="{FF2B5EF4-FFF2-40B4-BE49-F238E27FC236}">
                <a16:creationId xmlns:a16="http://schemas.microsoft.com/office/drawing/2014/main" id="{E9CEE073-4796-4D13-841B-7517F6168E39}"/>
              </a:ext>
            </a:extLst>
          </p:cNvPr>
          <p:cNvPicPr>
            <a:picLocks noChangeAspect="1"/>
          </p:cNvPicPr>
          <p:nvPr/>
        </p:nvPicPr>
        <p:blipFill>
          <a:blip r:embed="rId3" cstate="print"/>
          <a:stretch>
            <a:fillRect/>
          </a:stretch>
        </p:blipFill>
        <p:spPr>
          <a:xfrm>
            <a:off x="7991363" y="4979841"/>
            <a:ext cx="206697" cy="209736"/>
          </a:xfrm>
          <a:prstGeom prst="rect">
            <a:avLst/>
          </a:prstGeom>
        </p:spPr>
      </p:pic>
      <p:pic>
        <p:nvPicPr>
          <p:cNvPr id="59" name="Kuva 58">
            <a:extLst>
              <a:ext uri="{FF2B5EF4-FFF2-40B4-BE49-F238E27FC236}">
                <a16:creationId xmlns:a16="http://schemas.microsoft.com/office/drawing/2014/main" id="{C9AD8CF2-2ED8-4EE5-A12C-03F897738118}"/>
              </a:ext>
            </a:extLst>
          </p:cNvPr>
          <p:cNvPicPr>
            <a:picLocks noChangeAspect="1"/>
          </p:cNvPicPr>
          <p:nvPr/>
        </p:nvPicPr>
        <p:blipFill>
          <a:blip r:embed="rId3" cstate="print"/>
          <a:stretch>
            <a:fillRect/>
          </a:stretch>
        </p:blipFill>
        <p:spPr>
          <a:xfrm>
            <a:off x="7577985" y="5993379"/>
            <a:ext cx="206697" cy="209736"/>
          </a:xfrm>
          <a:prstGeom prst="rect">
            <a:avLst/>
          </a:prstGeom>
        </p:spPr>
      </p:pic>
      <p:pic>
        <p:nvPicPr>
          <p:cNvPr id="60" name="Kuva 59">
            <a:extLst>
              <a:ext uri="{FF2B5EF4-FFF2-40B4-BE49-F238E27FC236}">
                <a16:creationId xmlns:a16="http://schemas.microsoft.com/office/drawing/2014/main" id="{E28C3043-1BAC-40E6-88FC-F023CAD4B172}"/>
              </a:ext>
            </a:extLst>
          </p:cNvPr>
          <p:cNvPicPr>
            <a:picLocks noChangeAspect="1"/>
          </p:cNvPicPr>
          <p:nvPr/>
        </p:nvPicPr>
        <p:blipFill>
          <a:blip r:embed="rId3" cstate="print"/>
          <a:stretch>
            <a:fillRect/>
          </a:stretch>
        </p:blipFill>
        <p:spPr>
          <a:xfrm>
            <a:off x="5767806" y="4982985"/>
            <a:ext cx="206697" cy="209736"/>
          </a:xfrm>
          <a:prstGeom prst="rect">
            <a:avLst/>
          </a:prstGeom>
        </p:spPr>
      </p:pic>
      <p:pic>
        <p:nvPicPr>
          <p:cNvPr id="61" name="Kuva 60">
            <a:extLst>
              <a:ext uri="{FF2B5EF4-FFF2-40B4-BE49-F238E27FC236}">
                <a16:creationId xmlns:a16="http://schemas.microsoft.com/office/drawing/2014/main" id="{ABAA13EE-49A4-478B-B481-33B695790AFE}"/>
              </a:ext>
            </a:extLst>
          </p:cNvPr>
          <p:cNvPicPr>
            <a:picLocks noChangeAspect="1"/>
          </p:cNvPicPr>
          <p:nvPr/>
        </p:nvPicPr>
        <p:blipFill>
          <a:blip r:embed="rId3" cstate="print"/>
          <a:stretch>
            <a:fillRect/>
          </a:stretch>
        </p:blipFill>
        <p:spPr>
          <a:xfrm>
            <a:off x="5871151" y="4793964"/>
            <a:ext cx="206697" cy="209736"/>
          </a:xfrm>
          <a:prstGeom prst="rect">
            <a:avLst/>
          </a:prstGeom>
        </p:spPr>
      </p:pic>
      <p:pic>
        <p:nvPicPr>
          <p:cNvPr id="62" name="Kuva 61">
            <a:extLst>
              <a:ext uri="{FF2B5EF4-FFF2-40B4-BE49-F238E27FC236}">
                <a16:creationId xmlns:a16="http://schemas.microsoft.com/office/drawing/2014/main" id="{85068674-BFEC-4FE1-902D-3D7C1CF7D69D}"/>
              </a:ext>
            </a:extLst>
          </p:cNvPr>
          <p:cNvPicPr>
            <a:picLocks noChangeAspect="1"/>
          </p:cNvPicPr>
          <p:nvPr/>
        </p:nvPicPr>
        <p:blipFill>
          <a:blip r:embed="rId3" cstate="print"/>
          <a:stretch>
            <a:fillRect/>
          </a:stretch>
        </p:blipFill>
        <p:spPr>
          <a:xfrm>
            <a:off x="7681333" y="2479845"/>
            <a:ext cx="206697" cy="209736"/>
          </a:xfrm>
          <a:prstGeom prst="rect">
            <a:avLst/>
          </a:prstGeom>
        </p:spPr>
      </p:pic>
      <p:pic>
        <p:nvPicPr>
          <p:cNvPr id="63" name="kaivos.png" descr="/Users/avalonhki4/Desktop/Mikalle Digipolis/kaivos.png">
            <a:extLst>
              <a:ext uri="{FF2B5EF4-FFF2-40B4-BE49-F238E27FC236}">
                <a16:creationId xmlns:a16="http://schemas.microsoft.com/office/drawing/2014/main" id="{7620617D-DE56-4C10-A137-9AEF4D4E6E39}"/>
              </a:ext>
            </a:extLst>
          </p:cNvPr>
          <p:cNvPicPr>
            <a:picLocks noChangeAspect="1"/>
          </p:cNvPicPr>
          <p:nvPr/>
        </p:nvPicPr>
        <p:blipFill>
          <a:blip r:embed="rId4" r:link="rId5" cstate="print"/>
          <a:srcRect/>
          <a:stretch>
            <a:fillRect/>
          </a:stretch>
        </p:blipFill>
        <p:spPr>
          <a:xfrm>
            <a:off x="8850795" y="6017238"/>
            <a:ext cx="162018" cy="162018"/>
          </a:xfrm>
          <a:prstGeom prst="rect">
            <a:avLst/>
          </a:prstGeom>
        </p:spPr>
      </p:pic>
      <p:pic>
        <p:nvPicPr>
          <p:cNvPr id="64" name="kaivos.png" descr="/Users/avalonhki4/Desktop/Mikalle Digipolis/kaivos.png">
            <a:extLst>
              <a:ext uri="{FF2B5EF4-FFF2-40B4-BE49-F238E27FC236}">
                <a16:creationId xmlns:a16="http://schemas.microsoft.com/office/drawing/2014/main" id="{11D13137-B79F-4658-9E15-919FD422B485}"/>
              </a:ext>
            </a:extLst>
          </p:cNvPr>
          <p:cNvPicPr>
            <a:picLocks noChangeAspect="1"/>
          </p:cNvPicPr>
          <p:nvPr/>
        </p:nvPicPr>
        <p:blipFill>
          <a:blip r:embed="rId4" r:link="rId5" cstate="print"/>
          <a:srcRect/>
          <a:stretch>
            <a:fillRect/>
          </a:stretch>
        </p:blipFill>
        <p:spPr>
          <a:xfrm>
            <a:off x="8552348" y="4898832"/>
            <a:ext cx="162018" cy="162018"/>
          </a:xfrm>
          <a:prstGeom prst="rect">
            <a:avLst/>
          </a:prstGeom>
        </p:spPr>
      </p:pic>
      <p:pic>
        <p:nvPicPr>
          <p:cNvPr id="65" name="kaivos.png" descr="/Users/avalonhki4/Desktop/Mikalle Digipolis/kaivos.png">
            <a:extLst>
              <a:ext uri="{FF2B5EF4-FFF2-40B4-BE49-F238E27FC236}">
                <a16:creationId xmlns:a16="http://schemas.microsoft.com/office/drawing/2014/main" id="{B318C4DC-3B64-406A-BFE6-A9D045140C86}"/>
              </a:ext>
            </a:extLst>
          </p:cNvPr>
          <p:cNvPicPr>
            <a:picLocks noChangeAspect="1"/>
          </p:cNvPicPr>
          <p:nvPr/>
        </p:nvPicPr>
        <p:blipFill>
          <a:blip r:embed="rId4" r:link="rId5" cstate="print"/>
          <a:srcRect/>
          <a:stretch>
            <a:fillRect/>
          </a:stretch>
        </p:blipFill>
        <p:spPr>
          <a:xfrm>
            <a:off x="9273516" y="5831361"/>
            <a:ext cx="162018" cy="162018"/>
          </a:xfrm>
          <a:prstGeom prst="rect">
            <a:avLst/>
          </a:prstGeom>
        </p:spPr>
      </p:pic>
      <p:pic>
        <p:nvPicPr>
          <p:cNvPr id="66" name="kaivos.png" descr="/Users/avalonhki4/Desktop/Mikalle Digipolis/kaivos.png">
            <a:extLst>
              <a:ext uri="{FF2B5EF4-FFF2-40B4-BE49-F238E27FC236}">
                <a16:creationId xmlns:a16="http://schemas.microsoft.com/office/drawing/2014/main" id="{18345180-3134-4E81-A0A6-D90B4FDABBCF}"/>
              </a:ext>
            </a:extLst>
          </p:cNvPr>
          <p:cNvPicPr>
            <a:picLocks noChangeAspect="1"/>
          </p:cNvPicPr>
          <p:nvPr/>
        </p:nvPicPr>
        <p:blipFill>
          <a:blip r:embed="rId4" r:link="rId5" cstate="print"/>
          <a:srcRect/>
          <a:stretch>
            <a:fillRect/>
          </a:stretch>
        </p:blipFill>
        <p:spPr>
          <a:xfrm>
            <a:off x="8688777" y="5950656"/>
            <a:ext cx="162018" cy="162018"/>
          </a:xfrm>
          <a:prstGeom prst="rect">
            <a:avLst/>
          </a:prstGeom>
        </p:spPr>
      </p:pic>
      <p:pic>
        <p:nvPicPr>
          <p:cNvPr id="67" name="kaivos.png" descr="/Users/avalonhki4/Desktop/Mikalle Digipolis/kaivos.png">
            <a:extLst>
              <a:ext uri="{FF2B5EF4-FFF2-40B4-BE49-F238E27FC236}">
                <a16:creationId xmlns:a16="http://schemas.microsoft.com/office/drawing/2014/main" id="{D8C5F3C5-A345-40AB-9E3E-5004F1C25E81}"/>
              </a:ext>
            </a:extLst>
          </p:cNvPr>
          <p:cNvPicPr>
            <a:picLocks noChangeAspect="1"/>
          </p:cNvPicPr>
          <p:nvPr/>
        </p:nvPicPr>
        <p:blipFill>
          <a:blip r:embed="rId4" r:link="rId5" cstate="print"/>
          <a:srcRect/>
          <a:stretch>
            <a:fillRect/>
          </a:stretch>
        </p:blipFill>
        <p:spPr>
          <a:xfrm>
            <a:off x="8585429" y="5750352"/>
            <a:ext cx="162018" cy="162018"/>
          </a:xfrm>
          <a:prstGeom prst="rect">
            <a:avLst/>
          </a:prstGeom>
        </p:spPr>
      </p:pic>
      <p:pic>
        <p:nvPicPr>
          <p:cNvPr id="68" name="kaivos.png" descr="/Users/avalonhki4/Desktop/Mikalle Digipolis/kaivos.png">
            <a:extLst>
              <a:ext uri="{FF2B5EF4-FFF2-40B4-BE49-F238E27FC236}">
                <a16:creationId xmlns:a16="http://schemas.microsoft.com/office/drawing/2014/main" id="{A13B48A0-C911-4F95-85CB-D7F5EFBC5CF0}"/>
              </a:ext>
            </a:extLst>
          </p:cNvPr>
          <p:cNvPicPr>
            <a:picLocks noChangeAspect="1"/>
          </p:cNvPicPr>
          <p:nvPr/>
        </p:nvPicPr>
        <p:blipFill>
          <a:blip r:embed="rId4" r:link="rId5" cstate="print"/>
          <a:srcRect/>
          <a:stretch>
            <a:fillRect/>
          </a:stretch>
        </p:blipFill>
        <p:spPr>
          <a:xfrm>
            <a:off x="7167282" y="4127028"/>
            <a:ext cx="162018" cy="162018"/>
          </a:xfrm>
          <a:prstGeom prst="rect">
            <a:avLst/>
          </a:prstGeom>
        </p:spPr>
      </p:pic>
      <p:pic>
        <p:nvPicPr>
          <p:cNvPr id="69" name="kaivos.png" descr="/Users/avalonhki4/Desktop/Mikalle Digipolis/kaivos.png">
            <a:extLst>
              <a:ext uri="{FF2B5EF4-FFF2-40B4-BE49-F238E27FC236}">
                <a16:creationId xmlns:a16="http://schemas.microsoft.com/office/drawing/2014/main" id="{C694F015-AB87-48B7-A11E-894FE4543A72}"/>
              </a:ext>
            </a:extLst>
          </p:cNvPr>
          <p:cNvPicPr>
            <a:picLocks noChangeAspect="1"/>
          </p:cNvPicPr>
          <p:nvPr/>
        </p:nvPicPr>
        <p:blipFill>
          <a:blip r:embed="rId4" r:link="rId5" cstate="print"/>
          <a:srcRect/>
          <a:stretch>
            <a:fillRect/>
          </a:stretch>
        </p:blipFill>
        <p:spPr>
          <a:xfrm>
            <a:off x="8633357" y="3911004"/>
            <a:ext cx="162018" cy="162018"/>
          </a:xfrm>
          <a:prstGeom prst="rect">
            <a:avLst/>
          </a:prstGeom>
        </p:spPr>
      </p:pic>
      <p:pic>
        <p:nvPicPr>
          <p:cNvPr id="70" name="kaivos.png" descr="/Users/avalonhki4/Desktop/Mikalle Digipolis/kaivos.png">
            <a:extLst>
              <a:ext uri="{FF2B5EF4-FFF2-40B4-BE49-F238E27FC236}">
                <a16:creationId xmlns:a16="http://schemas.microsoft.com/office/drawing/2014/main" id="{30E49BB9-0704-4AEF-95F2-3C9A8041387C}"/>
              </a:ext>
            </a:extLst>
          </p:cNvPr>
          <p:cNvPicPr>
            <a:picLocks noChangeAspect="1"/>
          </p:cNvPicPr>
          <p:nvPr/>
        </p:nvPicPr>
        <p:blipFill>
          <a:blip r:embed="rId4" r:link="rId5" cstate="print"/>
          <a:srcRect/>
          <a:stretch>
            <a:fillRect/>
          </a:stretch>
        </p:blipFill>
        <p:spPr>
          <a:xfrm>
            <a:off x="8320062" y="3829995"/>
            <a:ext cx="162018" cy="162018"/>
          </a:xfrm>
          <a:prstGeom prst="rect">
            <a:avLst/>
          </a:prstGeom>
        </p:spPr>
      </p:pic>
      <p:pic>
        <p:nvPicPr>
          <p:cNvPr id="71" name="kaivos.png" descr="/Users/avalonhki4/Desktop/Mikalle Digipolis/kaivos.png">
            <a:extLst>
              <a:ext uri="{FF2B5EF4-FFF2-40B4-BE49-F238E27FC236}">
                <a16:creationId xmlns:a16="http://schemas.microsoft.com/office/drawing/2014/main" id="{25752E47-7E96-4640-B0EF-0F26EAD6541C}"/>
              </a:ext>
            </a:extLst>
          </p:cNvPr>
          <p:cNvPicPr>
            <a:picLocks noChangeAspect="1"/>
          </p:cNvPicPr>
          <p:nvPr/>
        </p:nvPicPr>
        <p:blipFill>
          <a:blip r:embed="rId4" r:link="rId5" cstate="print"/>
          <a:srcRect/>
          <a:stretch>
            <a:fillRect/>
          </a:stretch>
        </p:blipFill>
        <p:spPr>
          <a:xfrm>
            <a:off x="8895474" y="2608572"/>
            <a:ext cx="162018" cy="162018"/>
          </a:xfrm>
          <a:prstGeom prst="rect">
            <a:avLst/>
          </a:prstGeom>
        </p:spPr>
      </p:pic>
      <p:pic>
        <p:nvPicPr>
          <p:cNvPr id="72" name="kaivos.png" descr="/Users/avalonhki4/Desktop/Mikalle Digipolis/kaivos.png">
            <a:extLst>
              <a:ext uri="{FF2B5EF4-FFF2-40B4-BE49-F238E27FC236}">
                <a16:creationId xmlns:a16="http://schemas.microsoft.com/office/drawing/2014/main" id="{114C93F1-13F3-4059-9431-BADB018CAE2A}"/>
              </a:ext>
            </a:extLst>
          </p:cNvPr>
          <p:cNvPicPr>
            <a:picLocks noChangeAspect="1"/>
          </p:cNvPicPr>
          <p:nvPr/>
        </p:nvPicPr>
        <p:blipFill>
          <a:blip r:embed="rId4" r:link="rId5" cstate="print"/>
          <a:srcRect/>
          <a:stretch>
            <a:fillRect/>
          </a:stretch>
        </p:blipFill>
        <p:spPr>
          <a:xfrm>
            <a:off x="7415951" y="4736814"/>
            <a:ext cx="162018" cy="162018"/>
          </a:xfrm>
          <a:prstGeom prst="rect">
            <a:avLst/>
          </a:prstGeom>
        </p:spPr>
      </p:pic>
      <p:pic>
        <p:nvPicPr>
          <p:cNvPr id="73" name="kaivos.png" descr="/Users/avalonhki4/Desktop/Mikalle Digipolis/kaivos.png">
            <a:extLst>
              <a:ext uri="{FF2B5EF4-FFF2-40B4-BE49-F238E27FC236}">
                <a16:creationId xmlns:a16="http://schemas.microsoft.com/office/drawing/2014/main" id="{FAF9C01C-9841-4FE1-9157-16CED56F30A0}"/>
              </a:ext>
            </a:extLst>
          </p:cNvPr>
          <p:cNvPicPr>
            <a:picLocks noChangeAspect="1"/>
          </p:cNvPicPr>
          <p:nvPr/>
        </p:nvPicPr>
        <p:blipFill>
          <a:blip r:embed="rId4" r:link="rId5" cstate="print"/>
          <a:srcRect/>
          <a:stretch>
            <a:fillRect/>
          </a:stretch>
        </p:blipFill>
        <p:spPr>
          <a:xfrm>
            <a:off x="7329300" y="4565364"/>
            <a:ext cx="162018" cy="162018"/>
          </a:xfrm>
          <a:prstGeom prst="rect">
            <a:avLst/>
          </a:prstGeom>
        </p:spPr>
      </p:pic>
      <p:pic>
        <p:nvPicPr>
          <p:cNvPr id="74" name="kaivos.png" descr="/Users/avalonhki4/Desktop/Mikalle Digipolis/kaivos.png">
            <a:extLst>
              <a:ext uri="{FF2B5EF4-FFF2-40B4-BE49-F238E27FC236}">
                <a16:creationId xmlns:a16="http://schemas.microsoft.com/office/drawing/2014/main" id="{B3BCDABD-EC7C-4421-AF49-CF075401027D}"/>
              </a:ext>
            </a:extLst>
          </p:cNvPr>
          <p:cNvPicPr>
            <a:picLocks noChangeAspect="1"/>
          </p:cNvPicPr>
          <p:nvPr/>
        </p:nvPicPr>
        <p:blipFill>
          <a:blip r:embed="rId4" r:link="rId5" cstate="print"/>
          <a:srcRect/>
          <a:stretch>
            <a:fillRect/>
          </a:stretch>
        </p:blipFill>
        <p:spPr>
          <a:xfrm>
            <a:off x="6897252" y="5659911"/>
            <a:ext cx="162018" cy="162018"/>
          </a:xfrm>
          <a:prstGeom prst="rect">
            <a:avLst/>
          </a:prstGeom>
        </p:spPr>
      </p:pic>
      <p:pic>
        <p:nvPicPr>
          <p:cNvPr id="75" name="kaivos.png" descr="/Users/avalonhki4/Desktop/Mikalle Digipolis/kaivos.png">
            <a:extLst>
              <a:ext uri="{FF2B5EF4-FFF2-40B4-BE49-F238E27FC236}">
                <a16:creationId xmlns:a16="http://schemas.microsoft.com/office/drawing/2014/main" id="{F5ED78FC-7B2F-4EE6-B57E-D716D83C93BD}"/>
              </a:ext>
            </a:extLst>
          </p:cNvPr>
          <p:cNvPicPr>
            <a:picLocks noChangeAspect="1"/>
          </p:cNvPicPr>
          <p:nvPr/>
        </p:nvPicPr>
        <p:blipFill>
          <a:blip r:embed="rId4" r:link="rId5" cstate="print"/>
          <a:srcRect/>
          <a:stretch>
            <a:fillRect/>
          </a:stretch>
        </p:blipFill>
        <p:spPr>
          <a:xfrm>
            <a:off x="7167282" y="5369166"/>
            <a:ext cx="162018" cy="162018"/>
          </a:xfrm>
          <a:prstGeom prst="rect">
            <a:avLst/>
          </a:prstGeom>
        </p:spPr>
      </p:pic>
      <p:pic>
        <p:nvPicPr>
          <p:cNvPr id="76" name="kaivos.png" descr="/Users/avalonhki4/Desktop/Mikalle Digipolis/kaivos.png">
            <a:extLst>
              <a:ext uri="{FF2B5EF4-FFF2-40B4-BE49-F238E27FC236}">
                <a16:creationId xmlns:a16="http://schemas.microsoft.com/office/drawing/2014/main" id="{49BACFB6-6285-4EC2-A796-04DCC212C3E6}"/>
              </a:ext>
            </a:extLst>
          </p:cNvPr>
          <p:cNvPicPr>
            <a:picLocks noChangeAspect="1"/>
          </p:cNvPicPr>
          <p:nvPr/>
        </p:nvPicPr>
        <p:blipFill>
          <a:blip r:embed="rId4" r:link="rId5" cstate="print"/>
          <a:srcRect/>
          <a:stretch>
            <a:fillRect/>
          </a:stretch>
        </p:blipFill>
        <p:spPr>
          <a:xfrm>
            <a:off x="6077835" y="4793964"/>
            <a:ext cx="162018" cy="162018"/>
          </a:xfrm>
          <a:prstGeom prst="rect">
            <a:avLst/>
          </a:prstGeom>
        </p:spPr>
      </p:pic>
      <p:pic>
        <p:nvPicPr>
          <p:cNvPr id="77" name="kaivos.png" descr="/Users/avalonhki4/Desktop/Mikalle Digipolis/kaivos.png">
            <a:extLst>
              <a:ext uri="{FF2B5EF4-FFF2-40B4-BE49-F238E27FC236}">
                <a16:creationId xmlns:a16="http://schemas.microsoft.com/office/drawing/2014/main" id="{DA8C9352-CC5A-4CBE-B8A7-7F6ADB62814C}"/>
              </a:ext>
            </a:extLst>
          </p:cNvPr>
          <p:cNvPicPr>
            <a:picLocks noChangeAspect="1"/>
          </p:cNvPicPr>
          <p:nvPr/>
        </p:nvPicPr>
        <p:blipFill>
          <a:blip r:embed="rId4" r:link="rId5" cstate="print"/>
          <a:srcRect/>
          <a:stretch>
            <a:fillRect/>
          </a:stretch>
        </p:blipFill>
        <p:spPr>
          <a:xfrm>
            <a:off x="7829345" y="2608572"/>
            <a:ext cx="162018" cy="162018"/>
          </a:xfrm>
          <a:prstGeom prst="rect">
            <a:avLst/>
          </a:prstGeom>
        </p:spPr>
      </p:pic>
      <p:sp>
        <p:nvSpPr>
          <p:cNvPr id="78" name="Leveä kaari 77">
            <a:extLst>
              <a:ext uri="{FF2B5EF4-FFF2-40B4-BE49-F238E27FC236}">
                <a16:creationId xmlns:a16="http://schemas.microsoft.com/office/drawing/2014/main" id="{213B7BAB-3AA1-4FD9-846A-6A4CE30EDC35}"/>
              </a:ext>
            </a:extLst>
          </p:cNvPr>
          <p:cNvSpPr/>
          <p:nvPr/>
        </p:nvSpPr>
        <p:spPr>
          <a:xfrm>
            <a:off x="7450149" y="4671012"/>
            <a:ext cx="1607344" cy="1768079"/>
          </a:xfrm>
          <a:prstGeom prst="blockArc">
            <a:avLst>
              <a:gd name="adj1" fmla="val 7710437"/>
              <a:gd name="adj2" fmla="val 5579902"/>
              <a:gd name="adj3" fmla="val 26344"/>
            </a:avLst>
          </a:prstGeom>
          <a:solidFill>
            <a:srgbClr val="FFC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fi-FI" sz="1350">
              <a:solidFill>
                <a:prstClr val="black"/>
              </a:solidFill>
            </a:endParaRPr>
          </a:p>
        </p:txBody>
      </p:sp>
      <p:sp>
        <p:nvSpPr>
          <p:cNvPr id="79" name="Tekstikehys 74">
            <a:extLst>
              <a:ext uri="{FF2B5EF4-FFF2-40B4-BE49-F238E27FC236}">
                <a16:creationId xmlns:a16="http://schemas.microsoft.com/office/drawing/2014/main" id="{4B951278-F954-41CF-B70C-E293CAE069AB}"/>
              </a:ext>
            </a:extLst>
          </p:cNvPr>
          <p:cNvSpPr txBox="1">
            <a:spLocks noChangeArrowheads="1"/>
          </p:cNvSpPr>
          <p:nvPr/>
        </p:nvSpPr>
        <p:spPr bwMode="auto">
          <a:xfrm rot="21441268">
            <a:off x="7378750" y="3831783"/>
            <a:ext cx="1793279" cy="752525"/>
          </a:xfrm>
          <a:prstGeom prst="rect">
            <a:avLst/>
          </a:prstGeom>
          <a:noFill/>
          <a:ln w="9525">
            <a:noFill/>
            <a:miter lim="800000"/>
            <a:headEnd/>
            <a:tailEnd/>
          </a:ln>
        </p:spPr>
        <p:txBody>
          <a:bodyPr spcFirstLastPara="1" wrap="none">
            <a:prstTxWarp prst="textArchUp">
              <a:avLst/>
            </a:prstTxWarp>
            <a:spAutoFit/>
          </a:bodyPr>
          <a:lstStyle/>
          <a:p>
            <a:pPr algn="ctr" defTabSz="457200">
              <a:defRPr/>
            </a:pPr>
            <a:r>
              <a:rPr lang="fi-FI" sz="1500" dirty="0">
                <a:solidFill>
                  <a:prstClr val="black"/>
                </a:solidFill>
                <a:latin typeface="Arial" charset="0"/>
                <a:ea typeface="MS PGothic" pitchFamily="34" charset="-128"/>
              </a:rPr>
              <a:t>Mining </a:t>
            </a:r>
          </a:p>
          <a:p>
            <a:pPr algn="ctr" defTabSz="457200">
              <a:defRPr/>
            </a:pPr>
            <a:endParaRPr lang="fi-FI" sz="1500" dirty="0">
              <a:solidFill>
                <a:prstClr val="black"/>
              </a:solidFill>
              <a:latin typeface="Arial" charset="0"/>
              <a:ea typeface="MS PGothic" pitchFamily="34" charset="-128"/>
            </a:endParaRPr>
          </a:p>
        </p:txBody>
      </p:sp>
      <p:sp>
        <p:nvSpPr>
          <p:cNvPr id="80" name="Tekstikehys 74">
            <a:extLst>
              <a:ext uri="{FF2B5EF4-FFF2-40B4-BE49-F238E27FC236}">
                <a16:creationId xmlns:a16="http://schemas.microsoft.com/office/drawing/2014/main" id="{EFCCF51A-15C6-4371-A891-646570E86528}"/>
              </a:ext>
            </a:extLst>
          </p:cNvPr>
          <p:cNvSpPr txBox="1">
            <a:spLocks noChangeArrowheads="1"/>
          </p:cNvSpPr>
          <p:nvPr/>
        </p:nvSpPr>
        <p:spPr bwMode="auto">
          <a:xfrm rot="173334">
            <a:off x="7609517" y="4665530"/>
            <a:ext cx="1447157" cy="1288024"/>
          </a:xfrm>
          <a:prstGeom prst="rect">
            <a:avLst/>
          </a:prstGeom>
          <a:noFill/>
          <a:ln w="9525">
            <a:noFill/>
            <a:miter lim="800000"/>
            <a:headEnd/>
            <a:tailEnd/>
          </a:ln>
        </p:spPr>
        <p:txBody>
          <a:bodyPr spcFirstLastPara="1" wrap="none">
            <a:prstTxWarp prst="textArchUp">
              <a:avLst>
                <a:gd name="adj" fmla="val 5429445"/>
              </a:avLst>
            </a:prstTxWarp>
            <a:spAutoFit/>
          </a:bodyPr>
          <a:lstStyle/>
          <a:p>
            <a:pPr algn="ctr" defTabSz="457200">
              <a:defRPr/>
            </a:pPr>
            <a:r>
              <a:rPr lang="fi-FI" sz="1500" dirty="0">
                <a:solidFill>
                  <a:prstClr val="black"/>
                </a:solidFill>
                <a:latin typeface="Arial" charset="0"/>
                <a:ea typeface="MS PGothic" pitchFamily="34" charset="-128"/>
              </a:rPr>
              <a:t>Bio- and </a:t>
            </a:r>
            <a:r>
              <a:rPr lang="fi-FI" sz="1500" dirty="0" err="1">
                <a:solidFill>
                  <a:prstClr val="black"/>
                </a:solidFill>
                <a:latin typeface="Arial" charset="0"/>
                <a:ea typeface="MS PGothic" pitchFamily="34" charset="-128"/>
              </a:rPr>
              <a:t>Metal</a:t>
            </a:r>
            <a:r>
              <a:rPr lang="fi-FI" sz="1500" dirty="0">
                <a:solidFill>
                  <a:prstClr val="black"/>
                </a:solidFill>
                <a:latin typeface="Arial" charset="0"/>
                <a:ea typeface="MS PGothic" pitchFamily="34" charset="-128"/>
              </a:rPr>
              <a:t> </a:t>
            </a:r>
            <a:r>
              <a:rPr lang="fi-FI" sz="1500" dirty="0" err="1">
                <a:solidFill>
                  <a:prstClr val="black"/>
                </a:solidFill>
                <a:latin typeface="Arial" charset="0"/>
                <a:ea typeface="MS PGothic" pitchFamily="34" charset="-128"/>
              </a:rPr>
              <a:t>Industries</a:t>
            </a:r>
            <a:endParaRPr lang="fi-FI" sz="1500" dirty="0">
              <a:solidFill>
                <a:prstClr val="black"/>
              </a:solidFill>
              <a:latin typeface="Arial" charset="0"/>
              <a:ea typeface="MS PGothic" pitchFamily="34" charset="-128"/>
            </a:endParaRPr>
          </a:p>
        </p:txBody>
      </p:sp>
      <p:sp>
        <p:nvSpPr>
          <p:cNvPr id="81" name="Tekstikehys 74">
            <a:extLst>
              <a:ext uri="{FF2B5EF4-FFF2-40B4-BE49-F238E27FC236}">
                <a16:creationId xmlns:a16="http://schemas.microsoft.com/office/drawing/2014/main" id="{583F26CA-5245-4C51-A205-E68F39898AA5}"/>
              </a:ext>
            </a:extLst>
          </p:cNvPr>
          <p:cNvSpPr txBox="1">
            <a:spLocks noChangeArrowheads="1"/>
          </p:cNvSpPr>
          <p:nvPr/>
        </p:nvSpPr>
        <p:spPr bwMode="auto">
          <a:xfrm rot="463543">
            <a:off x="6778175" y="2281456"/>
            <a:ext cx="1793279" cy="308821"/>
          </a:xfrm>
          <a:prstGeom prst="rect">
            <a:avLst/>
          </a:prstGeom>
          <a:noFill/>
          <a:ln w="9525">
            <a:noFill/>
            <a:miter lim="800000"/>
            <a:headEnd/>
            <a:tailEnd/>
          </a:ln>
        </p:spPr>
        <p:txBody>
          <a:bodyPr spcFirstLastPara="1" wrap="none">
            <a:prstTxWarp prst="textArchUp">
              <a:avLst/>
            </a:prstTxWarp>
            <a:spAutoFit/>
          </a:bodyPr>
          <a:lstStyle/>
          <a:p>
            <a:pPr defTabSz="457200">
              <a:defRPr/>
            </a:pPr>
            <a:r>
              <a:rPr lang="fi-FI" sz="1500" dirty="0" err="1">
                <a:solidFill>
                  <a:prstClr val="black"/>
                </a:solidFill>
                <a:latin typeface="Arial" charset="0"/>
                <a:ea typeface="MS PGothic" pitchFamily="34" charset="-128"/>
              </a:rPr>
              <a:t>Oil</a:t>
            </a:r>
            <a:r>
              <a:rPr lang="fi-FI" sz="1500" dirty="0">
                <a:solidFill>
                  <a:prstClr val="black"/>
                </a:solidFill>
                <a:latin typeface="Arial" charset="0"/>
                <a:ea typeface="MS PGothic" pitchFamily="34" charset="-128"/>
              </a:rPr>
              <a:t> and </a:t>
            </a:r>
            <a:r>
              <a:rPr lang="fi-FI" sz="1500" dirty="0" err="1">
                <a:solidFill>
                  <a:prstClr val="black"/>
                </a:solidFill>
                <a:latin typeface="Arial" charset="0"/>
                <a:ea typeface="MS PGothic" pitchFamily="34" charset="-128"/>
              </a:rPr>
              <a:t>Gas</a:t>
            </a:r>
            <a:endParaRPr lang="fi-FI" sz="1500" dirty="0">
              <a:solidFill>
                <a:prstClr val="black"/>
              </a:solidFill>
              <a:latin typeface="Arial" charset="0"/>
              <a:ea typeface="MS PGothic" pitchFamily="34" charset="-128"/>
            </a:endParaRPr>
          </a:p>
          <a:p>
            <a:pPr defTabSz="457200">
              <a:defRPr/>
            </a:pPr>
            <a:endParaRPr lang="fi-FI" sz="1500" dirty="0">
              <a:solidFill>
                <a:prstClr val="black"/>
              </a:solidFill>
              <a:latin typeface="Arial" charset="0"/>
              <a:ea typeface="MS PGothic" pitchFamily="34" charset="-128"/>
            </a:endParaRPr>
          </a:p>
        </p:txBody>
      </p:sp>
      <p:sp>
        <p:nvSpPr>
          <p:cNvPr id="82" name="5-sakarainen tähti 48">
            <a:extLst>
              <a:ext uri="{FF2B5EF4-FFF2-40B4-BE49-F238E27FC236}">
                <a16:creationId xmlns:a16="http://schemas.microsoft.com/office/drawing/2014/main" id="{0E75182B-A1A6-4438-A578-1C1743FC6C77}"/>
              </a:ext>
            </a:extLst>
          </p:cNvPr>
          <p:cNvSpPr/>
          <p:nvPr/>
        </p:nvSpPr>
        <p:spPr>
          <a:xfrm>
            <a:off x="8162253" y="3856998"/>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83" name="5-sakarainen tähti 49">
            <a:extLst>
              <a:ext uri="{FF2B5EF4-FFF2-40B4-BE49-F238E27FC236}">
                <a16:creationId xmlns:a16="http://schemas.microsoft.com/office/drawing/2014/main" id="{AE094851-6822-4C90-8B64-3FC33AB36F9C}"/>
              </a:ext>
            </a:extLst>
          </p:cNvPr>
          <p:cNvSpPr/>
          <p:nvPr/>
        </p:nvSpPr>
        <p:spPr>
          <a:xfrm>
            <a:off x="9346244" y="4820967"/>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84" name="5-sakarainen tähti 50">
            <a:extLst>
              <a:ext uri="{FF2B5EF4-FFF2-40B4-BE49-F238E27FC236}">
                <a16:creationId xmlns:a16="http://schemas.microsoft.com/office/drawing/2014/main" id="{164765A7-12C8-4085-9BAF-D60E23E9A29E}"/>
              </a:ext>
            </a:extLst>
          </p:cNvPr>
          <p:cNvSpPr/>
          <p:nvPr/>
        </p:nvSpPr>
        <p:spPr>
          <a:xfrm>
            <a:off x="9188434" y="4727382"/>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85" name="5-sakarainen tähti 51">
            <a:extLst>
              <a:ext uri="{FF2B5EF4-FFF2-40B4-BE49-F238E27FC236}">
                <a16:creationId xmlns:a16="http://schemas.microsoft.com/office/drawing/2014/main" id="{1F4757D8-8DC9-4AE9-A765-C92B5ECEF2CE}"/>
              </a:ext>
            </a:extLst>
          </p:cNvPr>
          <p:cNvSpPr/>
          <p:nvPr/>
        </p:nvSpPr>
        <p:spPr>
          <a:xfrm>
            <a:off x="7059270" y="5165718"/>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86" name="5-sakarainen tähti 52">
            <a:extLst>
              <a:ext uri="{FF2B5EF4-FFF2-40B4-BE49-F238E27FC236}">
                <a16:creationId xmlns:a16="http://schemas.microsoft.com/office/drawing/2014/main" id="{C1D951ED-3EA2-4281-8BA5-A67A8A5526A4}"/>
              </a:ext>
            </a:extLst>
          </p:cNvPr>
          <p:cNvSpPr/>
          <p:nvPr/>
        </p:nvSpPr>
        <p:spPr>
          <a:xfrm>
            <a:off x="7888014" y="5003700"/>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87" name="5-sakarainen tähti 53">
            <a:extLst>
              <a:ext uri="{FF2B5EF4-FFF2-40B4-BE49-F238E27FC236}">
                <a16:creationId xmlns:a16="http://schemas.microsoft.com/office/drawing/2014/main" id="{F0D73984-C809-4A9F-BCDF-274E819310B9}"/>
              </a:ext>
            </a:extLst>
          </p:cNvPr>
          <p:cNvSpPr/>
          <p:nvPr/>
        </p:nvSpPr>
        <p:spPr>
          <a:xfrm>
            <a:off x="8540547" y="4739958"/>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88" name="5-sakarainen tähti 54">
            <a:extLst>
              <a:ext uri="{FF2B5EF4-FFF2-40B4-BE49-F238E27FC236}">
                <a16:creationId xmlns:a16="http://schemas.microsoft.com/office/drawing/2014/main" id="{CC38B667-9D11-4387-AAAE-4972B91FBE4F}"/>
              </a:ext>
            </a:extLst>
          </p:cNvPr>
          <p:cNvSpPr/>
          <p:nvPr/>
        </p:nvSpPr>
        <p:spPr>
          <a:xfrm>
            <a:off x="8426247" y="4685952"/>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89" name="5-sakarainen tähti 55">
            <a:extLst>
              <a:ext uri="{FF2B5EF4-FFF2-40B4-BE49-F238E27FC236}">
                <a16:creationId xmlns:a16="http://schemas.microsoft.com/office/drawing/2014/main" id="{8024E34E-0FBE-4601-8A61-43C8A0984511}"/>
              </a:ext>
            </a:extLst>
          </p:cNvPr>
          <p:cNvSpPr/>
          <p:nvPr/>
        </p:nvSpPr>
        <p:spPr>
          <a:xfrm>
            <a:off x="8978587" y="5875935"/>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90" name="5-sakarainen tähti 56">
            <a:extLst>
              <a:ext uri="{FF2B5EF4-FFF2-40B4-BE49-F238E27FC236}">
                <a16:creationId xmlns:a16="http://schemas.microsoft.com/office/drawing/2014/main" id="{EDA5C7C7-0710-4CD8-832F-BF244B5B09D4}"/>
              </a:ext>
            </a:extLst>
          </p:cNvPr>
          <p:cNvSpPr/>
          <p:nvPr/>
        </p:nvSpPr>
        <p:spPr>
          <a:xfrm>
            <a:off x="9597552" y="5804358"/>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91" name="5-sakarainen tähti 57">
            <a:extLst>
              <a:ext uri="{FF2B5EF4-FFF2-40B4-BE49-F238E27FC236}">
                <a16:creationId xmlns:a16="http://schemas.microsoft.com/office/drawing/2014/main" id="{BDD3A38D-A6E3-4A3B-8363-7AC0C465750E}"/>
              </a:ext>
            </a:extLst>
          </p:cNvPr>
          <p:cNvSpPr/>
          <p:nvPr/>
        </p:nvSpPr>
        <p:spPr>
          <a:xfrm>
            <a:off x="9188434" y="5767923"/>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92" name="5-sakarainen tähti 58">
            <a:extLst>
              <a:ext uri="{FF2B5EF4-FFF2-40B4-BE49-F238E27FC236}">
                <a16:creationId xmlns:a16="http://schemas.microsoft.com/office/drawing/2014/main" id="{E76A7EC7-5601-4A47-976E-427781153CA9}"/>
              </a:ext>
            </a:extLst>
          </p:cNvPr>
          <p:cNvSpPr/>
          <p:nvPr/>
        </p:nvSpPr>
        <p:spPr>
          <a:xfrm>
            <a:off x="8394538" y="5186433"/>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93" name="5-sakarainen tähti 59">
            <a:extLst>
              <a:ext uri="{FF2B5EF4-FFF2-40B4-BE49-F238E27FC236}">
                <a16:creationId xmlns:a16="http://schemas.microsoft.com/office/drawing/2014/main" id="{7E56D165-AD55-4F7D-AF80-30D7BCC85B3B}"/>
              </a:ext>
            </a:extLst>
          </p:cNvPr>
          <p:cNvSpPr/>
          <p:nvPr/>
        </p:nvSpPr>
        <p:spPr>
          <a:xfrm>
            <a:off x="8899683" y="5189577"/>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94" name="5-sakarainen tähti 60">
            <a:extLst>
              <a:ext uri="{FF2B5EF4-FFF2-40B4-BE49-F238E27FC236}">
                <a16:creationId xmlns:a16="http://schemas.microsoft.com/office/drawing/2014/main" id="{B986CA62-FE7A-4D08-A1A9-E3A096E3AFDA}"/>
              </a:ext>
            </a:extLst>
          </p:cNvPr>
          <p:cNvSpPr/>
          <p:nvPr/>
        </p:nvSpPr>
        <p:spPr>
          <a:xfrm>
            <a:off x="9115707" y="5084709"/>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95" name="5-sakarainen tähti 61">
            <a:extLst>
              <a:ext uri="{FF2B5EF4-FFF2-40B4-BE49-F238E27FC236}">
                <a16:creationId xmlns:a16="http://schemas.microsoft.com/office/drawing/2014/main" id="{475F3262-398F-4169-B0A0-4B831408C7A0}"/>
              </a:ext>
            </a:extLst>
          </p:cNvPr>
          <p:cNvSpPr/>
          <p:nvPr/>
        </p:nvSpPr>
        <p:spPr>
          <a:xfrm>
            <a:off x="8771890" y="5858364"/>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96" name="5-sakarainen tähti 62">
            <a:extLst>
              <a:ext uri="{FF2B5EF4-FFF2-40B4-BE49-F238E27FC236}">
                <a16:creationId xmlns:a16="http://schemas.microsoft.com/office/drawing/2014/main" id="{7C5B1310-A315-4B8B-A503-42B1BEA085E0}"/>
              </a:ext>
            </a:extLst>
          </p:cNvPr>
          <p:cNvSpPr/>
          <p:nvPr/>
        </p:nvSpPr>
        <p:spPr>
          <a:xfrm>
            <a:off x="8540547" y="5875935"/>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97" name="5-sakarainen tähti 63">
            <a:extLst>
              <a:ext uri="{FF2B5EF4-FFF2-40B4-BE49-F238E27FC236}">
                <a16:creationId xmlns:a16="http://schemas.microsoft.com/office/drawing/2014/main" id="{F7C709F1-1ECD-47D2-8757-D64DF8D5059C}"/>
              </a:ext>
            </a:extLst>
          </p:cNvPr>
          <p:cNvSpPr/>
          <p:nvPr/>
        </p:nvSpPr>
        <p:spPr>
          <a:xfrm>
            <a:off x="8355457" y="5821929"/>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pic>
        <p:nvPicPr>
          <p:cNvPr id="98" name="Kuva 97">
            <a:extLst>
              <a:ext uri="{FF2B5EF4-FFF2-40B4-BE49-F238E27FC236}">
                <a16:creationId xmlns:a16="http://schemas.microsoft.com/office/drawing/2014/main" id="{7F9F96E3-3628-4C2F-99D6-B4321969F4E3}"/>
              </a:ext>
            </a:extLst>
          </p:cNvPr>
          <p:cNvPicPr>
            <a:picLocks noChangeAspect="1"/>
          </p:cNvPicPr>
          <p:nvPr/>
        </p:nvPicPr>
        <p:blipFill>
          <a:blip r:embed="rId3" cstate="print"/>
          <a:stretch>
            <a:fillRect/>
          </a:stretch>
        </p:blipFill>
        <p:spPr>
          <a:xfrm>
            <a:off x="9297372" y="6439082"/>
            <a:ext cx="206697" cy="209736"/>
          </a:xfrm>
          <a:prstGeom prst="rect">
            <a:avLst/>
          </a:prstGeom>
        </p:spPr>
      </p:pic>
      <p:pic>
        <p:nvPicPr>
          <p:cNvPr id="99" name="Kuva 98">
            <a:extLst>
              <a:ext uri="{FF2B5EF4-FFF2-40B4-BE49-F238E27FC236}">
                <a16:creationId xmlns:a16="http://schemas.microsoft.com/office/drawing/2014/main" id="{F4A1DFF8-92CD-422C-B895-7A3431A6B805}"/>
              </a:ext>
            </a:extLst>
          </p:cNvPr>
          <p:cNvPicPr>
            <a:picLocks noChangeAspect="1"/>
          </p:cNvPicPr>
          <p:nvPr/>
        </p:nvPicPr>
        <p:blipFill>
          <a:blip r:embed="rId3" cstate="print"/>
          <a:stretch>
            <a:fillRect/>
          </a:stretch>
        </p:blipFill>
        <p:spPr>
          <a:xfrm>
            <a:off x="8895475" y="6439082"/>
            <a:ext cx="206697" cy="209736"/>
          </a:xfrm>
          <a:prstGeom prst="rect">
            <a:avLst/>
          </a:prstGeom>
        </p:spPr>
      </p:pic>
      <p:sp>
        <p:nvSpPr>
          <p:cNvPr id="100" name="5-sakarainen tähti 66">
            <a:extLst>
              <a:ext uri="{FF2B5EF4-FFF2-40B4-BE49-F238E27FC236}">
                <a16:creationId xmlns:a16="http://schemas.microsoft.com/office/drawing/2014/main" id="{C21B98D7-7418-411A-9293-1CEC98664226}"/>
              </a:ext>
            </a:extLst>
          </p:cNvPr>
          <p:cNvSpPr/>
          <p:nvPr/>
        </p:nvSpPr>
        <p:spPr>
          <a:xfrm>
            <a:off x="8737665" y="6439082"/>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01" name="5-sakarainen tähti 67">
            <a:extLst>
              <a:ext uri="{FF2B5EF4-FFF2-40B4-BE49-F238E27FC236}">
                <a16:creationId xmlns:a16="http://schemas.microsoft.com/office/drawing/2014/main" id="{DACC1F66-773A-4639-8729-F0242F27A45F}"/>
              </a:ext>
            </a:extLst>
          </p:cNvPr>
          <p:cNvSpPr/>
          <p:nvPr/>
        </p:nvSpPr>
        <p:spPr>
          <a:xfrm>
            <a:off x="9632947" y="6058668"/>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02" name="5-sakarainen tähti 68">
            <a:extLst>
              <a:ext uri="{FF2B5EF4-FFF2-40B4-BE49-F238E27FC236}">
                <a16:creationId xmlns:a16="http://schemas.microsoft.com/office/drawing/2014/main" id="{0AFA777B-C486-4553-B8F3-607074500011}"/>
              </a:ext>
            </a:extLst>
          </p:cNvPr>
          <p:cNvSpPr/>
          <p:nvPr/>
        </p:nvSpPr>
        <p:spPr>
          <a:xfrm>
            <a:off x="9905057" y="6331070"/>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03" name="5-sakarainen tähti 69">
            <a:extLst>
              <a:ext uri="{FF2B5EF4-FFF2-40B4-BE49-F238E27FC236}">
                <a16:creationId xmlns:a16="http://schemas.microsoft.com/office/drawing/2014/main" id="{3C6C9254-EA2C-4A74-8F9B-70DB7C97A0DD}"/>
              </a:ext>
            </a:extLst>
          </p:cNvPr>
          <p:cNvSpPr/>
          <p:nvPr/>
        </p:nvSpPr>
        <p:spPr>
          <a:xfrm>
            <a:off x="7420159" y="6149109"/>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04" name="5-sakarainen tähti 70">
            <a:extLst>
              <a:ext uri="{FF2B5EF4-FFF2-40B4-BE49-F238E27FC236}">
                <a16:creationId xmlns:a16="http://schemas.microsoft.com/office/drawing/2014/main" id="{F2CF7E76-92FE-4F30-9307-FCEBB00432DC}"/>
              </a:ext>
            </a:extLst>
          </p:cNvPr>
          <p:cNvSpPr/>
          <p:nvPr/>
        </p:nvSpPr>
        <p:spPr>
          <a:xfrm>
            <a:off x="7577969" y="5477178"/>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05" name="5-sakarainen tähti 71">
            <a:extLst>
              <a:ext uri="{FF2B5EF4-FFF2-40B4-BE49-F238E27FC236}">
                <a16:creationId xmlns:a16="http://schemas.microsoft.com/office/drawing/2014/main" id="{F7CA99D1-261E-4914-BD5E-78EFE2B6F5C3}"/>
              </a:ext>
            </a:extLst>
          </p:cNvPr>
          <p:cNvSpPr/>
          <p:nvPr/>
        </p:nvSpPr>
        <p:spPr>
          <a:xfrm>
            <a:off x="9188434" y="6385076"/>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06" name="5-sakarainen tähti 72">
            <a:extLst>
              <a:ext uri="{FF2B5EF4-FFF2-40B4-BE49-F238E27FC236}">
                <a16:creationId xmlns:a16="http://schemas.microsoft.com/office/drawing/2014/main" id="{DEEC953A-D4B8-4C2D-88B3-D2014DA59844}"/>
              </a:ext>
            </a:extLst>
          </p:cNvPr>
          <p:cNvSpPr/>
          <p:nvPr/>
        </p:nvSpPr>
        <p:spPr>
          <a:xfrm>
            <a:off x="9869662" y="6112674"/>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07" name="5-sakarainen tähti 73">
            <a:extLst>
              <a:ext uri="{FF2B5EF4-FFF2-40B4-BE49-F238E27FC236}">
                <a16:creationId xmlns:a16="http://schemas.microsoft.com/office/drawing/2014/main" id="{B92EF9EE-CB2E-4CC0-8677-C41BE79BFFFA}"/>
              </a:ext>
            </a:extLst>
          </p:cNvPr>
          <p:cNvSpPr/>
          <p:nvPr/>
        </p:nvSpPr>
        <p:spPr>
          <a:xfrm>
            <a:off x="8040250" y="6277064"/>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08" name="5-sakarainen tähti 74">
            <a:extLst>
              <a:ext uri="{FF2B5EF4-FFF2-40B4-BE49-F238E27FC236}">
                <a16:creationId xmlns:a16="http://schemas.microsoft.com/office/drawing/2014/main" id="{04C14409-2055-460F-9E6F-CFA313DAAFBF}"/>
              </a:ext>
            </a:extLst>
          </p:cNvPr>
          <p:cNvSpPr/>
          <p:nvPr/>
        </p:nvSpPr>
        <p:spPr>
          <a:xfrm>
            <a:off x="8609872" y="6331070"/>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09" name="5-sakarainen tähti 75">
            <a:extLst>
              <a:ext uri="{FF2B5EF4-FFF2-40B4-BE49-F238E27FC236}">
                <a16:creationId xmlns:a16="http://schemas.microsoft.com/office/drawing/2014/main" id="{D9FE4FF9-EF9C-4CFB-BA72-4B303BC2372B}"/>
              </a:ext>
            </a:extLst>
          </p:cNvPr>
          <p:cNvSpPr/>
          <p:nvPr/>
        </p:nvSpPr>
        <p:spPr>
          <a:xfrm>
            <a:off x="8382738" y="6307983"/>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10" name="5-sakarainen tähti 76">
            <a:extLst>
              <a:ext uri="{FF2B5EF4-FFF2-40B4-BE49-F238E27FC236}">
                <a16:creationId xmlns:a16="http://schemas.microsoft.com/office/drawing/2014/main" id="{6DF9D650-8F71-4A8B-80E1-81C37BD982E9}"/>
              </a:ext>
            </a:extLst>
          </p:cNvPr>
          <p:cNvSpPr/>
          <p:nvPr/>
        </p:nvSpPr>
        <p:spPr>
          <a:xfrm>
            <a:off x="7523507" y="6166680"/>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11" name="5-sakarainen tähti 77">
            <a:extLst>
              <a:ext uri="{FF2B5EF4-FFF2-40B4-BE49-F238E27FC236}">
                <a16:creationId xmlns:a16="http://schemas.microsoft.com/office/drawing/2014/main" id="{E0FD5271-F313-45C9-A6E6-FF155EF7BBE5}"/>
              </a:ext>
            </a:extLst>
          </p:cNvPr>
          <p:cNvSpPr/>
          <p:nvPr/>
        </p:nvSpPr>
        <p:spPr>
          <a:xfrm>
            <a:off x="7681317" y="5226012"/>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12" name="5-sakarainen tähti 78">
            <a:extLst>
              <a:ext uri="{FF2B5EF4-FFF2-40B4-BE49-F238E27FC236}">
                <a16:creationId xmlns:a16="http://schemas.microsoft.com/office/drawing/2014/main" id="{66FBFC98-50F4-4B14-A9C1-2D0305E56B63}"/>
              </a:ext>
            </a:extLst>
          </p:cNvPr>
          <p:cNvSpPr/>
          <p:nvPr/>
        </p:nvSpPr>
        <p:spPr>
          <a:xfrm>
            <a:off x="7173570" y="5280018"/>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13" name="5-sakarainen tähti 79">
            <a:extLst>
              <a:ext uri="{FF2B5EF4-FFF2-40B4-BE49-F238E27FC236}">
                <a16:creationId xmlns:a16="http://schemas.microsoft.com/office/drawing/2014/main" id="{418ECF57-FEA5-4583-969A-385F9DD7348E}"/>
              </a:ext>
            </a:extLst>
          </p:cNvPr>
          <p:cNvSpPr/>
          <p:nvPr/>
        </p:nvSpPr>
        <p:spPr>
          <a:xfrm>
            <a:off x="7602412" y="5750352"/>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14" name="5-sakarainen tähti 80">
            <a:extLst>
              <a:ext uri="{FF2B5EF4-FFF2-40B4-BE49-F238E27FC236}">
                <a16:creationId xmlns:a16="http://schemas.microsoft.com/office/drawing/2014/main" id="{71B4FA55-C676-4567-A7F4-2114F6AA1A2D}"/>
              </a:ext>
            </a:extLst>
          </p:cNvPr>
          <p:cNvSpPr/>
          <p:nvPr/>
        </p:nvSpPr>
        <p:spPr>
          <a:xfrm>
            <a:off x="7130061" y="6031665"/>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15" name="5-sakarainen tähti 81">
            <a:extLst>
              <a:ext uri="{FF2B5EF4-FFF2-40B4-BE49-F238E27FC236}">
                <a16:creationId xmlns:a16="http://schemas.microsoft.com/office/drawing/2014/main" id="{966B1C2F-B154-42B6-9958-D2094DC2E953}"/>
              </a:ext>
            </a:extLst>
          </p:cNvPr>
          <p:cNvSpPr/>
          <p:nvPr/>
        </p:nvSpPr>
        <p:spPr>
          <a:xfrm>
            <a:off x="7323265" y="6307983"/>
            <a:ext cx="157810" cy="1080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fi-FI">
              <a:solidFill>
                <a:prstClr val="white"/>
              </a:solidFill>
            </a:endParaRPr>
          </a:p>
        </p:txBody>
      </p:sp>
      <p:sp>
        <p:nvSpPr>
          <p:cNvPr id="116" name="Tekstikehys 84">
            <a:extLst>
              <a:ext uri="{FF2B5EF4-FFF2-40B4-BE49-F238E27FC236}">
                <a16:creationId xmlns:a16="http://schemas.microsoft.com/office/drawing/2014/main" id="{62EB6C76-4621-4F84-8C66-9C90049F9C5C}"/>
              </a:ext>
            </a:extLst>
          </p:cNvPr>
          <p:cNvSpPr txBox="1"/>
          <p:nvPr/>
        </p:nvSpPr>
        <p:spPr>
          <a:xfrm>
            <a:off x="7957896" y="5104780"/>
            <a:ext cx="601447" cy="415498"/>
          </a:xfrm>
          <a:prstGeom prst="rect">
            <a:avLst/>
          </a:prstGeom>
          <a:noFill/>
        </p:spPr>
        <p:txBody>
          <a:bodyPr wrap="none" rtlCol="0">
            <a:spAutoFit/>
          </a:bodyPr>
          <a:lstStyle/>
          <a:p>
            <a:pPr defTabSz="457200" fontAlgn="base">
              <a:spcBef>
                <a:spcPct val="0"/>
              </a:spcBef>
              <a:spcAft>
                <a:spcPct val="0"/>
              </a:spcAft>
            </a:pPr>
            <a:r>
              <a:rPr lang="fi-FI" sz="1050" b="1" dirty="0" err="1">
                <a:solidFill>
                  <a:prstClr val="black"/>
                </a:solidFill>
                <a:latin typeface="Arial" pitchFamily="34" charset="0"/>
                <a:ea typeface="MS PGothic" pitchFamily="34" charset="-128"/>
              </a:rPr>
              <a:t>Kemi-</a:t>
            </a:r>
            <a:endParaRPr lang="fi-FI" sz="1050" b="1" dirty="0">
              <a:solidFill>
                <a:prstClr val="black"/>
              </a:solidFill>
              <a:latin typeface="Arial" pitchFamily="34" charset="0"/>
              <a:ea typeface="MS PGothic" pitchFamily="34" charset="-128"/>
            </a:endParaRPr>
          </a:p>
          <a:p>
            <a:pPr defTabSz="457200" fontAlgn="base">
              <a:spcBef>
                <a:spcPct val="0"/>
              </a:spcBef>
              <a:spcAft>
                <a:spcPct val="0"/>
              </a:spcAft>
            </a:pPr>
            <a:r>
              <a:rPr lang="fi-FI" sz="1050" b="1" dirty="0">
                <a:solidFill>
                  <a:prstClr val="black"/>
                </a:solidFill>
                <a:latin typeface="Arial" pitchFamily="34" charset="0"/>
                <a:ea typeface="MS PGothic" pitchFamily="34" charset="-128"/>
              </a:rPr>
              <a:t>Tornio</a:t>
            </a:r>
          </a:p>
        </p:txBody>
      </p:sp>
      <p:sp>
        <p:nvSpPr>
          <p:cNvPr id="117" name="Vuokaaviosymboli: Liitin 116">
            <a:extLst>
              <a:ext uri="{FF2B5EF4-FFF2-40B4-BE49-F238E27FC236}">
                <a16:creationId xmlns:a16="http://schemas.microsoft.com/office/drawing/2014/main" id="{9025F40D-B8FE-4814-9DC4-DAF019C40E94}"/>
              </a:ext>
            </a:extLst>
          </p:cNvPr>
          <p:cNvSpPr/>
          <p:nvPr/>
        </p:nvSpPr>
        <p:spPr bwMode="auto">
          <a:xfrm>
            <a:off x="7167282" y="4127028"/>
            <a:ext cx="2268252" cy="2099946"/>
          </a:xfrm>
          <a:prstGeom prst="flowChartConnector">
            <a:avLst/>
          </a:prstGeom>
          <a:noFill/>
          <a:ln w="9525" cap="flat" cmpd="sng" algn="ctr">
            <a:solidFill>
              <a:srgbClr val="FFC000"/>
            </a:solidFill>
            <a:prstDash val="lgDashDot"/>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457200" fontAlgn="base">
              <a:spcBef>
                <a:spcPct val="0"/>
              </a:spcBef>
              <a:spcAft>
                <a:spcPct val="0"/>
              </a:spcAft>
            </a:pPr>
            <a:endParaRPr lang="fi-FI">
              <a:solidFill>
                <a:prstClr val="black"/>
              </a:solidFill>
              <a:latin typeface="Arial" charset="0"/>
              <a:ea typeface="ＭＳ Ｐゴシック" charset="-128"/>
            </a:endParaRPr>
          </a:p>
        </p:txBody>
      </p:sp>
      <p:cxnSp>
        <p:nvCxnSpPr>
          <p:cNvPr id="118" name="Suora nuoliyhdysviiva 117">
            <a:extLst>
              <a:ext uri="{FF2B5EF4-FFF2-40B4-BE49-F238E27FC236}">
                <a16:creationId xmlns:a16="http://schemas.microsoft.com/office/drawing/2014/main" id="{A71E06CB-AC11-4C8E-918E-D0707C594F40}"/>
              </a:ext>
            </a:extLst>
          </p:cNvPr>
          <p:cNvCxnSpPr/>
          <p:nvPr/>
        </p:nvCxnSpPr>
        <p:spPr bwMode="auto">
          <a:xfrm flipH="1">
            <a:off x="7903880" y="5114476"/>
            <a:ext cx="516744" cy="1064782"/>
          </a:xfrm>
          <a:prstGeom prst="straightConnector1">
            <a:avLst/>
          </a:prstGeom>
          <a:solidFill>
            <a:schemeClr val="accent1"/>
          </a:solidFill>
          <a:ln w="9525" cap="flat" cmpd="sng" algn="ctr">
            <a:solidFill>
              <a:srgbClr val="FF9900"/>
            </a:solidFill>
            <a:prstDash val="solid"/>
            <a:round/>
            <a:headEnd type="triangle"/>
            <a:tailEnd type="triangle"/>
          </a:ln>
          <a:effectLst/>
        </p:spPr>
      </p:cxnSp>
      <p:sp>
        <p:nvSpPr>
          <p:cNvPr id="119" name="Tekstikehys 80">
            <a:extLst>
              <a:ext uri="{FF2B5EF4-FFF2-40B4-BE49-F238E27FC236}">
                <a16:creationId xmlns:a16="http://schemas.microsoft.com/office/drawing/2014/main" id="{B78EB15D-0208-45C7-A9C0-C204B0370164}"/>
              </a:ext>
            </a:extLst>
          </p:cNvPr>
          <p:cNvSpPr txBox="1">
            <a:spLocks noChangeArrowheads="1"/>
          </p:cNvSpPr>
          <p:nvPr/>
        </p:nvSpPr>
        <p:spPr bwMode="auto">
          <a:xfrm>
            <a:off x="7809272" y="5473353"/>
            <a:ext cx="704039" cy="300082"/>
          </a:xfrm>
          <a:prstGeom prst="rect">
            <a:avLst/>
          </a:prstGeom>
          <a:noFill/>
          <a:ln w="9525">
            <a:noFill/>
            <a:miter lim="800000"/>
            <a:headEnd/>
            <a:tailEnd/>
          </a:ln>
        </p:spPr>
        <p:txBody>
          <a:bodyPr wrap="none">
            <a:spAutoFit/>
          </a:bodyPr>
          <a:lstStyle/>
          <a:p>
            <a:pPr defTabSz="457200"/>
            <a:r>
              <a:rPr lang="fi-FI" sz="1350" dirty="0">
                <a:solidFill>
                  <a:srgbClr val="FFC000"/>
                </a:solidFill>
                <a:ea typeface="MS PGothic" pitchFamily="34" charset="-128"/>
              </a:rPr>
              <a:t>200 km</a:t>
            </a:r>
          </a:p>
        </p:txBody>
      </p:sp>
      <p:sp>
        <p:nvSpPr>
          <p:cNvPr id="2" name="Suorakulmio 1">
            <a:extLst>
              <a:ext uri="{FF2B5EF4-FFF2-40B4-BE49-F238E27FC236}">
                <a16:creationId xmlns:a16="http://schemas.microsoft.com/office/drawing/2014/main" id="{DFAEEAB0-B718-40DE-BC31-8402AFD3F54F}"/>
              </a:ext>
            </a:extLst>
          </p:cNvPr>
          <p:cNvSpPr/>
          <p:nvPr/>
        </p:nvSpPr>
        <p:spPr>
          <a:xfrm>
            <a:off x="506896" y="928527"/>
            <a:ext cx="7484467" cy="954107"/>
          </a:xfrm>
          <a:prstGeom prst="rect">
            <a:avLst/>
          </a:prstGeom>
        </p:spPr>
        <p:txBody>
          <a:bodyPr wrap="square">
            <a:spAutoFit/>
          </a:bodyPr>
          <a:lstStyle/>
          <a:p>
            <a:r>
              <a:rPr lang="fi-FI" sz="2800" b="1" dirty="0">
                <a:solidFill>
                  <a:srgbClr val="00B0F0"/>
                </a:solidFill>
                <a:latin typeface="Arial" pitchFamily="34" charset="0"/>
                <a:ea typeface="MS PGothic" pitchFamily="34" charset="-128"/>
              </a:rPr>
              <a:t>Nordic </a:t>
            </a:r>
            <a:r>
              <a:rPr lang="fi-FI" sz="2800" b="1" dirty="0" err="1">
                <a:solidFill>
                  <a:srgbClr val="00B0F0"/>
                </a:solidFill>
                <a:latin typeface="Arial" pitchFamily="34" charset="0"/>
                <a:ea typeface="MS PGothic" pitchFamily="34" charset="-128"/>
              </a:rPr>
              <a:t>Industries</a:t>
            </a:r>
            <a:r>
              <a:rPr lang="fi-FI" sz="2800" b="1" dirty="0">
                <a:solidFill>
                  <a:srgbClr val="00B0F0"/>
                </a:solidFill>
                <a:latin typeface="Arial" pitchFamily="34" charset="0"/>
                <a:ea typeface="MS PGothic" pitchFamily="34" charset="-128"/>
              </a:rPr>
              <a:t> </a:t>
            </a:r>
          </a:p>
          <a:p>
            <a:r>
              <a:rPr lang="fi-FI" sz="2800" b="1" dirty="0" err="1">
                <a:solidFill>
                  <a:srgbClr val="00B0F0"/>
                </a:solidFill>
                <a:latin typeface="Arial" pitchFamily="34" charset="0"/>
                <a:ea typeface="MS PGothic" pitchFamily="34" charset="-128"/>
              </a:rPr>
              <a:t>Story</a:t>
            </a:r>
            <a:r>
              <a:rPr lang="fi-FI" sz="2800" b="1" dirty="0">
                <a:solidFill>
                  <a:srgbClr val="00B0F0"/>
                </a:solidFill>
                <a:latin typeface="Arial" pitchFamily="34" charset="0"/>
                <a:ea typeface="MS PGothic" pitchFamily="34" charset="-128"/>
              </a:rPr>
              <a:t> of Natural Resources </a:t>
            </a:r>
            <a:r>
              <a:rPr lang="fi-FI" sz="2800" b="1" dirty="0" err="1">
                <a:solidFill>
                  <a:srgbClr val="00B0F0"/>
                </a:solidFill>
                <a:latin typeface="Arial" pitchFamily="34" charset="0"/>
                <a:ea typeface="MS PGothic" pitchFamily="34" charset="-128"/>
              </a:rPr>
              <a:t>Refining</a:t>
            </a:r>
            <a:endParaRPr lang="fi-FI" sz="2800" b="1" dirty="0">
              <a:solidFill>
                <a:srgbClr val="00B0F0"/>
              </a:solidFill>
            </a:endParaRPr>
          </a:p>
        </p:txBody>
      </p:sp>
      <p:sp>
        <p:nvSpPr>
          <p:cNvPr id="120" name="Leveä kaari 119">
            <a:extLst>
              <a:ext uri="{FF2B5EF4-FFF2-40B4-BE49-F238E27FC236}">
                <a16:creationId xmlns:a16="http://schemas.microsoft.com/office/drawing/2014/main" id="{16EB85D6-4CF5-417D-9488-AD710409666A}"/>
              </a:ext>
            </a:extLst>
          </p:cNvPr>
          <p:cNvSpPr/>
          <p:nvPr/>
        </p:nvSpPr>
        <p:spPr>
          <a:xfrm rot="1031765">
            <a:off x="5959009" y="1957307"/>
            <a:ext cx="5158978" cy="2381380"/>
          </a:xfrm>
          <a:prstGeom prst="blockArc">
            <a:avLst>
              <a:gd name="adj1" fmla="val 11076582"/>
              <a:gd name="adj2" fmla="val 20105268"/>
              <a:gd name="adj3" fmla="val 30650"/>
            </a:avLst>
          </a:prstGeom>
          <a:solidFill>
            <a:srgbClr val="FFC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fi-FI" sz="1350">
              <a:solidFill>
                <a:prstClr val="black"/>
              </a:solidFill>
            </a:endParaRPr>
          </a:p>
        </p:txBody>
      </p:sp>
    </p:spTree>
    <p:extLst>
      <p:ext uri="{BB962C8B-B14F-4D97-AF65-F5344CB8AC3E}">
        <p14:creationId xmlns:p14="http://schemas.microsoft.com/office/powerpoint/2010/main" val="2529129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99949" y="627776"/>
            <a:ext cx="10272000" cy="842100"/>
          </a:xfrm>
        </p:spPr>
        <p:txBody>
          <a:bodyPr>
            <a:normAutofit fontScale="90000"/>
          </a:bodyPr>
          <a:lstStyle/>
          <a:p>
            <a:r>
              <a:rPr lang="sv-SE" sz="3600" dirty="0"/>
              <a:t>Nordic Industrial </a:t>
            </a:r>
            <a:r>
              <a:rPr lang="sv-SE" sz="3600" dirty="0" err="1"/>
              <a:t>Symbiosis</a:t>
            </a:r>
            <a:br>
              <a:rPr lang="sv-SE" sz="3600" dirty="0"/>
            </a:br>
            <a:r>
              <a:rPr lang="sv-SE" sz="3600" dirty="0" err="1"/>
              <a:t>Network</a:t>
            </a:r>
            <a:endParaRPr lang="fi-FI" dirty="0"/>
          </a:p>
        </p:txBody>
      </p:sp>
      <p:sp>
        <p:nvSpPr>
          <p:cNvPr id="3" name="Tekstin paikkamerkki 2"/>
          <p:cNvSpPr>
            <a:spLocks noGrp="1"/>
          </p:cNvSpPr>
          <p:nvPr>
            <p:ph type="body" sz="quarter" idx="10"/>
          </p:nvPr>
        </p:nvSpPr>
        <p:spPr>
          <a:xfrm>
            <a:off x="277420" y="1469876"/>
            <a:ext cx="10272000" cy="4327213"/>
          </a:xfrm>
        </p:spPr>
        <p:txBody>
          <a:bodyPr>
            <a:normAutofit fontScale="85000" lnSpcReduction="10000"/>
          </a:bodyPr>
          <a:lstStyle/>
          <a:p>
            <a:pPr marL="0" indent="0">
              <a:buNone/>
            </a:pPr>
            <a:endParaRPr lang="sv-SE" sz="2000" dirty="0"/>
          </a:p>
          <a:p>
            <a:pPr marL="342900" indent="-342900"/>
            <a:r>
              <a:rPr lang="en-GB" sz="2000" dirty="0">
                <a:solidFill>
                  <a:schemeClr val="tx1"/>
                </a:solidFill>
              </a:rPr>
              <a:t>A forum/club to promote joint Nordic </a:t>
            </a:r>
          </a:p>
          <a:p>
            <a:pPr marL="0" indent="0">
              <a:buNone/>
            </a:pPr>
            <a:r>
              <a:rPr lang="en-GB" sz="2000" dirty="0">
                <a:solidFill>
                  <a:schemeClr val="tx1"/>
                </a:solidFill>
              </a:rPr>
              <a:t>      initiatives in the field of Industrial Symbiosis </a:t>
            </a:r>
          </a:p>
          <a:p>
            <a:pPr marL="342900" indent="-342900"/>
            <a:r>
              <a:rPr lang="en-GB" sz="2000" dirty="0">
                <a:solidFill>
                  <a:schemeClr val="tx1"/>
                </a:solidFill>
              </a:rPr>
              <a:t>Creating a Nordic network of Industrial Symbiosis actors </a:t>
            </a:r>
          </a:p>
          <a:p>
            <a:pPr marL="342900" indent="-342900"/>
            <a:r>
              <a:rPr lang="en-GB" sz="2000" dirty="0">
                <a:solidFill>
                  <a:schemeClr val="tx1"/>
                </a:solidFill>
              </a:rPr>
              <a:t>Core partners  at the start-up phase: </a:t>
            </a:r>
            <a:r>
              <a:rPr lang="en-GB" sz="2000" dirty="0" err="1">
                <a:solidFill>
                  <a:schemeClr val="tx1"/>
                </a:solidFill>
              </a:rPr>
              <a:t>Kalundborg</a:t>
            </a:r>
            <a:r>
              <a:rPr lang="en-GB" sz="2000" dirty="0">
                <a:solidFill>
                  <a:schemeClr val="tx1"/>
                </a:solidFill>
              </a:rPr>
              <a:t> (DK),  Kemi-Tornio (FI),  University of Linköping (SE),  EYDE Cluster (NO). </a:t>
            </a:r>
            <a:r>
              <a:rPr lang="en-GB" sz="2000" dirty="0" err="1">
                <a:solidFill>
                  <a:schemeClr val="tx1"/>
                </a:solidFill>
              </a:rPr>
              <a:t>Nordregio</a:t>
            </a:r>
            <a:r>
              <a:rPr lang="en-GB" sz="2000" dirty="0">
                <a:solidFill>
                  <a:schemeClr val="tx1"/>
                </a:solidFill>
              </a:rPr>
              <a:t>, and Nordic Council of Ministers actively promoting the starting phase </a:t>
            </a:r>
          </a:p>
          <a:p>
            <a:pPr marL="342900" indent="-342900"/>
            <a:r>
              <a:rPr lang="en-GB" sz="2000" dirty="0">
                <a:solidFill>
                  <a:schemeClr val="tx1"/>
                </a:solidFill>
              </a:rPr>
              <a:t>Introduction at the World Circular Economy Forum, Helsinki in 2017</a:t>
            </a:r>
          </a:p>
          <a:p>
            <a:pPr marL="342900" indent="-342900"/>
            <a:r>
              <a:rPr lang="en-GB" sz="2000" dirty="0">
                <a:solidFill>
                  <a:schemeClr val="tx1"/>
                </a:solidFill>
              </a:rPr>
              <a:t>Not a closed club;  new partners invited to join the network. New partners 2017-2018 include Paper Province, </a:t>
            </a:r>
            <a:r>
              <a:rPr lang="en-GB" sz="2000" dirty="0" err="1">
                <a:solidFill>
                  <a:schemeClr val="tx1"/>
                </a:solidFill>
              </a:rPr>
              <a:t>Värmland</a:t>
            </a:r>
            <a:r>
              <a:rPr lang="en-GB" sz="2000" dirty="0">
                <a:solidFill>
                  <a:schemeClr val="tx1"/>
                </a:solidFill>
              </a:rPr>
              <a:t> (SE) and ECO3, Nokia/Tampere  (FI)</a:t>
            </a:r>
          </a:p>
          <a:p>
            <a:endParaRPr lang="fi-FI" dirty="0"/>
          </a:p>
        </p:txBody>
      </p:sp>
      <p:pic>
        <p:nvPicPr>
          <p:cNvPr id="4" name="Graphic 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1617" y="6169661"/>
            <a:ext cx="2051459" cy="410292"/>
          </a:xfrm>
          <a:prstGeom prst="rect">
            <a:avLst/>
          </a:prstGeom>
        </p:spPr>
      </p:pic>
      <p:pic>
        <p:nvPicPr>
          <p:cNvPr id="5" name="Kuva 4"/>
          <p:cNvPicPr>
            <a:picLocks noChangeAspect="1"/>
          </p:cNvPicPr>
          <p:nvPr/>
        </p:nvPicPr>
        <p:blipFill>
          <a:blip r:embed="rId4"/>
          <a:stretch>
            <a:fillRect/>
          </a:stretch>
        </p:blipFill>
        <p:spPr>
          <a:xfrm>
            <a:off x="6336406" y="123618"/>
            <a:ext cx="4985746" cy="3002129"/>
          </a:xfrm>
          <a:prstGeom prst="rect">
            <a:avLst/>
          </a:prstGeom>
        </p:spPr>
      </p:pic>
      <p:pic>
        <p:nvPicPr>
          <p:cNvPr id="6" name="Kuva 5"/>
          <p:cNvPicPr>
            <a:picLocks noChangeAspect="1"/>
          </p:cNvPicPr>
          <p:nvPr/>
        </p:nvPicPr>
        <p:blipFill>
          <a:blip r:embed="rId5"/>
          <a:stretch>
            <a:fillRect/>
          </a:stretch>
        </p:blipFill>
        <p:spPr>
          <a:xfrm>
            <a:off x="9781406" y="5090670"/>
            <a:ext cx="2219599" cy="1767329"/>
          </a:xfrm>
          <a:prstGeom prst="rect">
            <a:avLst/>
          </a:prstGeom>
        </p:spPr>
      </p:pic>
    </p:spTree>
    <p:extLst>
      <p:ext uri="{BB962C8B-B14F-4D97-AF65-F5344CB8AC3E}">
        <p14:creationId xmlns:p14="http://schemas.microsoft.com/office/powerpoint/2010/main" val="4271404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3320B9-89A3-2D46-A826-B20A53624559}"/>
              </a:ext>
            </a:extLst>
          </p:cNvPr>
          <p:cNvSpPr>
            <a:spLocks noGrp="1"/>
          </p:cNvSpPr>
          <p:nvPr>
            <p:ph type="title"/>
          </p:nvPr>
        </p:nvSpPr>
        <p:spPr>
          <a:xfrm>
            <a:off x="1035377" y="696687"/>
            <a:ext cx="8760634" cy="892628"/>
          </a:xfrm>
        </p:spPr>
        <p:txBody>
          <a:bodyPr/>
          <a:lstStyle/>
          <a:p>
            <a:r>
              <a:rPr lang="fi-FI" sz="2000" dirty="0"/>
              <a:t>Digipolis- </a:t>
            </a:r>
            <a:r>
              <a:rPr lang="fi-FI" sz="2000"/>
              <a:t>Kemi Technology </a:t>
            </a:r>
            <a:r>
              <a:rPr lang="fi-FI" sz="2000" dirty="0"/>
              <a:t>Park: </a:t>
            </a:r>
            <a:r>
              <a:rPr lang="fi-FI" sz="2000" dirty="0" err="1"/>
              <a:t>Development</a:t>
            </a:r>
            <a:r>
              <a:rPr lang="fi-FI" sz="2000" dirty="0"/>
              <a:t> </a:t>
            </a:r>
            <a:r>
              <a:rPr lang="fi-FI" sz="2000" dirty="0" err="1"/>
              <a:t>company</a:t>
            </a:r>
            <a:r>
              <a:rPr lang="fi-FI" sz="2000" dirty="0"/>
              <a:t> and </a:t>
            </a:r>
            <a:r>
              <a:rPr lang="fi-FI" sz="2000" dirty="0" err="1"/>
              <a:t>cluster</a:t>
            </a:r>
            <a:r>
              <a:rPr lang="fi-FI" sz="2000" dirty="0"/>
              <a:t> </a:t>
            </a:r>
            <a:r>
              <a:rPr lang="fi-FI" sz="2000" dirty="0" err="1"/>
              <a:t>organisation</a:t>
            </a:r>
            <a:endParaRPr lang="fi-FI" sz="2000" dirty="0"/>
          </a:p>
        </p:txBody>
      </p:sp>
      <p:sp>
        <p:nvSpPr>
          <p:cNvPr id="3" name="Sisällön paikkamerkki 2">
            <a:extLst>
              <a:ext uri="{FF2B5EF4-FFF2-40B4-BE49-F238E27FC236}">
                <a16:creationId xmlns:a16="http://schemas.microsoft.com/office/drawing/2014/main" id="{C54C7F69-3A66-A141-BE44-FD383C66564C}"/>
              </a:ext>
            </a:extLst>
          </p:cNvPr>
          <p:cNvSpPr>
            <a:spLocks noGrp="1"/>
          </p:cNvSpPr>
          <p:nvPr>
            <p:ph idx="1"/>
          </p:nvPr>
        </p:nvSpPr>
        <p:spPr>
          <a:xfrm>
            <a:off x="400878" y="1143001"/>
            <a:ext cx="10515600" cy="4779332"/>
          </a:xfrm>
        </p:spPr>
        <p:txBody>
          <a:bodyPr/>
          <a:lstStyle/>
          <a:p>
            <a:pPr marL="342708" lvl="1" indent="0" defTabSz="760822">
              <a:lnSpc>
                <a:spcPct val="100000"/>
              </a:lnSpc>
              <a:buNone/>
            </a:pPr>
            <a:endParaRPr lang="fi-FI" sz="1400" b="1" dirty="0">
              <a:solidFill>
                <a:srgbClr val="4F81BD">
                  <a:lumMod val="50000"/>
                </a:srgbClr>
              </a:solidFill>
              <a:ea typeface="MS PGothic" pitchFamily="34" charset="-128"/>
            </a:endParaRPr>
          </a:p>
          <a:p>
            <a:pPr marL="571308" lvl="1" defTabSz="760822">
              <a:lnSpc>
                <a:spcPct val="100000"/>
              </a:lnSpc>
              <a:buFontTx/>
              <a:buChar char="•"/>
            </a:pPr>
            <a:r>
              <a:rPr lang="fi-FI" sz="1400" b="1" dirty="0">
                <a:solidFill>
                  <a:srgbClr val="4F81BD">
                    <a:lumMod val="50000"/>
                  </a:srgbClr>
                </a:solidFill>
                <a:ea typeface="MS PGothic" pitchFamily="34" charset="-128"/>
              </a:rPr>
              <a:t>Digipolis Kemi</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established</a:t>
            </a:r>
            <a:r>
              <a:rPr lang="fi-FI" sz="1400" dirty="0">
                <a:solidFill>
                  <a:srgbClr val="4F81BD">
                    <a:lumMod val="50000"/>
                  </a:srgbClr>
                </a:solidFill>
                <a:ea typeface="MS PGothic" pitchFamily="34" charset="-128"/>
              </a:rPr>
              <a:t> in 1993</a:t>
            </a:r>
          </a:p>
          <a:p>
            <a:pPr marL="571308" lvl="1" defTabSz="760822">
              <a:lnSpc>
                <a:spcPct val="100000"/>
              </a:lnSpc>
              <a:buFontTx/>
              <a:buChar char="•"/>
            </a:pPr>
            <a:r>
              <a:rPr lang="fi-FI" sz="1400" dirty="0" err="1">
                <a:solidFill>
                  <a:srgbClr val="4F81BD">
                    <a:lumMod val="50000"/>
                  </a:srgbClr>
                </a:solidFill>
                <a:ea typeface="MS PGothic" pitchFamily="34" charset="-128"/>
              </a:rPr>
              <a:t>Owned</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by</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the</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cities</a:t>
            </a:r>
            <a:r>
              <a:rPr lang="fi-FI" sz="1400" dirty="0">
                <a:solidFill>
                  <a:srgbClr val="4F81BD">
                    <a:lumMod val="50000"/>
                  </a:srgbClr>
                </a:solidFill>
                <a:ea typeface="MS PGothic" pitchFamily="34" charset="-128"/>
              </a:rPr>
              <a:t> of Kemi &amp; Tornio, </a:t>
            </a:r>
          </a:p>
          <a:p>
            <a:pPr marL="571308" lvl="1" defTabSz="760822">
              <a:lnSpc>
                <a:spcPct val="100000"/>
              </a:lnSpc>
            </a:pP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the</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University</a:t>
            </a:r>
            <a:r>
              <a:rPr lang="fi-FI" sz="1400" dirty="0">
                <a:solidFill>
                  <a:srgbClr val="4F81BD">
                    <a:lumMod val="50000"/>
                  </a:srgbClr>
                </a:solidFill>
                <a:ea typeface="MS PGothic" pitchFamily="34" charset="-128"/>
              </a:rPr>
              <a:t> of Oulu and </a:t>
            </a:r>
            <a:r>
              <a:rPr lang="fi-FI" sz="1400" dirty="0" err="1">
                <a:solidFill>
                  <a:srgbClr val="4F81BD">
                    <a:lumMod val="50000"/>
                  </a:srgbClr>
                </a:solidFill>
                <a:ea typeface="MS PGothic" pitchFamily="34" charset="-128"/>
              </a:rPr>
              <a:t>municipalities</a:t>
            </a:r>
            <a:r>
              <a:rPr lang="fi-FI" sz="1400" dirty="0">
                <a:solidFill>
                  <a:srgbClr val="4F81BD">
                    <a:lumMod val="50000"/>
                  </a:srgbClr>
                </a:solidFill>
                <a:ea typeface="MS PGothic" pitchFamily="34" charset="-128"/>
              </a:rPr>
              <a:t> of Simo, Keminmaa and Tervola</a:t>
            </a:r>
          </a:p>
          <a:p>
            <a:pPr marL="571308" lvl="1" defTabSz="760822">
              <a:lnSpc>
                <a:spcPct val="100000"/>
              </a:lnSpc>
            </a:pPr>
            <a:r>
              <a:rPr lang="fi-FI" sz="1400" dirty="0">
                <a:solidFill>
                  <a:srgbClr val="4F81BD">
                    <a:lumMod val="50000"/>
                  </a:srgbClr>
                </a:solidFill>
                <a:ea typeface="MS PGothic" pitchFamily="34" charset="-128"/>
              </a:rPr>
              <a:t> 50 </a:t>
            </a:r>
            <a:r>
              <a:rPr lang="fi-FI" sz="1400" dirty="0" err="1">
                <a:solidFill>
                  <a:srgbClr val="4F81BD">
                    <a:lumMod val="50000"/>
                  </a:srgbClr>
                </a:solidFill>
                <a:ea typeface="MS PGothic" pitchFamily="34" charset="-128"/>
              </a:rPr>
              <a:t>companies</a:t>
            </a:r>
            <a:r>
              <a:rPr lang="fi-FI" sz="1400" dirty="0">
                <a:solidFill>
                  <a:srgbClr val="4F81BD">
                    <a:lumMod val="50000"/>
                  </a:srgbClr>
                </a:solidFill>
                <a:ea typeface="MS PGothic" pitchFamily="34" charset="-128"/>
              </a:rPr>
              <a:t>, 500 </a:t>
            </a:r>
            <a:r>
              <a:rPr lang="fi-FI" sz="1400" dirty="0" err="1">
                <a:solidFill>
                  <a:srgbClr val="4F81BD">
                    <a:lumMod val="50000"/>
                  </a:srgbClr>
                </a:solidFill>
                <a:ea typeface="MS PGothic" pitchFamily="34" charset="-128"/>
              </a:rPr>
              <a:t>employees</a:t>
            </a:r>
            <a:r>
              <a:rPr lang="fi-FI" sz="1400" dirty="0">
                <a:solidFill>
                  <a:srgbClr val="4F81BD">
                    <a:lumMod val="50000"/>
                  </a:srgbClr>
                </a:solidFill>
                <a:ea typeface="MS PGothic" pitchFamily="34" charset="-128"/>
              </a:rPr>
              <a:t> in </a:t>
            </a:r>
            <a:r>
              <a:rPr lang="fi-FI" sz="1400" dirty="0" err="1">
                <a:solidFill>
                  <a:srgbClr val="4F81BD">
                    <a:lumMod val="50000"/>
                  </a:srgbClr>
                </a:solidFill>
                <a:ea typeface="MS PGothic" pitchFamily="34" charset="-128"/>
              </a:rPr>
              <a:t>the</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technology</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park</a:t>
            </a:r>
            <a:r>
              <a:rPr lang="fi-FI" sz="1400" dirty="0">
                <a:solidFill>
                  <a:srgbClr val="4F81BD">
                    <a:lumMod val="50000"/>
                  </a:srgbClr>
                </a:solidFill>
                <a:ea typeface="MS PGothic" pitchFamily="34" charset="-128"/>
              </a:rPr>
              <a:t> – </a:t>
            </a:r>
            <a:r>
              <a:rPr lang="fi-FI" sz="1400" dirty="0" err="1">
                <a:solidFill>
                  <a:srgbClr val="4F81BD">
                    <a:lumMod val="50000"/>
                  </a:srgbClr>
                </a:solidFill>
                <a:ea typeface="MS PGothic" pitchFamily="34" charset="-128"/>
              </a:rPr>
              <a:t>network</a:t>
            </a:r>
            <a:r>
              <a:rPr lang="fi-FI" sz="1400" dirty="0">
                <a:solidFill>
                  <a:srgbClr val="4F81BD">
                    <a:lumMod val="50000"/>
                  </a:srgbClr>
                </a:solidFill>
                <a:ea typeface="MS PGothic" pitchFamily="34" charset="-128"/>
              </a:rPr>
              <a:t> of </a:t>
            </a:r>
            <a:r>
              <a:rPr lang="fi-FI" sz="1400" dirty="0" err="1">
                <a:solidFill>
                  <a:srgbClr val="4F81BD">
                    <a:lumMod val="50000"/>
                  </a:srgbClr>
                </a:solidFill>
                <a:ea typeface="MS PGothic" pitchFamily="34" charset="-128"/>
              </a:rPr>
              <a:t>more</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than</a:t>
            </a:r>
            <a:r>
              <a:rPr lang="fi-FI" sz="1400" dirty="0">
                <a:solidFill>
                  <a:srgbClr val="4F81BD">
                    <a:lumMod val="50000"/>
                  </a:srgbClr>
                </a:solidFill>
                <a:ea typeface="MS PGothic" pitchFamily="34" charset="-128"/>
              </a:rPr>
              <a:t> 160</a:t>
            </a:r>
          </a:p>
          <a:p>
            <a:pPr marL="571308" lvl="1" defTabSz="760822">
              <a:lnSpc>
                <a:spcPct val="100000"/>
              </a:lnSpc>
            </a:pP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industrial</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service</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businesses</a:t>
            </a:r>
            <a:r>
              <a:rPr lang="fi-FI" sz="1400" dirty="0">
                <a:solidFill>
                  <a:srgbClr val="4F81BD">
                    <a:lumMod val="50000"/>
                  </a:srgbClr>
                </a:solidFill>
                <a:ea typeface="MS PGothic" pitchFamily="34" charset="-128"/>
              </a:rPr>
              <a:t> in </a:t>
            </a:r>
            <a:r>
              <a:rPr lang="fi-FI" sz="1400" dirty="0" err="1">
                <a:solidFill>
                  <a:srgbClr val="4F81BD">
                    <a:lumMod val="50000"/>
                  </a:srgbClr>
                </a:solidFill>
                <a:ea typeface="MS PGothic" pitchFamily="34" charset="-128"/>
              </a:rPr>
              <a:t>Lapland</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more</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elsewhere</a:t>
            </a:r>
            <a:endParaRPr lang="fi-FI" sz="1400" dirty="0">
              <a:solidFill>
                <a:srgbClr val="4F81BD">
                  <a:lumMod val="50000"/>
                </a:srgbClr>
              </a:solidFill>
              <a:ea typeface="MS PGothic" pitchFamily="34" charset="-128"/>
            </a:endParaRPr>
          </a:p>
          <a:p>
            <a:pPr marL="571308" lvl="1" defTabSz="760822">
              <a:lnSpc>
                <a:spcPct val="100000"/>
              </a:lnSpc>
              <a:buFontTx/>
              <a:buChar char="•"/>
            </a:pP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Development</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actions</a:t>
            </a:r>
            <a:r>
              <a:rPr lang="fi-FI" sz="1400" dirty="0">
                <a:solidFill>
                  <a:srgbClr val="4F81BD">
                    <a:lumMod val="50000"/>
                  </a:srgbClr>
                </a:solidFill>
                <a:ea typeface="MS PGothic" pitchFamily="34" charset="-128"/>
              </a:rPr>
              <a:t> and </a:t>
            </a:r>
            <a:r>
              <a:rPr lang="fi-FI" sz="1400" dirty="0" err="1">
                <a:solidFill>
                  <a:srgbClr val="4F81BD">
                    <a:lumMod val="50000"/>
                  </a:srgbClr>
                </a:solidFill>
                <a:ea typeface="MS PGothic" pitchFamily="34" charset="-128"/>
              </a:rPr>
              <a:t>services</a:t>
            </a:r>
            <a:r>
              <a:rPr lang="fi-FI" sz="1400" dirty="0">
                <a:solidFill>
                  <a:srgbClr val="4F81BD">
                    <a:lumMod val="50000"/>
                  </a:srgbClr>
                </a:solidFill>
                <a:ea typeface="MS PGothic" pitchFamily="34" charset="-128"/>
              </a:rPr>
              <a:t>:</a:t>
            </a:r>
          </a:p>
          <a:p>
            <a:pPr marL="1028497" lvl="2" defTabSz="760822">
              <a:lnSpc>
                <a:spcPct val="100000"/>
              </a:lnSpc>
              <a:buFontTx/>
              <a:buChar char="•"/>
            </a:pPr>
            <a:r>
              <a:rPr lang="fi-FI" sz="1400" dirty="0">
                <a:solidFill>
                  <a:srgbClr val="4F81BD">
                    <a:lumMod val="50000"/>
                  </a:srgbClr>
                </a:solidFill>
                <a:ea typeface="MS PGothic" pitchFamily="34" charset="-128"/>
              </a:rPr>
              <a:t>Team of 14 </a:t>
            </a:r>
            <a:r>
              <a:rPr lang="fi-FI" sz="1400" dirty="0" err="1">
                <a:solidFill>
                  <a:srgbClr val="4F81BD">
                    <a:lumMod val="50000"/>
                  </a:srgbClr>
                </a:solidFill>
                <a:ea typeface="MS PGothic" pitchFamily="34" charset="-128"/>
              </a:rPr>
              <a:t>persons</a:t>
            </a:r>
            <a:r>
              <a:rPr lang="fi-FI" sz="1400" dirty="0">
                <a:solidFill>
                  <a:srgbClr val="4F81BD">
                    <a:lumMod val="50000"/>
                  </a:srgbClr>
                </a:solidFill>
                <a:ea typeface="MS PGothic" pitchFamily="34" charset="-128"/>
              </a:rPr>
              <a:t> + </a:t>
            </a:r>
            <a:r>
              <a:rPr lang="fi-FI" sz="1400" dirty="0" err="1">
                <a:solidFill>
                  <a:srgbClr val="4F81BD">
                    <a:lumMod val="50000"/>
                  </a:srgbClr>
                </a:solidFill>
                <a:ea typeface="MS PGothic" pitchFamily="34" charset="-128"/>
              </a:rPr>
              <a:t>service</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providers</a:t>
            </a:r>
            <a:endParaRPr lang="fi-FI" sz="1400" dirty="0">
              <a:solidFill>
                <a:srgbClr val="4F81BD">
                  <a:lumMod val="50000"/>
                </a:srgbClr>
              </a:solidFill>
              <a:ea typeface="MS PGothic" pitchFamily="34" charset="-128"/>
            </a:endParaRPr>
          </a:p>
          <a:p>
            <a:pPr marL="1028497" lvl="2" defTabSz="760822">
              <a:lnSpc>
                <a:spcPct val="100000"/>
              </a:lnSpc>
              <a:buFontTx/>
              <a:buChar char="•"/>
            </a:pP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Innovative</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environment</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especially</a:t>
            </a:r>
            <a:r>
              <a:rPr lang="fi-FI" sz="1400" dirty="0">
                <a:solidFill>
                  <a:srgbClr val="4F81BD">
                    <a:lumMod val="50000"/>
                  </a:srgbClr>
                </a:solidFill>
                <a:ea typeface="MS PGothic" pitchFamily="34" charset="-128"/>
              </a:rPr>
              <a:t> for  </a:t>
            </a:r>
            <a:r>
              <a:rPr lang="fi-FI" sz="1400" dirty="0" err="1">
                <a:solidFill>
                  <a:srgbClr val="4F81BD">
                    <a:lumMod val="50000"/>
                  </a:srgbClr>
                </a:solidFill>
                <a:ea typeface="MS PGothic" pitchFamily="34" charset="-128"/>
              </a:rPr>
              <a:t>industrial</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service</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businesses</a:t>
            </a:r>
            <a:endParaRPr lang="fi-FI" sz="1400" dirty="0">
              <a:solidFill>
                <a:srgbClr val="4F81BD">
                  <a:lumMod val="50000"/>
                </a:srgbClr>
              </a:solidFill>
              <a:ea typeface="MS PGothic" pitchFamily="34" charset="-128"/>
            </a:endParaRPr>
          </a:p>
          <a:p>
            <a:pPr marL="1028497" lvl="2" defTabSz="760822">
              <a:lnSpc>
                <a:spcPct val="100000"/>
              </a:lnSpc>
              <a:buFontTx/>
              <a:buChar char="•"/>
            </a:pPr>
            <a:endParaRPr lang="fi-FI" sz="1400" dirty="0">
              <a:solidFill>
                <a:srgbClr val="4F81BD">
                  <a:lumMod val="50000"/>
                </a:srgbClr>
              </a:solidFill>
              <a:ea typeface="MS PGothic" pitchFamily="34" charset="-128"/>
            </a:endParaRPr>
          </a:p>
          <a:p>
            <a:pPr marL="799897" lvl="2" indent="0" defTabSz="760822">
              <a:lnSpc>
                <a:spcPct val="100000"/>
              </a:lnSpc>
              <a:buNone/>
            </a:pPr>
            <a:r>
              <a:rPr lang="fi-FI" dirty="0">
                <a:solidFill>
                  <a:srgbClr val="4F81BD">
                    <a:lumMod val="50000"/>
                  </a:srgbClr>
                </a:solidFill>
                <a:ea typeface="MS PGothic" pitchFamily="34" charset="-128"/>
              </a:rPr>
              <a:t>New </a:t>
            </a:r>
            <a:r>
              <a:rPr lang="fi-FI" dirty="0" err="1">
                <a:solidFill>
                  <a:srgbClr val="4F81BD">
                    <a:lumMod val="50000"/>
                  </a:srgbClr>
                </a:solidFill>
                <a:ea typeface="MS PGothic" pitchFamily="34" charset="-128"/>
              </a:rPr>
              <a:t>openings</a:t>
            </a:r>
            <a:r>
              <a:rPr lang="fi-FI" b="1" dirty="0">
                <a:solidFill>
                  <a:srgbClr val="4F81BD">
                    <a:lumMod val="50000"/>
                  </a:srgbClr>
                </a:solidFill>
                <a:ea typeface="MS PGothic" pitchFamily="34" charset="-128"/>
              </a:rPr>
              <a:t>: </a:t>
            </a:r>
            <a:r>
              <a:rPr lang="fi-FI" sz="1400" b="1" dirty="0">
                <a:solidFill>
                  <a:srgbClr val="4F81BD">
                    <a:lumMod val="50000"/>
                  </a:srgbClr>
                </a:solidFill>
                <a:ea typeface="MS PGothic" pitchFamily="34" charset="-128"/>
              </a:rPr>
              <a:t>2008-2016 </a:t>
            </a:r>
            <a:r>
              <a:rPr lang="fi-FI" sz="1400" b="1" dirty="0" err="1">
                <a:solidFill>
                  <a:srgbClr val="4F81BD">
                    <a:lumMod val="50000"/>
                  </a:srgbClr>
                </a:solidFill>
                <a:ea typeface="MS PGothic" pitchFamily="34" charset="-128"/>
              </a:rPr>
              <a:t>Expertise</a:t>
            </a:r>
            <a:r>
              <a:rPr lang="fi-FI" sz="1400" b="1" dirty="0">
                <a:solidFill>
                  <a:srgbClr val="4F81BD">
                    <a:lumMod val="50000"/>
                  </a:srgbClr>
                </a:solidFill>
                <a:ea typeface="MS PGothic" pitchFamily="34" charset="-128"/>
              </a:rPr>
              <a:t> on </a:t>
            </a:r>
            <a:r>
              <a:rPr lang="fi-FI" sz="1400" b="1" dirty="0" err="1">
                <a:solidFill>
                  <a:srgbClr val="4F81BD">
                    <a:lumMod val="50000"/>
                  </a:srgbClr>
                </a:solidFill>
                <a:ea typeface="MS PGothic" pitchFamily="34" charset="-128"/>
              </a:rPr>
              <a:t>Arctic</a:t>
            </a:r>
            <a:r>
              <a:rPr lang="fi-FI" sz="1400" b="1" dirty="0">
                <a:solidFill>
                  <a:srgbClr val="4F81BD">
                    <a:lumMod val="50000"/>
                  </a:srgbClr>
                </a:solidFill>
                <a:ea typeface="MS PGothic" pitchFamily="34" charset="-128"/>
              </a:rPr>
              <a:t> </a:t>
            </a:r>
            <a:r>
              <a:rPr lang="fi-FI" sz="1400" b="1" dirty="0" err="1">
                <a:solidFill>
                  <a:srgbClr val="4F81BD">
                    <a:lumMod val="50000"/>
                  </a:srgbClr>
                </a:solidFill>
                <a:ea typeface="MS PGothic" pitchFamily="34" charset="-128"/>
              </a:rPr>
              <a:t>conditions</a:t>
            </a:r>
            <a:r>
              <a:rPr lang="fi-FI" sz="1400" b="1" dirty="0">
                <a:solidFill>
                  <a:srgbClr val="4F81BD">
                    <a:lumMod val="50000"/>
                  </a:srgbClr>
                </a:solidFill>
                <a:ea typeface="MS PGothic" pitchFamily="34" charset="-128"/>
              </a:rPr>
              <a:t> &amp; Industry, </a:t>
            </a:r>
            <a:br>
              <a:rPr lang="fi-FI" sz="1400" dirty="0">
                <a:solidFill>
                  <a:srgbClr val="4F81BD">
                    <a:lumMod val="50000"/>
                  </a:srgbClr>
                </a:solidFill>
                <a:ea typeface="MS PGothic" pitchFamily="34" charset="-128"/>
              </a:rPr>
            </a:br>
            <a:r>
              <a:rPr lang="fi-FI" sz="1400" dirty="0">
                <a:solidFill>
                  <a:srgbClr val="4F81BD">
                    <a:lumMod val="50000"/>
                  </a:srgbClr>
                </a:solidFill>
                <a:ea typeface="MS PGothic" pitchFamily="34" charset="-128"/>
              </a:rPr>
              <a:t>                    	</a:t>
            </a:r>
            <a:r>
              <a:rPr lang="fi-FI" sz="1400" b="1" dirty="0" err="1">
                <a:solidFill>
                  <a:srgbClr val="4F81BD">
                    <a:lumMod val="50000"/>
                  </a:srgbClr>
                </a:solidFill>
                <a:ea typeface="MS PGothic" pitchFamily="34" charset="-128"/>
              </a:rPr>
              <a:t>novel</a:t>
            </a:r>
            <a:r>
              <a:rPr lang="fi-FI" sz="1400" b="1" dirty="0">
                <a:solidFill>
                  <a:srgbClr val="4F81BD">
                    <a:lumMod val="50000"/>
                  </a:srgbClr>
                </a:solidFill>
                <a:ea typeface="MS PGothic" pitchFamily="34" charset="-128"/>
              </a:rPr>
              <a:t>  </a:t>
            </a:r>
            <a:r>
              <a:rPr lang="fi-FI" sz="1400" b="1" dirty="0" err="1">
                <a:solidFill>
                  <a:srgbClr val="4F81BD">
                    <a:lumMod val="50000"/>
                  </a:srgbClr>
                </a:solidFill>
                <a:ea typeface="MS PGothic" pitchFamily="34" charset="-128"/>
              </a:rPr>
              <a:t>wood</a:t>
            </a:r>
            <a:r>
              <a:rPr lang="fi-FI" sz="1400" b="1" dirty="0">
                <a:solidFill>
                  <a:srgbClr val="4F81BD">
                    <a:lumMod val="50000"/>
                  </a:srgbClr>
                </a:solidFill>
                <a:ea typeface="MS PGothic" pitchFamily="34" charset="-128"/>
              </a:rPr>
              <a:t> </a:t>
            </a:r>
            <a:r>
              <a:rPr lang="fi-FI" sz="1400" b="1" dirty="0" err="1">
                <a:solidFill>
                  <a:srgbClr val="4F81BD">
                    <a:lumMod val="50000"/>
                  </a:srgbClr>
                </a:solidFill>
                <a:ea typeface="MS PGothic" pitchFamily="34" charset="-128"/>
              </a:rPr>
              <a:t>constructions</a:t>
            </a:r>
            <a:r>
              <a:rPr lang="fi-FI" sz="1400" b="1" dirty="0">
                <a:solidFill>
                  <a:srgbClr val="4F81BD">
                    <a:lumMod val="50000"/>
                  </a:srgbClr>
                </a:solidFill>
                <a:ea typeface="MS PGothic" pitchFamily="34" charset="-128"/>
              </a:rPr>
              <a:t>: CLT </a:t>
            </a:r>
            <a:r>
              <a:rPr lang="fi-FI" sz="1400" b="1" dirty="0" err="1">
                <a:solidFill>
                  <a:srgbClr val="4F81BD">
                    <a:lumMod val="50000"/>
                  </a:srgbClr>
                </a:solidFill>
                <a:ea typeface="MS PGothic" pitchFamily="34" charset="-128"/>
              </a:rPr>
              <a:t>development</a:t>
            </a:r>
            <a:r>
              <a:rPr lang="fi-FI" sz="1400" b="1" dirty="0">
                <a:solidFill>
                  <a:srgbClr val="4F81BD">
                    <a:lumMod val="50000"/>
                  </a:srgbClr>
                </a:solidFill>
                <a:ea typeface="MS PGothic" pitchFamily="34" charset="-128"/>
              </a:rPr>
              <a:t> </a:t>
            </a:r>
            <a:r>
              <a:rPr lang="fi-FI" sz="1400" b="1" dirty="0" err="1">
                <a:solidFill>
                  <a:srgbClr val="4F81BD">
                    <a:lumMod val="50000"/>
                  </a:srgbClr>
                </a:solidFill>
                <a:ea typeface="MS PGothic" pitchFamily="34" charset="-128"/>
              </a:rPr>
              <a:t>platform</a:t>
            </a:r>
            <a:endParaRPr lang="fi-FI" sz="1400" b="1" dirty="0">
              <a:solidFill>
                <a:srgbClr val="4F81BD">
                  <a:lumMod val="50000"/>
                </a:srgbClr>
              </a:solidFill>
              <a:ea typeface="MS PGothic" pitchFamily="34" charset="-128"/>
            </a:endParaRPr>
          </a:p>
          <a:p>
            <a:pPr marL="792285" lvl="2" indent="0" defTabSz="760822">
              <a:lnSpc>
                <a:spcPct val="100000"/>
              </a:lnSpc>
              <a:buNone/>
            </a:pPr>
            <a:r>
              <a:rPr lang="fi-FI" sz="1400" b="1" dirty="0">
                <a:solidFill>
                  <a:srgbClr val="4F81BD">
                    <a:lumMod val="50000"/>
                  </a:srgbClr>
                </a:solidFill>
                <a:ea typeface="MS PGothic" pitchFamily="34" charset="-128"/>
              </a:rPr>
              <a:t>		2012- </a:t>
            </a:r>
            <a:r>
              <a:rPr lang="fi-FI" sz="1400" b="1" dirty="0" err="1">
                <a:solidFill>
                  <a:srgbClr val="4F81BD">
                    <a:lumMod val="50000"/>
                  </a:srgbClr>
                </a:solidFill>
                <a:ea typeface="MS PGothic" pitchFamily="34" charset="-128"/>
              </a:rPr>
              <a:t>Ecosystem</a:t>
            </a:r>
            <a:r>
              <a:rPr lang="fi-FI" sz="1400" b="1" dirty="0">
                <a:solidFill>
                  <a:srgbClr val="4F81BD">
                    <a:lumMod val="50000"/>
                  </a:srgbClr>
                </a:solidFill>
                <a:ea typeface="MS PGothic" pitchFamily="34" charset="-128"/>
              </a:rPr>
              <a:t> of </a:t>
            </a:r>
            <a:r>
              <a:rPr lang="fi-FI" sz="1400" b="1" dirty="0" err="1">
                <a:solidFill>
                  <a:srgbClr val="4F81BD">
                    <a:lumMod val="50000"/>
                  </a:srgbClr>
                </a:solidFill>
                <a:ea typeface="MS PGothic" pitchFamily="34" charset="-128"/>
              </a:rPr>
              <a:t>the</a:t>
            </a:r>
            <a:r>
              <a:rPr lang="fi-FI" sz="1400" b="1" dirty="0">
                <a:solidFill>
                  <a:srgbClr val="4F81BD">
                    <a:lumMod val="50000"/>
                  </a:srgbClr>
                </a:solidFill>
                <a:ea typeface="MS PGothic" pitchFamily="34" charset="-128"/>
              </a:rPr>
              <a:t> </a:t>
            </a:r>
            <a:r>
              <a:rPr lang="fi-FI" sz="1400" b="1" dirty="0" err="1">
                <a:solidFill>
                  <a:srgbClr val="4F81BD">
                    <a:lumMod val="50000"/>
                  </a:srgbClr>
                </a:solidFill>
                <a:ea typeface="MS PGothic" pitchFamily="34" charset="-128"/>
              </a:rPr>
              <a:t>Arctic</a:t>
            </a:r>
            <a:r>
              <a:rPr lang="fi-FI" sz="1400" b="1" dirty="0">
                <a:solidFill>
                  <a:srgbClr val="4F81BD">
                    <a:lumMod val="50000"/>
                  </a:srgbClr>
                </a:solidFill>
                <a:ea typeface="MS PGothic" pitchFamily="34" charset="-128"/>
              </a:rPr>
              <a:t> Industry - </a:t>
            </a:r>
            <a:r>
              <a:rPr lang="fi-FI" sz="1400" b="1" dirty="0">
                <a:solidFill>
                  <a:srgbClr val="4F81BD">
                    <a:lumMod val="50000"/>
                  </a:srgbClr>
                </a:solidFill>
                <a:ea typeface="ＭＳ Ｐゴシック" pitchFamily="34" charset="-128"/>
              </a:rPr>
              <a:t>Innovation </a:t>
            </a:r>
            <a:r>
              <a:rPr lang="fi-FI" sz="1400" b="1" dirty="0" err="1">
                <a:solidFill>
                  <a:srgbClr val="4F81BD">
                    <a:lumMod val="50000"/>
                  </a:srgbClr>
                </a:solidFill>
                <a:ea typeface="ＭＳ Ｐゴシック" pitchFamily="34" charset="-128"/>
              </a:rPr>
              <a:t>Platform</a:t>
            </a:r>
            <a:endParaRPr lang="fi-FI" sz="1400" b="1" dirty="0">
              <a:solidFill>
                <a:srgbClr val="4F81BD">
                  <a:lumMod val="50000"/>
                </a:srgbClr>
              </a:solidFill>
              <a:ea typeface="ＭＳ Ｐゴシック" pitchFamily="34" charset="-128"/>
            </a:endParaRPr>
          </a:p>
          <a:p>
            <a:pPr marL="792285" lvl="2" indent="0" defTabSz="760822">
              <a:lnSpc>
                <a:spcPct val="100000"/>
              </a:lnSpc>
              <a:buNone/>
            </a:pPr>
            <a:r>
              <a:rPr lang="fi-FI" sz="1400" b="1" dirty="0">
                <a:solidFill>
                  <a:srgbClr val="4F81BD">
                    <a:lumMod val="50000"/>
                  </a:srgbClr>
                </a:solidFill>
                <a:ea typeface="ＭＳ Ｐゴシック" pitchFamily="34" charset="-128"/>
              </a:rPr>
              <a:t>		2014- </a:t>
            </a:r>
            <a:r>
              <a:rPr lang="fi-FI" sz="1400" b="1" dirty="0" err="1">
                <a:solidFill>
                  <a:srgbClr val="4F81BD">
                    <a:lumMod val="50000"/>
                  </a:srgbClr>
                </a:solidFill>
                <a:ea typeface="ＭＳ Ｐゴシック" pitchFamily="34" charset="-128"/>
              </a:rPr>
              <a:t>Arctic</a:t>
            </a:r>
            <a:r>
              <a:rPr lang="fi-FI" sz="1400" b="1" dirty="0">
                <a:solidFill>
                  <a:srgbClr val="4F81BD">
                    <a:lumMod val="50000"/>
                  </a:srgbClr>
                </a:solidFill>
                <a:ea typeface="ＭＳ Ｐゴシック" pitchFamily="34" charset="-128"/>
              </a:rPr>
              <a:t> Industry and </a:t>
            </a:r>
            <a:r>
              <a:rPr lang="fi-FI" sz="1400" b="1" dirty="0" err="1">
                <a:solidFill>
                  <a:srgbClr val="4F81BD">
                    <a:lumMod val="50000"/>
                  </a:srgbClr>
                </a:solidFill>
                <a:ea typeface="ＭＳ Ｐゴシック" pitchFamily="34" charset="-128"/>
              </a:rPr>
              <a:t>Circular</a:t>
            </a:r>
            <a:r>
              <a:rPr lang="fi-FI" sz="1400" b="1" dirty="0">
                <a:solidFill>
                  <a:srgbClr val="4F81BD">
                    <a:lumMod val="50000"/>
                  </a:srgbClr>
                </a:solidFill>
                <a:ea typeface="ＭＳ Ｐゴシック" pitchFamily="34" charset="-128"/>
              </a:rPr>
              <a:t> </a:t>
            </a:r>
            <a:r>
              <a:rPr lang="fi-FI" sz="1400" b="1" dirty="0" err="1">
                <a:solidFill>
                  <a:srgbClr val="4F81BD">
                    <a:lumMod val="50000"/>
                  </a:srgbClr>
                </a:solidFill>
                <a:ea typeface="ＭＳ Ｐゴシック" pitchFamily="34" charset="-128"/>
              </a:rPr>
              <a:t>Economy</a:t>
            </a:r>
            <a:r>
              <a:rPr lang="fi-FI" sz="1400" b="1" dirty="0">
                <a:solidFill>
                  <a:srgbClr val="4F81BD">
                    <a:lumMod val="50000"/>
                  </a:srgbClr>
                </a:solidFill>
                <a:ea typeface="ＭＳ Ｐゴシック" pitchFamily="34" charset="-128"/>
              </a:rPr>
              <a:t> Cluster management</a:t>
            </a:r>
          </a:p>
          <a:p>
            <a:pPr marL="792285" lvl="2" indent="0" defTabSz="760822">
              <a:lnSpc>
                <a:spcPct val="100000"/>
              </a:lnSpc>
              <a:buNone/>
            </a:pPr>
            <a:r>
              <a:rPr lang="fi-FI" sz="1400" b="1" dirty="0">
                <a:solidFill>
                  <a:srgbClr val="4F81BD">
                    <a:lumMod val="50000"/>
                  </a:srgbClr>
                </a:solidFill>
                <a:ea typeface="ＭＳ Ｐゴシック" pitchFamily="34" charset="-128"/>
              </a:rPr>
              <a:t>		2016- </a:t>
            </a:r>
            <a:r>
              <a:rPr lang="fi-FI" sz="1400" b="1" dirty="0" err="1">
                <a:solidFill>
                  <a:srgbClr val="4F81BD">
                    <a:lumMod val="50000"/>
                  </a:srgbClr>
                </a:solidFill>
                <a:ea typeface="ＭＳ Ｐゴシック" pitchFamily="34" charset="-128"/>
              </a:rPr>
              <a:t>Digipolis</a:t>
            </a:r>
            <a:r>
              <a:rPr lang="fi-FI" sz="1400" b="1" dirty="0">
                <a:solidFill>
                  <a:srgbClr val="4F81BD">
                    <a:lumMod val="50000"/>
                  </a:srgbClr>
                </a:solidFill>
                <a:ea typeface="ＭＳ Ｐゴシック" pitchFamily="34" charset="-128"/>
              </a:rPr>
              <a:t> </a:t>
            </a:r>
            <a:r>
              <a:rPr lang="fi-FI" sz="1400" b="1" dirty="0" err="1">
                <a:solidFill>
                  <a:srgbClr val="4F81BD">
                    <a:lumMod val="50000"/>
                  </a:srgbClr>
                </a:solidFill>
                <a:ea typeface="ＭＳ Ｐゴシック" pitchFamily="34" charset="-128"/>
              </a:rPr>
              <a:t>chosen</a:t>
            </a:r>
            <a:r>
              <a:rPr lang="fi-FI" sz="1400" b="1" dirty="0">
                <a:solidFill>
                  <a:srgbClr val="4F81BD">
                    <a:lumMod val="50000"/>
                  </a:srgbClr>
                </a:solidFill>
                <a:ea typeface="ＭＳ Ｐゴシック" pitchFamily="34" charset="-128"/>
              </a:rPr>
              <a:t> as </a:t>
            </a:r>
            <a:r>
              <a:rPr lang="fi-FI" sz="1400" b="1" dirty="0" err="1">
                <a:solidFill>
                  <a:srgbClr val="4F81BD">
                    <a:lumMod val="50000"/>
                  </a:srgbClr>
                </a:solidFill>
                <a:ea typeface="ＭＳ Ｐゴシック" pitchFamily="34" charset="-128"/>
              </a:rPr>
              <a:t>key</a:t>
            </a:r>
            <a:r>
              <a:rPr lang="fi-FI" sz="1400" b="1" dirty="0">
                <a:solidFill>
                  <a:srgbClr val="4F81BD">
                    <a:lumMod val="50000"/>
                  </a:srgbClr>
                </a:solidFill>
                <a:ea typeface="ＭＳ Ｐゴシック" pitchFamily="34" charset="-128"/>
              </a:rPr>
              <a:t> </a:t>
            </a:r>
            <a:r>
              <a:rPr lang="fi-FI" sz="1400" b="1" dirty="0" err="1">
                <a:solidFill>
                  <a:srgbClr val="4F81BD">
                    <a:lumMod val="50000"/>
                  </a:srgbClr>
                </a:solidFill>
                <a:ea typeface="ＭＳ Ｐゴシック" pitchFamily="34" charset="-128"/>
              </a:rPr>
              <a:t>actor</a:t>
            </a:r>
            <a:r>
              <a:rPr lang="fi-FI" sz="1400" b="1" dirty="0">
                <a:solidFill>
                  <a:srgbClr val="4F81BD">
                    <a:lumMod val="50000"/>
                  </a:srgbClr>
                </a:solidFill>
                <a:ea typeface="ＭＳ Ｐゴシック" pitchFamily="34" charset="-128"/>
              </a:rPr>
              <a:t> in </a:t>
            </a:r>
            <a:r>
              <a:rPr lang="fi-FI" sz="1400" b="1" dirty="0" err="1">
                <a:solidFill>
                  <a:srgbClr val="4F81BD">
                    <a:lumMod val="50000"/>
                  </a:srgbClr>
                </a:solidFill>
                <a:ea typeface="ＭＳ Ｐゴシック" pitchFamily="34" charset="-128"/>
              </a:rPr>
              <a:t>national</a:t>
            </a:r>
            <a:r>
              <a:rPr lang="fi-FI" sz="1400" b="1" dirty="0">
                <a:solidFill>
                  <a:srgbClr val="4F81BD">
                    <a:lumMod val="50000"/>
                  </a:srgbClr>
                </a:solidFill>
                <a:ea typeface="ＭＳ Ｐゴシック" pitchFamily="34" charset="-128"/>
              </a:rPr>
              <a:t> </a:t>
            </a:r>
            <a:r>
              <a:rPr lang="fi-FI" sz="1400" b="1" dirty="0" err="1">
                <a:solidFill>
                  <a:srgbClr val="4F81BD">
                    <a:lumMod val="50000"/>
                  </a:srgbClr>
                </a:solidFill>
                <a:ea typeface="ＭＳ Ｐゴシック" pitchFamily="34" charset="-128"/>
              </a:rPr>
              <a:t>circular</a:t>
            </a:r>
            <a:r>
              <a:rPr lang="fi-FI" sz="1400" b="1" dirty="0">
                <a:solidFill>
                  <a:srgbClr val="4F81BD">
                    <a:lumMod val="50000"/>
                  </a:srgbClr>
                </a:solidFill>
                <a:ea typeface="ＭＳ Ｐゴシック" pitchFamily="34" charset="-128"/>
              </a:rPr>
              <a:t> </a:t>
            </a:r>
            <a:r>
              <a:rPr lang="fi-FI" sz="1400" b="1" dirty="0" err="1">
                <a:solidFill>
                  <a:srgbClr val="4F81BD">
                    <a:lumMod val="50000"/>
                  </a:srgbClr>
                </a:solidFill>
                <a:ea typeface="ＭＳ Ｐゴシック" pitchFamily="34" charset="-128"/>
              </a:rPr>
              <a:t>economy</a:t>
            </a:r>
            <a:r>
              <a:rPr lang="fi-FI" sz="1400" b="1" dirty="0">
                <a:solidFill>
                  <a:srgbClr val="4F81BD">
                    <a:lumMod val="50000"/>
                  </a:srgbClr>
                </a:solidFill>
                <a:ea typeface="ＭＳ Ｐゴシック" pitchFamily="34" charset="-128"/>
              </a:rPr>
              <a:t> 		  </a:t>
            </a:r>
          </a:p>
          <a:p>
            <a:pPr marL="792285" lvl="2" indent="0" defTabSz="760822">
              <a:lnSpc>
                <a:spcPct val="100000"/>
              </a:lnSpc>
              <a:buNone/>
            </a:pPr>
            <a:r>
              <a:rPr lang="fi-FI" sz="1400" b="1" dirty="0">
                <a:solidFill>
                  <a:srgbClr val="4F81BD">
                    <a:lumMod val="50000"/>
                  </a:srgbClr>
                </a:solidFill>
                <a:ea typeface="ＭＳ Ｐゴシック" pitchFamily="34" charset="-128"/>
              </a:rPr>
              <a:t>		</a:t>
            </a:r>
            <a:r>
              <a:rPr lang="fi-FI" sz="1400" b="1" dirty="0" err="1">
                <a:solidFill>
                  <a:srgbClr val="4F81BD">
                    <a:lumMod val="50000"/>
                  </a:srgbClr>
                </a:solidFill>
                <a:ea typeface="ＭＳ Ｐゴシック" pitchFamily="34" charset="-128"/>
              </a:rPr>
              <a:t>roadmap</a:t>
            </a:r>
            <a:r>
              <a:rPr lang="fi-FI" sz="1400" b="1" dirty="0">
                <a:solidFill>
                  <a:srgbClr val="4F81BD">
                    <a:lumMod val="50000"/>
                  </a:srgbClr>
                </a:solidFill>
                <a:ea typeface="ＭＳ Ｐゴシック" pitchFamily="34" charset="-128"/>
              </a:rPr>
              <a:t> and </a:t>
            </a:r>
            <a:r>
              <a:rPr lang="fi-FI" sz="1400" b="1" dirty="0" err="1">
                <a:solidFill>
                  <a:srgbClr val="4F81BD">
                    <a:lumMod val="50000"/>
                  </a:srgbClr>
                </a:solidFill>
                <a:ea typeface="ＭＳ Ｐゴシック" pitchFamily="34" charset="-128"/>
              </a:rPr>
              <a:t>implementation</a:t>
            </a:r>
            <a:r>
              <a:rPr lang="fi-FI" sz="1400" b="1" dirty="0">
                <a:solidFill>
                  <a:srgbClr val="4F81BD">
                    <a:lumMod val="50000"/>
                  </a:srgbClr>
                </a:solidFill>
                <a:ea typeface="ＭＳ Ｐゴシック" pitchFamily="34" charset="-128"/>
              </a:rPr>
              <a:t> of </a:t>
            </a:r>
            <a:r>
              <a:rPr lang="fi-FI" sz="1400" b="1" dirty="0" err="1">
                <a:solidFill>
                  <a:srgbClr val="4F81BD">
                    <a:lumMod val="50000"/>
                  </a:srgbClr>
                </a:solidFill>
                <a:ea typeface="ＭＳ Ｐゴシック" pitchFamily="34" charset="-128"/>
              </a:rPr>
              <a:t>the</a:t>
            </a:r>
            <a:r>
              <a:rPr lang="fi-FI" sz="1400" b="1" dirty="0">
                <a:solidFill>
                  <a:srgbClr val="4F81BD">
                    <a:lumMod val="50000"/>
                  </a:srgbClr>
                </a:solidFill>
                <a:ea typeface="ＭＳ Ｐゴシック" pitchFamily="34" charset="-128"/>
              </a:rPr>
              <a:t> </a:t>
            </a:r>
            <a:r>
              <a:rPr lang="fi-FI" sz="1400" b="1" dirty="0" err="1">
                <a:solidFill>
                  <a:srgbClr val="4F81BD">
                    <a:lumMod val="50000"/>
                  </a:srgbClr>
                </a:solidFill>
                <a:ea typeface="ＭＳ Ｐゴシック" pitchFamily="34" charset="-128"/>
              </a:rPr>
              <a:t>key</a:t>
            </a:r>
            <a:r>
              <a:rPr lang="fi-FI" sz="1400" b="1" dirty="0">
                <a:solidFill>
                  <a:srgbClr val="4F81BD">
                    <a:lumMod val="50000"/>
                  </a:srgbClr>
                </a:solidFill>
                <a:ea typeface="ＭＳ Ｐゴシック" pitchFamily="34" charset="-128"/>
              </a:rPr>
              <a:t> </a:t>
            </a:r>
            <a:r>
              <a:rPr lang="fi-FI" sz="1400" b="1" dirty="0" err="1">
                <a:solidFill>
                  <a:srgbClr val="4F81BD">
                    <a:lumMod val="50000"/>
                  </a:srgbClr>
                </a:solidFill>
                <a:ea typeface="ＭＳ Ｐゴシック" pitchFamily="34" charset="-128"/>
              </a:rPr>
              <a:t>project</a:t>
            </a:r>
            <a:r>
              <a:rPr lang="fi-FI" sz="1400" b="1" dirty="0">
                <a:solidFill>
                  <a:srgbClr val="4F81BD">
                    <a:lumMod val="50000"/>
                  </a:srgbClr>
                </a:solidFill>
                <a:ea typeface="ＭＳ Ｐゴシック" pitchFamily="34" charset="-128"/>
              </a:rPr>
              <a:t> </a:t>
            </a:r>
            <a:r>
              <a:rPr lang="fi-FI" sz="1400" b="1" dirty="0" err="1">
                <a:solidFill>
                  <a:srgbClr val="4F81BD">
                    <a:lumMod val="50000"/>
                  </a:srgbClr>
                </a:solidFill>
                <a:ea typeface="ＭＳ Ｐゴシック" pitchFamily="34" charset="-128"/>
              </a:rPr>
              <a:t>activities</a:t>
            </a:r>
            <a:r>
              <a:rPr lang="fi-FI" sz="1400" b="1" dirty="0">
                <a:solidFill>
                  <a:srgbClr val="4F81BD">
                    <a:lumMod val="50000"/>
                  </a:srgbClr>
                </a:solidFill>
                <a:ea typeface="ＭＳ Ｐゴシック" pitchFamily="34" charset="-128"/>
              </a:rPr>
              <a:t> </a:t>
            </a:r>
          </a:p>
          <a:p>
            <a:pPr marL="792285" lvl="2" indent="0" defTabSz="760822">
              <a:lnSpc>
                <a:spcPct val="100000"/>
              </a:lnSpc>
              <a:buNone/>
            </a:pPr>
            <a:r>
              <a:rPr lang="fi-FI" sz="1400" b="1" dirty="0">
                <a:solidFill>
                  <a:srgbClr val="4F81BD">
                    <a:lumMod val="50000"/>
                  </a:srgbClr>
                </a:solidFill>
                <a:ea typeface="ＭＳ Ｐゴシック" pitchFamily="34" charset="-128"/>
              </a:rPr>
              <a:t>		 2017- Establishment of</a:t>
            </a:r>
            <a:r>
              <a:rPr lang="en-US" sz="1400" b="1" dirty="0">
                <a:solidFill>
                  <a:srgbClr val="4F81BD">
                    <a:lumMod val="50000"/>
                  </a:srgbClr>
                </a:solidFill>
                <a:ea typeface="ＭＳ Ｐゴシック" pitchFamily="34" charset="-128"/>
              </a:rPr>
              <a:t> Centre for industrial circular economy</a:t>
            </a:r>
            <a:endParaRPr lang="fi-FI" sz="1400" b="1" dirty="0">
              <a:solidFill>
                <a:srgbClr val="4F81BD">
                  <a:lumMod val="50000"/>
                </a:srgbClr>
              </a:solidFill>
              <a:ea typeface="MS PGothic" pitchFamily="34" charset="-128"/>
            </a:endParaRPr>
          </a:p>
          <a:p>
            <a:pPr marL="1020885" lvl="2" defTabSz="760822">
              <a:lnSpc>
                <a:spcPct val="100000"/>
              </a:lnSpc>
              <a:buFontTx/>
              <a:buChar char="•"/>
            </a:pPr>
            <a:r>
              <a:rPr lang="fi-FI" sz="1400" dirty="0">
                <a:solidFill>
                  <a:srgbClr val="4F81BD">
                    <a:lumMod val="50000"/>
                  </a:srgbClr>
                </a:solidFill>
                <a:ea typeface="ＭＳ Ｐゴシック" pitchFamily="34" charset="-128"/>
              </a:rPr>
              <a:t> </a:t>
            </a:r>
            <a:r>
              <a:rPr lang="fi-FI" sz="1400" dirty="0" err="1">
                <a:solidFill>
                  <a:srgbClr val="4F81BD">
                    <a:lumMod val="50000"/>
                  </a:srgbClr>
                </a:solidFill>
                <a:ea typeface="ＭＳ Ｐゴシック" pitchFamily="34" charset="-128"/>
              </a:rPr>
              <a:t>Start-Up</a:t>
            </a:r>
            <a:r>
              <a:rPr lang="fi-FI" sz="1400" dirty="0">
                <a:solidFill>
                  <a:srgbClr val="4F81BD">
                    <a:lumMod val="50000"/>
                  </a:srgbClr>
                </a:solidFill>
                <a:ea typeface="ＭＳ Ｐゴシック" pitchFamily="34" charset="-128"/>
              </a:rPr>
              <a:t>, Business </a:t>
            </a:r>
            <a:r>
              <a:rPr lang="fi-FI" sz="1400" dirty="0" err="1">
                <a:solidFill>
                  <a:srgbClr val="4F81BD">
                    <a:lumMod val="50000"/>
                  </a:srgbClr>
                </a:solidFill>
                <a:ea typeface="ＭＳ Ｐゴシック" pitchFamily="34" charset="-128"/>
              </a:rPr>
              <a:t>Incubation</a:t>
            </a:r>
            <a:r>
              <a:rPr lang="fi-FI" sz="1400" dirty="0">
                <a:solidFill>
                  <a:srgbClr val="4F81BD">
                    <a:lumMod val="50000"/>
                  </a:srgbClr>
                </a:solidFill>
                <a:ea typeface="ＭＳ Ｐゴシック" pitchFamily="34" charset="-128"/>
              </a:rPr>
              <a:t>, Business </a:t>
            </a:r>
            <a:r>
              <a:rPr lang="fi-FI" sz="1400" dirty="0" err="1">
                <a:solidFill>
                  <a:srgbClr val="4F81BD">
                    <a:lumMod val="50000"/>
                  </a:srgbClr>
                </a:solidFill>
                <a:ea typeface="ＭＳ Ｐゴシック" pitchFamily="34" charset="-128"/>
              </a:rPr>
              <a:t>Growth</a:t>
            </a:r>
            <a:r>
              <a:rPr lang="fi-FI" sz="1400" dirty="0">
                <a:solidFill>
                  <a:srgbClr val="4F81BD">
                    <a:lumMod val="50000"/>
                  </a:srgbClr>
                </a:solidFill>
                <a:ea typeface="ＭＳ Ｐゴシック" pitchFamily="34" charset="-128"/>
              </a:rPr>
              <a:t>, Invest In </a:t>
            </a:r>
            <a:r>
              <a:rPr lang="fi-FI" sz="1400" dirty="0" err="1">
                <a:solidFill>
                  <a:srgbClr val="4F81BD">
                    <a:lumMod val="50000"/>
                  </a:srgbClr>
                </a:solidFill>
                <a:ea typeface="ＭＳ Ｐゴシック" pitchFamily="34" charset="-128"/>
              </a:rPr>
              <a:t>services</a:t>
            </a:r>
            <a:endParaRPr lang="fi-FI" sz="1400" dirty="0">
              <a:solidFill>
                <a:srgbClr val="4F81BD">
                  <a:lumMod val="50000"/>
                </a:srgbClr>
              </a:solidFill>
              <a:ea typeface="ＭＳ Ｐゴシック" pitchFamily="34" charset="-128"/>
            </a:endParaRPr>
          </a:p>
          <a:p>
            <a:pPr marL="1020885" lvl="2" defTabSz="760822">
              <a:lnSpc>
                <a:spcPct val="100000"/>
              </a:lnSpc>
              <a:buFontTx/>
              <a:buChar char="•"/>
            </a:pPr>
            <a:r>
              <a:rPr lang="fi-FI" sz="1400" dirty="0">
                <a:solidFill>
                  <a:srgbClr val="4F81BD">
                    <a:lumMod val="50000"/>
                  </a:srgbClr>
                </a:solidFill>
                <a:ea typeface="MS PGothic" pitchFamily="34" charset="-128"/>
              </a:rPr>
              <a:t> 21 </a:t>
            </a:r>
            <a:r>
              <a:rPr lang="fi-FI" sz="1400" dirty="0" err="1">
                <a:solidFill>
                  <a:srgbClr val="4F81BD">
                    <a:lumMod val="50000"/>
                  </a:srgbClr>
                </a:solidFill>
                <a:ea typeface="MS PGothic" pitchFamily="34" charset="-128"/>
              </a:rPr>
              <a:t>ongoing</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development</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projects</a:t>
            </a:r>
            <a:r>
              <a:rPr lang="fi-FI" sz="1400" dirty="0">
                <a:solidFill>
                  <a:srgbClr val="4F81BD">
                    <a:lumMod val="50000"/>
                  </a:srgbClr>
                </a:solidFill>
                <a:ea typeface="MS PGothic" pitchFamily="34" charset="-128"/>
              </a:rPr>
              <a:t>, 584 </a:t>
            </a:r>
            <a:r>
              <a:rPr lang="fi-FI" sz="1400" dirty="0" err="1">
                <a:solidFill>
                  <a:srgbClr val="4F81BD">
                    <a:lumMod val="50000"/>
                  </a:srgbClr>
                </a:solidFill>
                <a:ea typeface="MS PGothic" pitchFamily="34" charset="-128"/>
              </a:rPr>
              <a:t>companies</a:t>
            </a:r>
            <a:r>
              <a:rPr lang="fi-FI" sz="1400" dirty="0">
                <a:solidFill>
                  <a:srgbClr val="4F81BD">
                    <a:lumMod val="50000"/>
                  </a:srgbClr>
                </a:solidFill>
                <a:ea typeface="MS PGothic" pitchFamily="34" charset="-128"/>
              </a:rPr>
              <a:t> and </a:t>
            </a:r>
            <a:r>
              <a:rPr lang="fi-FI" sz="1400" dirty="0" err="1">
                <a:solidFill>
                  <a:srgbClr val="4F81BD">
                    <a:lumMod val="50000"/>
                  </a:srgbClr>
                </a:solidFill>
                <a:ea typeface="MS PGothic" pitchFamily="34" charset="-128"/>
              </a:rPr>
              <a:t>organisations</a:t>
            </a:r>
            <a:endParaRPr lang="fi-FI" sz="1400" dirty="0">
              <a:solidFill>
                <a:srgbClr val="4F81BD">
                  <a:lumMod val="50000"/>
                </a:srgbClr>
              </a:solidFill>
              <a:ea typeface="MS PGothic" pitchFamily="34" charset="-128"/>
            </a:endParaRPr>
          </a:p>
          <a:p>
            <a:endParaRPr lang="fi-FI" dirty="0"/>
          </a:p>
        </p:txBody>
      </p:sp>
    </p:spTree>
    <p:extLst>
      <p:ext uri="{BB962C8B-B14F-4D97-AF65-F5344CB8AC3E}">
        <p14:creationId xmlns:p14="http://schemas.microsoft.com/office/powerpoint/2010/main" val="2767682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Otsikko 1">
            <a:extLst>
              <a:ext uri="{FF2B5EF4-FFF2-40B4-BE49-F238E27FC236}">
                <a16:creationId xmlns:a16="http://schemas.microsoft.com/office/drawing/2014/main" id="{832670C0-E93E-4774-A08F-50F464B8CCF1}"/>
              </a:ext>
            </a:extLst>
          </p:cNvPr>
          <p:cNvSpPr>
            <a:spLocks noGrp="1"/>
          </p:cNvSpPr>
          <p:nvPr>
            <p:ph type="title"/>
          </p:nvPr>
        </p:nvSpPr>
        <p:spPr>
          <a:xfrm>
            <a:off x="357427" y="697066"/>
            <a:ext cx="10515600" cy="1325563"/>
          </a:xfrm>
        </p:spPr>
        <p:txBody>
          <a:bodyPr/>
          <a:lstStyle/>
          <a:p>
            <a:pPr algn="ctr"/>
            <a:r>
              <a:rPr lang="fi-FI" dirty="0"/>
              <a:t>Case </a:t>
            </a:r>
            <a:r>
              <a:rPr lang="fi-FI" dirty="0" err="1"/>
              <a:t>examples</a:t>
            </a:r>
            <a:endParaRPr lang="fi-FI" dirty="0"/>
          </a:p>
        </p:txBody>
      </p:sp>
      <p:pic>
        <p:nvPicPr>
          <p:cNvPr id="3" name="Kuva 2"/>
          <p:cNvPicPr>
            <a:picLocks noChangeAspect="1"/>
          </p:cNvPicPr>
          <p:nvPr/>
        </p:nvPicPr>
        <p:blipFill>
          <a:blip r:embed="rId2"/>
          <a:stretch>
            <a:fillRect/>
          </a:stretch>
        </p:blipFill>
        <p:spPr>
          <a:xfrm>
            <a:off x="357427" y="1477180"/>
            <a:ext cx="3690658" cy="2103147"/>
          </a:xfrm>
          <a:prstGeom prst="rect">
            <a:avLst/>
          </a:prstGeom>
        </p:spPr>
      </p:pic>
      <p:pic>
        <p:nvPicPr>
          <p:cNvPr id="4" name="Kuva 3"/>
          <p:cNvPicPr>
            <a:picLocks noChangeAspect="1"/>
          </p:cNvPicPr>
          <p:nvPr/>
        </p:nvPicPr>
        <p:blipFill>
          <a:blip r:embed="rId3"/>
          <a:stretch>
            <a:fillRect/>
          </a:stretch>
        </p:blipFill>
        <p:spPr>
          <a:xfrm>
            <a:off x="4494696" y="1477180"/>
            <a:ext cx="3760594" cy="2181560"/>
          </a:xfrm>
          <a:prstGeom prst="rect">
            <a:avLst/>
          </a:prstGeom>
        </p:spPr>
      </p:pic>
      <p:pic>
        <p:nvPicPr>
          <p:cNvPr id="6" name="Kuva 5"/>
          <p:cNvPicPr>
            <a:picLocks noChangeAspect="1"/>
          </p:cNvPicPr>
          <p:nvPr/>
        </p:nvPicPr>
        <p:blipFill>
          <a:blip r:embed="rId4"/>
          <a:stretch>
            <a:fillRect/>
          </a:stretch>
        </p:blipFill>
        <p:spPr>
          <a:xfrm>
            <a:off x="4375696" y="4079062"/>
            <a:ext cx="3879594" cy="2299980"/>
          </a:xfrm>
          <a:prstGeom prst="rect">
            <a:avLst/>
          </a:prstGeom>
        </p:spPr>
      </p:pic>
      <p:pic>
        <p:nvPicPr>
          <p:cNvPr id="7" name="Kuva 6"/>
          <p:cNvPicPr>
            <a:picLocks noChangeAspect="1"/>
          </p:cNvPicPr>
          <p:nvPr/>
        </p:nvPicPr>
        <p:blipFill>
          <a:blip r:embed="rId5"/>
          <a:stretch>
            <a:fillRect/>
          </a:stretch>
        </p:blipFill>
        <p:spPr>
          <a:xfrm>
            <a:off x="8389844" y="2831710"/>
            <a:ext cx="3688353" cy="2010747"/>
          </a:xfrm>
          <a:prstGeom prst="rect">
            <a:avLst/>
          </a:prstGeom>
        </p:spPr>
      </p:pic>
      <p:pic>
        <p:nvPicPr>
          <p:cNvPr id="8" name="Kuva 7"/>
          <p:cNvPicPr>
            <a:picLocks noChangeAspect="1"/>
          </p:cNvPicPr>
          <p:nvPr/>
        </p:nvPicPr>
        <p:blipFill>
          <a:blip r:embed="rId6"/>
          <a:stretch>
            <a:fillRect/>
          </a:stretch>
        </p:blipFill>
        <p:spPr>
          <a:xfrm>
            <a:off x="318281" y="4079062"/>
            <a:ext cx="3922861" cy="2233013"/>
          </a:xfrm>
          <a:prstGeom prst="rect">
            <a:avLst/>
          </a:prstGeom>
        </p:spPr>
      </p:pic>
    </p:spTree>
    <p:extLst>
      <p:ext uri="{BB962C8B-B14F-4D97-AF65-F5344CB8AC3E}">
        <p14:creationId xmlns:p14="http://schemas.microsoft.com/office/powerpoint/2010/main" val="2349775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112964" y="333375"/>
            <a:ext cx="7985125" cy="1079500"/>
          </a:xfrm>
        </p:spPr>
        <p:txBody>
          <a:bodyPr/>
          <a:lstStyle/>
          <a:p>
            <a:r>
              <a:rPr lang="en-US" altLang="fi-FI" sz="2800" b="0" dirty="0">
                <a:latin typeface="Times New Roman" pitchFamily="18" charset="0"/>
                <a:ea typeface="ＭＳ Ｐゴシック" pitchFamily="34" charset="-128"/>
                <a:cs typeface="Times New Roman" pitchFamily="18" charset="0"/>
              </a:rPr>
              <a:t>Sustainability Assessment Tool (SAT) </a:t>
            </a:r>
          </a:p>
        </p:txBody>
      </p:sp>
      <p:sp>
        <p:nvSpPr>
          <p:cNvPr id="40962" name="Content Placeholder 2"/>
          <p:cNvSpPr>
            <a:spLocks noGrp="1"/>
          </p:cNvSpPr>
          <p:nvPr>
            <p:ph idx="1"/>
          </p:nvPr>
        </p:nvSpPr>
        <p:spPr>
          <a:xfrm>
            <a:off x="2069220" y="1124745"/>
            <a:ext cx="8248651" cy="2062163"/>
          </a:xfrm>
        </p:spPr>
        <p:txBody>
          <a:bodyPr/>
          <a:lstStyle/>
          <a:p>
            <a:pPr>
              <a:buFont typeface="Wingdings" charset="0"/>
              <a:buChar char="ü"/>
              <a:defRPr/>
            </a:pPr>
            <a:r>
              <a:rPr lang="en-US" dirty="0">
                <a:latin typeface="Times New Roman" charset="0"/>
                <a:cs typeface="Times New Roman" charset="0"/>
              </a:rPr>
              <a:t>Sustainability of the mills means assessment of environmental, economical and social issues with legal aspects using proper metrics. It also covers Regional Economic Dimension (RED)</a:t>
            </a:r>
          </a:p>
          <a:p>
            <a:pPr>
              <a:buFont typeface="Wingdings" charset="0"/>
              <a:buChar char="ü"/>
              <a:defRPr/>
            </a:pPr>
            <a:endParaRPr lang="en-US" sz="1200" dirty="0">
              <a:latin typeface="Times New Roman" charset="0"/>
              <a:cs typeface="Times New Roman" charset="0"/>
            </a:endParaRPr>
          </a:p>
          <a:p>
            <a:pPr>
              <a:buFont typeface="Wingdings" charset="0"/>
              <a:buChar char="ü"/>
              <a:defRPr/>
            </a:pPr>
            <a:r>
              <a:rPr lang="en-US" dirty="0">
                <a:latin typeface="Times New Roman" charset="0"/>
                <a:cs typeface="Times New Roman" charset="0"/>
              </a:rPr>
              <a:t>The purpose was to develop a “simple” tool for evaluation the sustainability of process industry</a:t>
            </a:r>
          </a:p>
          <a:p>
            <a:pPr marL="0" indent="0" algn="just">
              <a:buNone/>
              <a:defRPr/>
            </a:pPr>
            <a:endParaRPr lang="en-US" sz="1800" dirty="0">
              <a:latin typeface="Times New Roman" charset="0"/>
              <a:cs typeface="Times New Roman" charset="0"/>
            </a:endParaRPr>
          </a:p>
          <a:p>
            <a:pPr marL="0" indent="0" algn="just">
              <a:buNone/>
              <a:defRPr/>
            </a:pPr>
            <a:endParaRPr lang="en-US" sz="1800" dirty="0">
              <a:latin typeface="Times New Roman" charset="0"/>
              <a:cs typeface="Times New Roman" charset="0"/>
            </a:endParaRPr>
          </a:p>
          <a:p>
            <a:pPr algn="just">
              <a:buFont typeface="Wingdings" charset="0"/>
              <a:buChar char="ü"/>
              <a:defRPr/>
            </a:pPr>
            <a:endParaRPr lang="en-US" sz="1800" dirty="0">
              <a:latin typeface="Times New Roman" charset="0"/>
              <a:cs typeface="Times New Roman" charset="0"/>
            </a:endParaRPr>
          </a:p>
          <a:p>
            <a:pPr algn="just">
              <a:buFont typeface="Wingdings" charset="0"/>
              <a:buChar char="ü"/>
              <a:defRPr/>
            </a:pPr>
            <a:endParaRPr lang="en-US" sz="1800" dirty="0">
              <a:latin typeface="Times New Roman" charset="0"/>
              <a:cs typeface="Times New Roman" charset="0"/>
            </a:endParaRPr>
          </a:p>
        </p:txBody>
      </p:sp>
      <p:pic>
        <p:nvPicPr>
          <p:cNvPr id="1331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2963" y="3500439"/>
            <a:ext cx="3262312"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6"/>
          <p:cNvSpPr txBox="1">
            <a:spLocks noChangeArrowheads="1"/>
          </p:cNvSpPr>
          <p:nvPr/>
        </p:nvSpPr>
        <p:spPr bwMode="auto">
          <a:xfrm>
            <a:off x="3898900" y="5467351"/>
            <a:ext cx="64452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914377" eaLnBrk="1" fontAlgn="base" hangingPunct="1">
              <a:spcBef>
                <a:spcPct val="0"/>
              </a:spcBef>
              <a:spcAft>
                <a:spcPct val="0"/>
              </a:spcAft>
            </a:pPr>
            <a:r>
              <a:rPr lang="en-US" altLang="fi-FI" sz="800">
                <a:solidFill>
                  <a:srgbClr val="000000"/>
                </a:solidFill>
                <a:latin typeface="Times New Roman" pitchFamily="18" charset="0"/>
                <a:cs typeface="Times New Roman" pitchFamily="18" charset="0"/>
              </a:rPr>
              <a:t>(Images:	</a:t>
            </a:r>
            <a:r>
              <a:rPr lang="en-US" altLang="fi-FI" sz="800">
                <a:solidFill>
                  <a:srgbClr val="000000"/>
                </a:solidFill>
                <a:latin typeface="Times New Roman" pitchFamily="18" charset="0"/>
                <a:cs typeface="Times New Roman" pitchFamily="18" charset="0"/>
                <a:hlinkClick r:id="rId3"/>
              </a:rPr>
              <a:t>http://www.goodnewsfinland.com/archive/themes/mining-industry-2/eco-efficiency-in-mining-courtesy-of-finland/</a:t>
            </a:r>
            <a:r>
              <a:rPr lang="en-US" altLang="fi-FI" sz="800">
                <a:solidFill>
                  <a:srgbClr val="000000"/>
                </a:solidFill>
                <a:latin typeface="Times New Roman" pitchFamily="18" charset="0"/>
                <a:cs typeface="Times New Roman" pitchFamily="18" charset="0"/>
              </a:rPr>
              <a:t>, 19.11.2012, </a:t>
            </a:r>
            <a:br>
              <a:rPr lang="en-US" altLang="fi-FI" sz="800">
                <a:solidFill>
                  <a:srgbClr val="000000"/>
                </a:solidFill>
                <a:latin typeface="Times New Roman" pitchFamily="18" charset="0"/>
                <a:cs typeface="Times New Roman" pitchFamily="18" charset="0"/>
              </a:rPr>
            </a:br>
            <a:r>
              <a:rPr lang="en-US" altLang="fi-FI" sz="800">
                <a:solidFill>
                  <a:srgbClr val="000000"/>
                </a:solidFill>
                <a:latin typeface="Times New Roman" pitchFamily="18" charset="0"/>
                <a:cs typeface="Times New Roman" pitchFamily="18" charset="0"/>
              </a:rPr>
              <a:t>	</a:t>
            </a:r>
            <a:r>
              <a:rPr lang="en-US" altLang="fi-FI" sz="800">
                <a:solidFill>
                  <a:srgbClr val="000000"/>
                </a:solidFill>
                <a:latin typeface="Times New Roman" pitchFamily="18" charset="0"/>
                <a:cs typeface="Times New Roman" pitchFamily="18" charset="0"/>
                <a:hlinkClick r:id="rId4"/>
              </a:rPr>
              <a:t>http://www.energy-enviro.fi/index.php?PAGE=2906&amp;NODE_ID=2906&amp;ArchiveId=319&amp;ArchiveSelect=200607</a:t>
            </a:r>
            <a:r>
              <a:rPr lang="en-US" altLang="fi-FI" sz="800">
                <a:solidFill>
                  <a:srgbClr val="000000"/>
                </a:solidFill>
                <a:latin typeface="Times New Roman" pitchFamily="18" charset="0"/>
                <a:cs typeface="Times New Roman" pitchFamily="18" charset="0"/>
              </a:rPr>
              <a:t>, 19.11.2012.)</a:t>
            </a:r>
          </a:p>
        </p:txBody>
      </p:sp>
      <p:pic>
        <p:nvPicPr>
          <p:cNvPr id="1331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1901" y="3681414"/>
            <a:ext cx="3744913"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227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5875E9F9-63B1-B64A-ABC3-0B8CEB92AC1C}"/>
              </a:ext>
            </a:extLst>
          </p:cNvPr>
          <p:cNvSpPr>
            <a:spLocks noGrp="1"/>
          </p:cNvSpPr>
          <p:nvPr>
            <p:ph type="body" idx="1"/>
          </p:nvPr>
        </p:nvSpPr>
        <p:spPr>
          <a:xfrm>
            <a:off x="4697730" y="4277228"/>
            <a:ext cx="6418364" cy="1500187"/>
          </a:xfrm>
        </p:spPr>
        <p:txBody>
          <a:bodyPr/>
          <a:lstStyle/>
          <a:p>
            <a:pPr>
              <a:lnSpc>
                <a:spcPct val="100000"/>
              </a:lnSpc>
              <a:spcBef>
                <a:spcPts val="0"/>
              </a:spcBef>
            </a:pPr>
            <a:r>
              <a:rPr lang="fi-FI" sz="1400" dirty="0">
                <a:solidFill>
                  <a:schemeClr val="tx1"/>
                </a:solidFill>
              </a:rPr>
              <a:t>Kari Poikela</a:t>
            </a:r>
          </a:p>
          <a:p>
            <a:pPr>
              <a:lnSpc>
                <a:spcPct val="100000"/>
              </a:lnSpc>
              <a:spcBef>
                <a:spcPts val="0"/>
              </a:spcBef>
            </a:pPr>
            <a:r>
              <a:rPr lang="fi-FI" sz="1400" i="1" dirty="0">
                <a:solidFill>
                  <a:schemeClr val="tx1"/>
                </a:solidFill>
              </a:rPr>
              <a:t>Projektijohtaja, Teollinen kiertotalous</a:t>
            </a:r>
            <a:endParaRPr lang="fi-FI" sz="1400" dirty="0">
              <a:solidFill>
                <a:schemeClr val="tx1"/>
              </a:solidFill>
            </a:endParaRPr>
          </a:p>
          <a:p>
            <a:pPr>
              <a:lnSpc>
                <a:spcPct val="100000"/>
              </a:lnSpc>
              <a:spcBef>
                <a:spcPts val="0"/>
              </a:spcBef>
            </a:pPr>
            <a:r>
              <a:rPr lang="fi-FI" sz="1400" i="1" dirty="0">
                <a:solidFill>
                  <a:schemeClr val="tx1"/>
                </a:solidFill>
              </a:rPr>
              <a:t>Project </a:t>
            </a:r>
            <a:r>
              <a:rPr lang="fi-FI" sz="1400" i="1" dirty="0" err="1">
                <a:solidFill>
                  <a:schemeClr val="tx1"/>
                </a:solidFill>
              </a:rPr>
              <a:t>Director</a:t>
            </a:r>
            <a:r>
              <a:rPr lang="fi-FI" sz="1400" i="1" dirty="0">
                <a:solidFill>
                  <a:schemeClr val="tx1"/>
                </a:solidFill>
              </a:rPr>
              <a:t>, Industrial </a:t>
            </a:r>
            <a:r>
              <a:rPr lang="fi-FI" sz="1400" i="1" dirty="0" err="1">
                <a:solidFill>
                  <a:schemeClr val="tx1"/>
                </a:solidFill>
              </a:rPr>
              <a:t>Circular</a:t>
            </a:r>
            <a:r>
              <a:rPr lang="fi-FI" sz="1400" i="1" dirty="0">
                <a:solidFill>
                  <a:schemeClr val="tx1"/>
                </a:solidFill>
              </a:rPr>
              <a:t> </a:t>
            </a:r>
            <a:r>
              <a:rPr lang="fi-FI" sz="1400" i="1" dirty="0" err="1">
                <a:solidFill>
                  <a:schemeClr val="tx1"/>
                </a:solidFill>
              </a:rPr>
              <a:t>Economy</a:t>
            </a:r>
            <a:endParaRPr lang="fi-FI" sz="1400" dirty="0">
              <a:solidFill>
                <a:schemeClr val="tx1"/>
              </a:solidFill>
            </a:endParaRPr>
          </a:p>
          <a:p>
            <a:pPr>
              <a:lnSpc>
                <a:spcPct val="100000"/>
              </a:lnSpc>
              <a:spcBef>
                <a:spcPts val="0"/>
              </a:spcBef>
            </a:pPr>
            <a:r>
              <a:rPr lang="fi-FI" sz="1400" dirty="0">
                <a:solidFill>
                  <a:schemeClr val="tx1"/>
                </a:solidFill>
              </a:rPr>
              <a:t>Tietokatu 6 </a:t>
            </a:r>
          </a:p>
          <a:p>
            <a:pPr>
              <a:lnSpc>
                <a:spcPct val="100000"/>
              </a:lnSpc>
              <a:spcBef>
                <a:spcPts val="0"/>
              </a:spcBef>
            </a:pPr>
            <a:r>
              <a:rPr lang="fi-FI" sz="1400" dirty="0">
                <a:solidFill>
                  <a:schemeClr val="tx1"/>
                </a:solidFill>
              </a:rPr>
              <a:t>94600 KEMI</a:t>
            </a:r>
          </a:p>
          <a:p>
            <a:pPr>
              <a:lnSpc>
                <a:spcPct val="100000"/>
              </a:lnSpc>
              <a:spcBef>
                <a:spcPts val="0"/>
              </a:spcBef>
            </a:pPr>
            <a:r>
              <a:rPr lang="fi-FI" sz="1400" dirty="0" err="1">
                <a:solidFill>
                  <a:schemeClr val="tx1"/>
                </a:solidFill>
              </a:rPr>
              <a:t>mob</a:t>
            </a:r>
            <a:r>
              <a:rPr lang="fi-FI" sz="1400" dirty="0">
                <a:solidFill>
                  <a:schemeClr val="tx1"/>
                </a:solidFill>
              </a:rPr>
              <a:t>. +358 50 435 8283</a:t>
            </a:r>
          </a:p>
          <a:p>
            <a:pPr>
              <a:lnSpc>
                <a:spcPct val="100000"/>
              </a:lnSpc>
              <a:spcBef>
                <a:spcPts val="0"/>
              </a:spcBef>
            </a:pPr>
            <a:r>
              <a:rPr lang="fi-FI" sz="1400" u="sng" dirty="0">
                <a:hlinkClick r:id="rId2"/>
              </a:rPr>
              <a:t>kari.poikela@digipolis.fi</a:t>
            </a:r>
            <a:endParaRPr lang="fi-FI" sz="1400" dirty="0"/>
          </a:p>
          <a:p>
            <a:pPr>
              <a:lnSpc>
                <a:spcPct val="100000"/>
              </a:lnSpc>
              <a:spcBef>
                <a:spcPts val="0"/>
              </a:spcBef>
            </a:pPr>
            <a:endParaRPr lang="fi-FI" dirty="0"/>
          </a:p>
        </p:txBody>
      </p:sp>
      <p:sp>
        <p:nvSpPr>
          <p:cNvPr id="6" name="Otsikko 3">
            <a:extLst>
              <a:ext uri="{FF2B5EF4-FFF2-40B4-BE49-F238E27FC236}">
                <a16:creationId xmlns:a16="http://schemas.microsoft.com/office/drawing/2014/main" id="{4EC74C26-E03D-4B16-A985-08ED7392B64C}"/>
              </a:ext>
            </a:extLst>
          </p:cNvPr>
          <p:cNvSpPr txBox="1">
            <a:spLocks/>
          </p:cNvSpPr>
          <p:nvPr/>
        </p:nvSpPr>
        <p:spPr>
          <a:xfrm>
            <a:off x="996734" y="1721449"/>
            <a:ext cx="10515600" cy="1146215"/>
          </a:xfrm>
          <a:prstGeom prst="rect">
            <a:avLst/>
          </a:prstGeom>
        </p:spPr>
        <p:txBody>
          <a:bodyPr anchor="b"/>
          <a:lstStyle>
            <a:lvl1pPr algn="l" defTabSz="914400" rtl="0" eaLnBrk="1" latinLnBrk="0" hangingPunct="1">
              <a:lnSpc>
                <a:spcPct val="90000"/>
              </a:lnSpc>
              <a:spcBef>
                <a:spcPct val="0"/>
              </a:spcBef>
              <a:buNone/>
              <a:defRPr sz="6000" b="1" kern="1200">
                <a:solidFill>
                  <a:schemeClr val="bg1"/>
                </a:solidFill>
                <a:latin typeface="+mn-lt"/>
                <a:ea typeface="+mj-ea"/>
                <a:cs typeface="+mj-cs"/>
              </a:defRPr>
            </a:lvl1pPr>
          </a:lstStyle>
          <a:p>
            <a:pPr algn="ctr"/>
            <a:r>
              <a:rPr lang="fi-FI">
                <a:solidFill>
                  <a:srgbClr val="4472C4">
                    <a:lumMod val="50000"/>
                  </a:srgbClr>
                </a:solidFill>
              </a:rPr>
              <a:t>Thank You!</a:t>
            </a:r>
            <a:endParaRPr lang="fi-FI" dirty="0">
              <a:solidFill>
                <a:prstClr val="white"/>
              </a:solidFill>
            </a:endParaRPr>
          </a:p>
        </p:txBody>
      </p:sp>
      <p:sp>
        <p:nvSpPr>
          <p:cNvPr id="7" name="Otsikko 6">
            <a:extLst>
              <a:ext uri="{FF2B5EF4-FFF2-40B4-BE49-F238E27FC236}">
                <a16:creationId xmlns:a16="http://schemas.microsoft.com/office/drawing/2014/main" id="{ED5D97F5-1427-43A2-A128-06145CF6A392}"/>
              </a:ext>
            </a:extLst>
          </p:cNvPr>
          <p:cNvSpPr>
            <a:spLocks noGrp="1"/>
          </p:cNvSpPr>
          <p:nvPr>
            <p:ph type="title"/>
          </p:nvPr>
        </p:nvSpPr>
        <p:spPr>
          <a:xfrm>
            <a:off x="600075" y="3049409"/>
            <a:ext cx="10515600" cy="1200329"/>
          </a:xfrm>
          <a:prstGeom prst="rect">
            <a:avLst/>
          </a:prstGeom>
        </p:spPr>
        <p:txBody>
          <a:bodyPr>
            <a:spAutoFit/>
          </a:bodyPr>
          <a:lstStyle/>
          <a:p>
            <a:pPr lvl="1" algn="ctr"/>
            <a:r>
              <a:rPr lang="fi-FI" dirty="0" err="1">
                <a:solidFill>
                  <a:schemeClr val="tx2">
                    <a:lumMod val="50000"/>
                  </a:schemeClr>
                </a:solidFill>
              </a:rPr>
              <a:t>Interested</a:t>
            </a:r>
            <a:r>
              <a:rPr lang="fi-FI" dirty="0">
                <a:solidFill>
                  <a:schemeClr val="tx2">
                    <a:lumMod val="50000"/>
                  </a:schemeClr>
                </a:solidFill>
              </a:rPr>
              <a:t> in to </a:t>
            </a:r>
            <a:r>
              <a:rPr lang="fi-FI" dirty="0" err="1">
                <a:solidFill>
                  <a:schemeClr val="tx2">
                    <a:lumMod val="50000"/>
                  </a:schemeClr>
                </a:solidFill>
              </a:rPr>
              <a:t>do</a:t>
            </a:r>
            <a:r>
              <a:rPr lang="fi-FI" dirty="0">
                <a:solidFill>
                  <a:schemeClr val="tx2">
                    <a:lumMod val="50000"/>
                  </a:schemeClr>
                </a:solidFill>
              </a:rPr>
              <a:t> </a:t>
            </a:r>
            <a:r>
              <a:rPr lang="fi-FI" dirty="0" err="1">
                <a:solidFill>
                  <a:schemeClr val="tx2">
                    <a:lumMod val="50000"/>
                  </a:schemeClr>
                </a:solidFill>
              </a:rPr>
              <a:t>co-operation</a:t>
            </a:r>
            <a:r>
              <a:rPr lang="fi-FI" dirty="0">
                <a:solidFill>
                  <a:schemeClr val="tx2">
                    <a:lumMod val="50000"/>
                  </a:schemeClr>
                </a:solidFill>
              </a:rPr>
              <a:t>?</a:t>
            </a:r>
          </a:p>
          <a:p>
            <a:pPr lvl="1" algn="ctr"/>
            <a:r>
              <a:rPr lang="fi-FI" dirty="0" err="1">
                <a:solidFill>
                  <a:schemeClr val="tx2">
                    <a:lumMod val="50000"/>
                  </a:schemeClr>
                </a:solidFill>
              </a:rPr>
              <a:t>Contact</a:t>
            </a:r>
            <a:r>
              <a:rPr lang="fi-FI" dirty="0">
                <a:solidFill>
                  <a:schemeClr val="tx2">
                    <a:lumMod val="50000"/>
                  </a:schemeClr>
                </a:solidFill>
              </a:rPr>
              <a:t>: </a:t>
            </a:r>
            <a:r>
              <a:rPr lang="fi-FI" dirty="0">
                <a:solidFill>
                  <a:schemeClr val="tx2">
                    <a:lumMod val="50000"/>
                  </a:schemeClr>
                </a:solidFill>
                <a:hlinkClick r:id="rId2"/>
              </a:rPr>
              <a:t>kari.poikela@digipolis.fi</a:t>
            </a:r>
            <a:endParaRPr lang="fi-FI" dirty="0">
              <a:solidFill>
                <a:schemeClr val="tx2">
                  <a:lumMod val="50000"/>
                </a:schemeClr>
              </a:solidFill>
            </a:endParaRPr>
          </a:p>
          <a:p>
            <a:pPr lvl="1" algn="ctr"/>
            <a:endParaRPr lang="fi-FI" dirty="0">
              <a:solidFill>
                <a:schemeClr val="tx2">
                  <a:lumMod val="50000"/>
                </a:schemeClr>
              </a:solidFill>
            </a:endParaRPr>
          </a:p>
          <a:p>
            <a:pPr lvl="1" algn="ctr"/>
            <a:r>
              <a:rPr lang="fi-FI" dirty="0" err="1">
                <a:solidFill>
                  <a:schemeClr val="tx2">
                    <a:lumMod val="50000"/>
                  </a:schemeClr>
                </a:solidFill>
              </a:rPr>
              <a:t>Please</a:t>
            </a:r>
            <a:r>
              <a:rPr lang="fi-FI" dirty="0">
                <a:solidFill>
                  <a:schemeClr val="tx2">
                    <a:lumMod val="50000"/>
                  </a:schemeClr>
                </a:solidFill>
              </a:rPr>
              <a:t> </a:t>
            </a:r>
            <a:r>
              <a:rPr lang="fi-FI" dirty="0" err="1">
                <a:solidFill>
                  <a:schemeClr val="tx2">
                    <a:lumMod val="50000"/>
                  </a:schemeClr>
                </a:solidFill>
              </a:rPr>
              <a:t>visit</a:t>
            </a:r>
            <a:r>
              <a:rPr lang="fi-FI" sz="1400" dirty="0">
                <a:solidFill>
                  <a:schemeClr val="tx2">
                    <a:lumMod val="50000"/>
                  </a:schemeClr>
                </a:solidFill>
              </a:rPr>
              <a:t>: </a:t>
            </a:r>
            <a:r>
              <a:rPr lang="fi-FI" dirty="0">
                <a:solidFill>
                  <a:schemeClr val="tx2">
                    <a:lumMod val="50000"/>
                  </a:schemeClr>
                </a:solidFill>
              </a:rPr>
              <a:t>www.teollinenkiertotalous.fi </a:t>
            </a:r>
          </a:p>
        </p:txBody>
      </p:sp>
    </p:spTree>
    <p:extLst>
      <p:ext uri="{BB962C8B-B14F-4D97-AF65-F5344CB8AC3E}">
        <p14:creationId xmlns:p14="http://schemas.microsoft.com/office/powerpoint/2010/main" val="2395422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C54C7F69-3A66-A141-BE44-FD383C66564C}"/>
              </a:ext>
            </a:extLst>
          </p:cNvPr>
          <p:cNvSpPr>
            <a:spLocks noGrp="1"/>
          </p:cNvSpPr>
          <p:nvPr>
            <p:ph idx="1"/>
          </p:nvPr>
        </p:nvSpPr>
        <p:spPr/>
        <p:txBody>
          <a:bodyPr/>
          <a:lstStyle/>
          <a:p>
            <a:endParaRPr lang="fi-FI" dirty="0"/>
          </a:p>
        </p:txBody>
      </p:sp>
      <p:pic>
        <p:nvPicPr>
          <p:cNvPr id="4" name="Picture 2" descr="C:\Users\Kimmo\AppData\Local\Microsoft\Windows\Temporary Internet Files\Content.Outlook\SFQAIG6N\Kiertotalous_infograafivaaka_en.jpg">
            <a:extLst>
              <a:ext uri="{FF2B5EF4-FFF2-40B4-BE49-F238E27FC236}">
                <a16:creationId xmlns:a16="http://schemas.microsoft.com/office/drawing/2014/main" id="{7098669C-0B89-4F86-B96E-37EFCF44EEDA}"/>
              </a:ext>
            </a:extLst>
          </p:cNvPr>
          <p:cNvPicPr>
            <a:picLocks noChangeAspect="1" noChangeArrowheads="1"/>
          </p:cNvPicPr>
          <p:nvPr/>
        </p:nvPicPr>
        <p:blipFill>
          <a:blip r:embed="rId2"/>
          <a:srcRect/>
          <a:stretch>
            <a:fillRect/>
          </a:stretch>
        </p:blipFill>
        <p:spPr bwMode="auto">
          <a:xfrm>
            <a:off x="46465" y="866730"/>
            <a:ext cx="12145535" cy="5796889"/>
          </a:xfrm>
          <a:prstGeom prst="rect">
            <a:avLst/>
          </a:prstGeom>
          <a:noFill/>
        </p:spPr>
      </p:pic>
      <p:sp>
        <p:nvSpPr>
          <p:cNvPr id="5" name="Tekstiruutu 4">
            <a:extLst>
              <a:ext uri="{FF2B5EF4-FFF2-40B4-BE49-F238E27FC236}">
                <a16:creationId xmlns:a16="http://schemas.microsoft.com/office/drawing/2014/main" id="{A8DB20D9-5D30-4B21-BA10-AD2EE5D00605}"/>
              </a:ext>
            </a:extLst>
          </p:cNvPr>
          <p:cNvSpPr txBox="1"/>
          <p:nvPr/>
        </p:nvSpPr>
        <p:spPr>
          <a:xfrm>
            <a:off x="6542469" y="2110554"/>
            <a:ext cx="2382592" cy="461665"/>
          </a:xfrm>
          <a:prstGeom prst="rect">
            <a:avLst/>
          </a:prstGeom>
          <a:solidFill>
            <a:schemeClr val="bg1"/>
          </a:solidFill>
        </p:spPr>
        <p:txBody>
          <a:bodyPr wrap="square" rtlCol="0">
            <a:spAutoFit/>
          </a:bodyPr>
          <a:lstStyle/>
          <a:p>
            <a:pPr algn="r" defTabSz="457200" fontAlgn="base">
              <a:spcBef>
                <a:spcPct val="0"/>
              </a:spcBef>
              <a:spcAft>
                <a:spcPct val="0"/>
              </a:spcAft>
            </a:pPr>
            <a:r>
              <a:rPr lang="fi-FI" sz="2400" b="1" dirty="0">
                <a:solidFill>
                  <a:srgbClr val="4BACC6">
                    <a:lumMod val="75000"/>
                  </a:srgbClr>
                </a:solidFill>
                <a:latin typeface="Impact" panose="020B0806030902050204" pitchFamily="34" charset="0"/>
                <a:ea typeface="MS PGothic" pitchFamily="34" charset="-128"/>
                <a:cs typeface="Aharoni" panose="02010803020104030203" pitchFamily="2" charset="-79"/>
              </a:rPr>
              <a:t>1 . 7  m i l </a:t>
            </a:r>
            <a:r>
              <a:rPr lang="fi-FI" sz="2400" b="1" dirty="0" err="1">
                <a:solidFill>
                  <a:srgbClr val="4BACC6">
                    <a:lumMod val="75000"/>
                  </a:srgbClr>
                </a:solidFill>
                <a:latin typeface="Impact" panose="020B0806030902050204" pitchFamily="34" charset="0"/>
                <a:ea typeface="MS PGothic" pitchFamily="34" charset="-128"/>
                <a:cs typeface="Aharoni" panose="02010803020104030203" pitchFamily="2" charset="-79"/>
              </a:rPr>
              <a:t>l</a:t>
            </a:r>
            <a:r>
              <a:rPr lang="fi-FI" sz="2400" b="1" dirty="0">
                <a:solidFill>
                  <a:srgbClr val="4BACC6">
                    <a:lumMod val="75000"/>
                  </a:srgbClr>
                </a:solidFill>
                <a:latin typeface="Impact" panose="020B0806030902050204" pitchFamily="34" charset="0"/>
                <a:ea typeface="MS PGothic" pitchFamily="34" charset="-128"/>
                <a:cs typeface="Aharoni" panose="02010803020104030203" pitchFamily="2" charset="-79"/>
              </a:rPr>
              <a:t> i o n </a:t>
            </a:r>
          </a:p>
        </p:txBody>
      </p:sp>
      <p:sp>
        <p:nvSpPr>
          <p:cNvPr id="6" name="Tekstiruutu 5">
            <a:extLst>
              <a:ext uri="{FF2B5EF4-FFF2-40B4-BE49-F238E27FC236}">
                <a16:creationId xmlns:a16="http://schemas.microsoft.com/office/drawing/2014/main" id="{0CE2C7D0-1664-4A59-8169-7EE46B5BCBE9}"/>
              </a:ext>
            </a:extLst>
          </p:cNvPr>
          <p:cNvSpPr txBox="1"/>
          <p:nvPr/>
        </p:nvSpPr>
        <p:spPr>
          <a:xfrm>
            <a:off x="5370490" y="5687403"/>
            <a:ext cx="1313645" cy="369332"/>
          </a:xfrm>
          <a:prstGeom prst="rect">
            <a:avLst/>
          </a:prstGeom>
          <a:solidFill>
            <a:schemeClr val="bg1"/>
          </a:solidFill>
        </p:spPr>
        <p:txBody>
          <a:bodyPr wrap="square" rtlCol="0">
            <a:spAutoFit/>
          </a:bodyPr>
          <a:lstStyle/>
          <a:p>
            <a:pPr algn="ctr" defTabSz="457200" fontAlgn="base">
              <a:spcBef>
                <a:spcPct val="0"/>
              </a:spcBef>
              <a:spcAft>
                <a:spcPct val="0"/>
              </a:spcAft>
            </a:pPr>
            <a:r>
              <a:rPr lang="fi-FI" dirty="0">
                <a:solidFill>
                  <a:srgbClr val="4BACC6">
                    <a:lumMod val="75000"/>
                  </a:srgbClr>
                </a:solidFill>
                <a:latin typeface="Impact" panose="020B0806030902050204" pitchFamily="34" charset="0"/>
                <a:ea typeface="MS PGothic" pitchFamily="34" charset="-128"/>
                <a:cs typeface="Aharoni" panose="02010803020104030203" pitchFamily="2" charset="-79"/>
              </a:rPr>
              <a:t>700 </a:t>
            </a:r>
            <a:r>
              <a:rPr lang="fi-FI" dirty="0" err="1">
                <a:solidFill>
                  <a:srgbClr val="4BACC6">
                    <a:lumMod val="75000"/>
                  </a:srgbClr>
                </a:solidFill>
                <a:latin typeface="Impact" panose="020B0806030902050204" pitchFamily="34" charset="0"/>
                <a:ea typeface="MS PGothic" pitchFamily="34" charset="-128"/>
                <a:cs typeface="Aharoni" panose="02010803020104030203" pitchFamily="2" charset="-79"/>
              </a:rPr>
              <a:t>million</a:t>
            </a:r>
            <a:endParaRPr lang="fi-FI" dirty="0">
              <a:solidFill>
                <a:srgbClr val="4BACC6">
                  <a:lumMod val="75000"/>
                </a:srgbClr>
              </a:solidFill>
              <a:latin typeface="Impact" panose="020B0806030902050204" pitchFamily="34" charset="0"/>
              <a:ea typeface="MS PGothic" pitchFamily="34" charset="-128"/>
              <a:cs typeface="Aharoni" panose="02010803020104030203" pitchFamily="2" charset="-79"/>
            </a:endParaRPr>
          </a:p>
        </p:txBody>
      </p:sp>
    </p:spTree>
    <p:extLst>
      <p:ext uri="{BB962C8B-B14F-4D97-AF65-F5344CB8AC3E}">
        <p14:creationId xmlns:p14="http://schemas.microsoft.com/office/powerpoint/2010/main" val="1738322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75">
            <a:extLst>
              <a:ext uri="{FF2B5EF4-FFF2-40B4-BE49-F238E27FC236}">
                <a16:creationId xmlns:a16="http://schemas.microsoft.com/office/drawing/2014/main" id="{4DE7C646-4C5F-4F29-A933-6DC0EF940328}"/>
              </a:ext>
            </a:extLst>
          </p:cNvPr>
          <p:cNvPicPr>
            <a:picLocks noChangeAspect="1"/>
          </p:cNvPicPr>
          <p:nvPr/>
        </p:nvPicPr>
        <p:blipFill>
          <a:blip r:embed="rId2"/>
          <a:stretch>
            <a:fillRect/>
          </a:stretch>
        </p:blipFill>
        <p:spPr>
          <a:xfrm>
            <a:off x="5038347" y="1772804"/>
            <a:ext cx="5381100" cy="4707495"/>
          </a:xfrm>
          <a:prstGeom prst="rect">
            <a:avLst/>
          </a:prstGeom>
        </p:spPr>
      </p:pic>
      <p:sp>
        <p:nvSpPr>
          <p:cNvPr id="2" name="Suorakulmio 1">
            <a:extLst>
              <a:ext uri="{FF2B5EF4-FFF2-40B4-BE49-F238E27FC236}">
                <a16:creationId xmlns:a16="http://schemas.microsoft.com/office/drawing/2014/main" id="{BE7D4817-99F8-4129-8C1E-8BEE12F823CE}"/>
              </a:ext>
            </a:extLst>
          </p:cNvPr>
          <p:cNvSpPr/>
          <p:nvPr/>
        </p:nvSpPr>
        <p:spPr>
          <a:xfrm>
            <a:off x="510540" y="1712153"/>
            <a:ext cx="4930140" cy="4708981"/>
          </a:xfrm>
          <a:prstGeom prst="rect">
            <a:avLst/>
          </a:prstGeom>
        </p:spPr>
        <p:txBody>
          <a:bodyPr wrap="square">
            <a:spAutoFit/>
          </a:bodyPr>
          <a:lstStyle/>
          <a:p>
            <a:pPr marL="231458" indent="-231458" defTabSz="514350">
              <a:lnSpc>
                <a:spcPct val="150000"/>
              </a:lnSpc>
              <a:buFont typeface="Wingdings" panose="05000000000000000000" pitchFamily="2" charset="2"/>
              <a:buChar char="Ø"/>
            </a:pPr>
            <a:r>
              <a:rPr lang="fi-FI" sz="2000" b="1" dirty="0" err="1">
                <a:solidFill>
                  <a:srgbClr val="4F81BD">
                    <a:lumMod val="50000"/>
                  </a:srgbClr>
                </a:solidFill>
                <a:ea typeface="MS PGothic" pitchFamily="34" charset="-128"/>
              </a:rPr>
              <a:t>Worlds</a:t>
            </a:r>
            <a:r>
              <a:rPr lang="fi-FI" sz="2000" b="1" dirty="0">
                <a:solidFill>
                  <a:srgbClr val="4F81BD">
                    <a:lumMod val="50000"/>
                  </a:srgbClr>
                </a:solidFill>
                <a:ea typeface="MS PGothic" pitchFamily="34" charset="-128"/>
              </a:rPr>
              <a:t> </a:t>
            </a:r>
            <a:r>
              <a:rPr lang="fi-FI" sz="2000" b="1" dirty="0" err="1">
                <a:solidFill>
                  <a:srgbClr val="4F81BD">
                    <a:lumMod val="50000"/>
                  </a:srgbClr>
                </a:solidFill>
                <a:ea typeface="MS PGothic" pitchFamily="34" charset="-128"/>
              </a:rPr>
              <a:t>northernmost</a:t>
            </a:r>
            <a:r>
              <a:rPr lang="fi-FI" sz="2000" b="1" dirty="0">
                <a:solidFill>
                  <a:srgbClr val="4F81BD">
                    <a:lumMod val="50000"/>
                  </a:srgbClr>
                </a:solidFill>
                <a:ea typeface="MS PGothic" pitchFamily="34" charset="-128"/>
              </a:rPr>
              <a:t> </a:t>
            </a:r>
            <a:r>
              <a:rPr lang="fi-FI" sz="2000" b="1" dirty="0" err="1">
                <a:solidFill>
                  <a:srgbClr val="4F81BD">
                    <a:lumMod val="50000"/>
                  </a:srgbClr>
                </a:solidFill>
                <a:ea typeface="MS PGothic" pitchFamily="34" charset="-128"/>
              </a:rPr>
              <a:t>hub</a:t>
            </a:r>
            <a:r>
              <a:rPr lang="fi-FI" sz="2000" b="1" dirty="0">
                <a:solidFill>
                  <a:srgbClr val="4F81BD">
                    <a:lumMod val="50000"/>
                  </a:srgbClr>
                </a:solidFill>
                <a:ea typeface="MS PGothic" pitchFamily="34" charset="-128"/>
              </a:rPr>
              <a:t> of bio-, </a:t>
            </a:r>
            <a:r>
              <a:rPr lang="fi-FI" sz="2000" b="1" dirty="0" err="1">
                <a:solidFill>
                  <a:srgbClr val="4F81BD">
                    <a:lumMod val="50000"/>
                  </a:srgbClr>
                </a:solidFill>
                <a:ea typeface="MS PGothic" pitchFamily="34" charset="-128"/>
              </a:rPr>
              <a:t>mining</a:t>
            </a:r>
            <a:r>
              <a:rPr lang="fi-FI" sz="2000" b="1" dirty="0">
                <a:solidFill>
                  <a:srgbClr val="4F81BD">
                    <a:lumMod val="50000"/>
                  </a:srgbClr>
                </a:solidFill>
                <a:ea typeface="MS PGothic" pitchFamily="34" charset="-128"/>
              </a:rPr>
              <a:t>-, </a:t>
            </a:r>
            <a:r>
              <a:rPr lang="fi-FI" sz="2000" b="1" dirty="0" err="1">
                <a:solidFill>
                  <a:srgbClr val="4F81BD">
                    <a:lumMod val="50000"/>
                  </a:srgbClr>
                </a:solidFill>
                <a:ea typeface="MS PGothic" pitchFamily="34" charset="-128"/>
              </a:rPr>
              <a:t>metal</a:t>
            </a:r>
            <a:r>
              <a:rPr lang="fi-FI" sz="2000" b="1" dirty="0">
                <a:solidFill>
                  <a:srgbClr val="4F81BD">
                    <a:lumMod val="50000"/>
                  </a:srgbClr>
                </a:solidFill>
                <a:ea typeface="MS PGothic" pitchFamily="34" charset="-128"/>
              </a:rPr>
              <a:t> </a:t>
            </a:r>
            <a:r>
              <a:rPr lang="fi-FI" sz="2000" b="1" dirty="0" err="1">
                <a:solidFill>
                  <a:srgbClr val="4F81BD">
                    <a:lumMod val="50000"/>
                  </a:srgbClr>
                </a:solidFill>
                <a:ea typeface="MS PGothic" pitchFamily="34" charset="-128"/>
              </a:rPr>
              <a:t>industry</a:t>
            </a:r>
            <a:r>
              <a:rPr lang="fi-FI" sz="2000" b="1" dirty="0">
                <a:solidFill>
                  <a:srgbClr val="4F81BD">
                    <a:lumMod val="50000"/>
                  </a:srgbClr>
                </a:solidFill>
                <a:ea typeface="MS PGothic" pitchFamily="34" charset="-128"/>
              </a:rPr>
              <a:t> and </a:t>
            </a:r>
            <a:r>
              <a:rPr lang="fi-FI" sz="2000" b="1" dirty="0" err="1">
                <a:solidFill>
                  <a:srgbClr val="4F81BD">
                    <a:lumMod val="50000"/>
                  </a:srgbClr>
                </a:solidFill>
                <a:ea typeface="MS PGothic" pitchFamily="34" charset="-128"/>
              </a:rPr>
              <a:t>services</a:t>
            </a:r>
            <a:endParaRPr lang="fi-FI" sz="2000" b="1" dirty="0">
              <a:solidFill>
                <a:srgbClr val="4F81BD">
                  <a:lumMod val="50000"/>
                </a:srgbClr>
              </a:solidFill>
              <a:ea typeface="MS PGothic" pitchFamily="34" charset="-128"/>
            </a:endParaRPr>
          </a:p>
          <a:p>
            <a:pPr marL="231458" indent="-231458" defTabSz="514350">
              <a:lnSpc>
                <a:spcPct val="150000"/>
              </a:lnSpc>
              <a:buFont typeface="Wingdings" panose="05000000000000000000" pitchFamily="2" charset="2"/>
              <a:buChar char="Ø"/>
            </a:pPr>
            <a:r>
              <a:rPr lang="fi-FI" sz="2000" b="1" dirty="0">
                <a:solidFill>
                  <a:srgbClr val="4F81BD">
                    <a:lumMod val="50000"/>
                  </a:srgbClr>
                </a:solidFill>
                <a:ea typeface="MS PGothic" pitchFamily="34" charset="-128"/>
              </a:rPr>
              <a:t>1,7 Mt of </a:t>
            </a:r>
            <a:r>
              <a:rPr lang="fi-FI" sz="2000" b="1" dirty="0" err="1">
                <a:solidFill>
                  <a:srgbClr val="4F81BD">
                    <a:lumMod val="50000"/>
                  </a:srgbClr>
                </a:solidFill>
                <a:ea typeface="MS PGothic" pitchFamily="34" charset="-128"/>
              </a:rPr>
              <a:t>by</a:t>
            </a:r>
            <a:r>
              <a:rPr lang="fi-FI" sz="2000" b="1" dirty="0">
                <a:solidFill>
                  <a:srgbClr val="4F81BD">
                    <a:lumMod val="50000"/>
                  </a:srgbClr>
                </a:solidFill>
                <a:ea typeface="MS PGothic" pitchFamily="34" charset="-128"/>
              </a:rPr>
              <a:t>-products and </a:t>
            </a:r>
            <a:r>
              <a:rPr lang="fi-FI" sz="2000" b="1" dirty="0" err="1">
                <a:solidFill>
                  <a:srgbClr val="4F81BD">
                    <a:lumMod val="50000"/>
                  </a:srgbClr>
                </a:solidFill>
                <a:ea typeface="MS PGothic" pitchFamily="34" charset="-128"/>
              </a:rPr>
              <a:t>residues</a:t>
            </a:r>
            <a:r>
              <a:rPr lang="fi-FI" sz="2000" b="1" dirty="0">
                <a:solidFill>
                  <a:srgbClr val="4F81BD">
                    <a:lumMod val="50000"/>
                  </a:srgbClr>
                </a:solidFill>
                <a:ea typeface="MS PGothic" pitchFamily="34" charset="-128"/>
              </a:rPr>
              <a:t> (</a:t>
            </a:r>
            <a:r>
              <a:rPr lang="fi-FI" sz="2000" b="1" dirty="0" err="1">
                <a:solidFill>
                  <a:srgbClr val="4F81BD">
                    <a:lumMod val="50000"/>
                  </a:srgbClr>
                </a:solidFill>
                <a:ea typeface="MS PGothic" pitchFamily="34" charset="-128"/>
              </a:rPr>
              <a:t>excluding</a:t>
            </a:r>
            <a:r>
              <a:rPr lang="fi-FI" sz="2000" b="1" dirty="0">
                <a:solidFill>
                  <a:srgbClr val="4F81BD">
                    <a:lumMod val="50000"/>
                  </a:srgbClr>
                </a:solidFill>
                <a:ea typeface="MS PGothic" pitchFamily="34" charset="-128"/>
              </a:rPr>
              <a:t> </a:t>
            </a:r>
            <a:r>
              <a:rPr lang="fi-FI" sz="2000" b="1" dirty="0" err="1">
                <a:solidFill>
                  <a:srgbClr val="4F81BD">
                    <a:lumMod val="50000"/>
                  </a:srgbClr>
                </a:solidFill>
                <a:ea typeface="MS PGothic" pitchFamily="34" charset="-128"/>
              </a:rPr>
              <a:t>waste</a:t>
            </a:r>
            <a:r>
              <a:rPr lang="fi-FI" sz="2000" b="1" dirty="0">
                <a:solidFill>
                  <a:srgbClr val="4F81BD">
                    <a:lumMod val="50000"/>
                  </a:srgbClr>
                </a:solidFill>
                <a:ea typeface="MS PGothic" pitchFamily="34" charset="-128"/>
              </a:rPr>
              <a:t> rock)</a:t>
            </a:r>
          </a:p>
          <a:p>
            <a:pPr marL="231458" indent="-231458" defTabSz="514350">
              <a:lnSpc>
                <a:spcPct val="150000"/>
              </a:lnSpc>
              <a:buFont typeface="Wingdings" panose="05000000000000000000" pitchFamily="2" charset="2"/>
              <a:buChar char="Ø"/>
            </a:pPr>
            <a:r>
              <a:rPr lang="en-GB" sz="2000" b="1" dirty="0">
                <a:solidFill>
                  <a:srgbClr val="4F81BD">
                    <a:lumMod val="50000"/>
                  </a:srgbClr>
                </a:solidFill>
              </a:rPr>
              <a:t>Responsible for 80% of Lapland’s industrial production, with over 5 billion EUR of exports annually (7-8 % of the total export value of Finland) </a:t>
            </a:r>
          </a:p>
          <a:p>
            <a:pPr marL="231458" indent="-231458" defTabSz="514350">
              <a:lnSpc>
                <a:spcPct val="150000"/>
              </a:lnSpc>
              <a:buFont typeface="Wingdings" panose="05000000000000000000" pitchFamily="2" charset="2"/>
              <a:buChar char="Ø"/>
            </a:pPr>
            <a:r>
              <a:rPr lang="en-US" sz="2000" b="1" dirty="0">
                <a:solidFill>
                  <a:srgbClr val="4F81BD">
                    <a:lumMod val="50000"/>
                  </a:srgbClr>
                </a:solidFill>
              </a:rPr>
              <a:t>Industrial symbiosis estimated at 700 million EUR  annually </a:t>
            </a:r>
          </a:p>
        </p:txBody>
      </p:sp>
      <p:sp>
        <p:nvSpPr>
          <p:cNvPr id="10" name="Otsikko 3">
            <a:extLst>
              <a:ext uri="{FF2B5EF4-FFF2-40B4-BE49-F238E27FC236}">
                <a16:creationId xmlns:a16="http://schemas.microsoft.com/office/drawing/2014/main" id="{345C9829-8E43-4EF1-AF60-96CAC95307B3}"/>
              </a:ext>
            </a:extLst>
          </p:cNvPr>
          <p:cNvSpPr txBox="1">
            <a:spLocks/>
          </p:cNvSpPr>
          <p:nvPr/>
        </p:nvSpPr>
        <p:spPr>
          <a:xfrm>
            <a:off x="277251" y="886110"/>
            <a:ext cx="10515600" cy="801729"/>
          </a:xfrm>
          <a:prstGeom prst="rect">
            <a:avLst/>
          </a:prstGeom>
        </p:spPr>
        <p:txBody>
          <a:bodyPr/>
          <a:lstStyle>
            <a:lvl1pPr algn="l" defTabSz="914400" rtl="0" eaLnBrk="1" latinLnBrk="0" hangingPunct="1">
              <a:lnSpc>
                <a:spcPct val="90000"/>
              </a:lnSpc>
              <a:spcBef>
                <a:spcPct val="0"/>
              </a:spcBef>
              <a:buNone/>
              <a:defRPr sz="4400" b="1" kern="1200">
                <a:solidFill>
                  <a:srgbClr val="00B0F0"/>
                </a:solidFill>
                <a:latin typeface="+mn-lt"/>
                <a:ea typeface="+mj-ea"/>
                <a:cs typeface="+mj-cs"/>
              </a:defRPr>
            </a:lvl1pPr>
          </a:lstStyle>
          <a:p>
            <a:pPr algn="ctr">
              <a:defRPr/>
            </a:pPr>
            <a:r>
              <a:rPr lang="en-GB" sz="3600" dirty="0"/>
              <a:t>ECOSYSTEM OF ARCTIC INDUSTRY</a:t>
            </a:r>
          </a:p>
          <a:p>
            <a:pPr algn="ctr">
              <a:defRPr/>
            </a:pPr>
            <a:r>
              <a:rPr lang="en-GB" sz="2000" dirty="0"/>
              <a:t>Kemi-Tornio`s circular economy innovation platform</a:t>
            </a:r>
            <a:endParaRPr lang="fi-FI" sz="2000" dirty="0"/>
          </a:p>
        </p:txBody>
      </p:sp>
    </p:spTree>
    <p:extLst>
      <p:ext uri="{BB962C8B-B14F-4D97-AF65-F5344CB8AC3E}">
        <p14:creationId xmlns:p14="http://schemas.microsoft.com/office/powerpoint/2010/main" val="2718727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5EB43F20-B56C-4596-B3C0-6C7CA8F52D08}"/>
              </a:ext>
            </a:extLst>
          </p:cNvPr>
          <p:cNvSpPr txBox="1">
            <a:spLocks noGrp="1"/>
          </p:cNvSpPr>
          <p:nvPr>
            <p:ph type="title"/>
          </p:nvPr>
        </p:nvSpPr>
        <p:spPr>
          <a:xfrm>
            <a:off x="209130" y="1107457"/>
            <a:ext cx="10515600" cy="847449"/>
          </a:xfrm>
          <a:prstGeom prst="rect">
            <a:avLst/>
          </a:prstGeom>
        </p:spPr>
        <p:txBody>
          <a:bodyPr anchor="ctr">
            <a:normAutofit fontScale="90000"/>
          </a:bodyPr>
          <a:lstStyle/>
          <a:p>
            <a:pPr algn="ctr" defTabSz="342900">
              <a:defRPr/>
            </a:pPr>
            <a:r>
              <a:rPr lang="fi-FI" sz="3200" b="1" dirty="0">
                <a:ea typeface="MS PGothic" pitchFamily="34" charset="-128"/>
              </a:rPr>
              <a:t>MAIN INDUSTRY SITES IN KEMI-TORNIO REGION</a:t>
            </a:r>
            <a:br>
              <a:rPr lang="fi-FI" sz="3200" b="1" dirty="0">
                <a:solidFill>
                  <a:srgbClr val="4F81BD">
                    <a:lumMod val="50000"/>
                  </a:srgbClr>
                </a:solidFill>
                <a:ea typeface="MS PGothic" pitchFamily="34" charset="-128"/>
              </a:rPr>
            </a:br>
            <a:endParaRPr lang="fi-FI" sz="3200" b="1" dirty="0">
              <a:solidFill>
                <a:srgbClr val="4F81BD">
                  <a:lumMod val="50000"/>
                </a:srgbClr>
              </a:solidFill>
              <a:ea typeface="MS PGothic" pitchFamily="34" charset="-128"/>
            </a:endParaRPr>
          </a:p>
        </p:txBody>
      </p:sp>
      <p:sp>
        <p:nvSpPr>
          <p:cNvPr id="6" name="Text Box 10">
            <a:extLst>
              <a:ext uri="{FF2B5EF4-FFF2-40B4-BE49-F238E27FC236}">
                <a16:creationId xmlns:a16="http://schemas.microsoft.com/office/drawing/2014/main" id="{632F5B4D-7F0B-4852-AF92-4CED367A6CD6}"/>
              </a:ext>
            </a:extLst>
          </p:cNvPr>
          <p:cNvSpPr txBox="1">
            <a:spLocks noChangeArrowheads="1"/>
          </p:cNvSpPr>
          <p:nvPr/>
        </p:nvSpPr>
        <p:spPr bwMode="auto">
          <a:xfrm>
            <a:off x="446196" y="1531181"/>
            <a:ext cx="8406526" cy="5855445"/>
          </a:xfrm>
          <a:prstGeom prst="rect">
            <a:avLst/>
          </a:prstGeom>
          <a:noFill/>
          <a:ln w="12700">
            <a:noFill/>
            <a:miter lim="800000"/>
            <a:headEnd type="none" w="sm" len="sm"/>
            <a:tailEnd type="none" w="sm" len="sm"/>
          </a:ln>
        </p:spPr>
        <p:txBody>
          <a:bodyPr wrap="square" lIns="68575" tIns="34288" rIns="68575" bIns="34288">
            <a:spAutoFit/>
          </a:bodyPr>
          <a:lstStyle/>
          <a:p>
            <a:pPr defTabSz="570631"/>
            <a:endParaRPr lang="fi-FI" sz="1500" b="1" u="sng" dirty="0">
              <a:solidFill>
                <a:srgbClr val="4F81BD">
                  <a:lumMod val="50000"/>
                </a:srgbClr>
              </a:solidFill>
              <a:ea typeface="MS PGothic" pitchFamily="34" charset="-128"/>
            </a:endParaRPr>
          </a:p>
          <a:p>
            <a:pPr marL="428492" lvl="1" defTabSz="570631"/>
            <a:r>
              <a:rPr lang="fi-FI" sz="1600" b="1" dirty="0">
                <a:solidFill>
                  <a:srgbClr val="4F81BD">
                    <a:lumMod val="50000"/>
                  </a:srgbClr>
                </a:solidFill>
                <a:ea typeface="MS PGothic" pitchFamily="34" charset="-128"/>
              </a:rPr>
              <a:t>Metsä Board and Metsä </a:t>
            </a:r>
            <a:r>
              <a:rPr lang="fi-FI" sz="1600" b="1" dirty="0" err="1">
                <a:solidFill>
                  <a:srgbClr val="4F81BD">
                    <a:lumMod val="50000"/>
                  </a:srgbClr>
                </a:solidFill>
                <a:ea typeface="MS PGothic" pitchFamily="34" charset="-128"/>
              </a:rPr>
              <a:t>Fibre</a:t>
            </a:r>
            <a:r>
              <a:rPr lang="fi-FI" sz="1600" b="1" dirty="0">
                <a:solidFill>
                  <a:srgbClr val="4F81BD">
                    <a:lumMod val="50000"/>
                  </a:srgbClr>
                </a:solidFill>
                <a:ea typeface="MS PGothic" pitchFamily="34" charset="-128"/>
              </a:rPr>
              <a:t> Kemi </a:t>
            </a:r>
            <a:r>
              <a:rPr lang="fi-FI" sz="1600" b="1" dirty="0" err="1">
                <a:solidFill>
                  <a:srgbClr val="4F81BD">
                    <a:lumMod val="50000"/>
                  </a:srgbClr>
                </a:solidFill>
                <a:ea typeface="MS PGothic" pitchFamily="34" charset="-128"/>
              </a:rPr>
              <a:t>mills</a:t>
            </a:r>
            <a:endParaRPr lang="fi-FI" sz="1600" b="1" dirty="0">
              <a:solidFill>
                <a:srgbClr val="4F81BD">
                  <a:lumMod val="50000"/>
                </a:srgbClr>
              </a:solidFill>
              <a:ea typeface="MS PGothic" pitchFamily="34" charset="-128"/>
            </a:endParaRPr>
          </a:p>
          <a:p>
            <a:pPr marL="685667" lvl="1" indent="-257175" defTabSz="570631">
              <a:buFontTx/>
              <a:buChar char="-"/>
            </a:pPr>
            <a:r>
              <a:rPr lang="fi-FI" sz="1400" dirty="0" err="1">
                <a:solidFill>
                  <a:srgbClr val="4F81BD">
                    <a:lumMod val="50000"/>
                  </a:srgbClr>
                </a:solidFill>
                <a:ea typeface="MS PGothic" pitchFamily="34" charset="-128"/>
              </a:rPr>
              <a:t>World’s</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northernmost</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linerboard</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production</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site</a:t>
            </a:r>
            <a:endParaRPr lang="fi-FI" sz="1400" dirty="0">
              <a:solidFill>
                <a:srgbClr val="4F81BD">
                  <a:lumMod val="50000"/>
                </a:srgbClr>
              </a:solidFill>
              <a:ea typeface="MS PGothic" pitchFamily="34" charset="-128"/>
            </a:endParaRPr>
          </a:p>
          <a:p>
            <a:pPr marL="685667" lvl="1" indent="-257175" defTabSz="570631">
              <a:buFontTx/>
              <a:buChar char="-"/>
            </a:pPr>
            <a:r>
              <a:rPr lang="fi-FI" sz="1400" dirty="0" err="1">
                <a:solidFill>
                  <a:srgbClr val="4F81BD">
                    <a:lumMod val="50000"/>
                  </a:srgbClr>
                </a:solidFill>
                <a:ea typeface="MS PGothic" pitchFamily="34" charset="-128"/>
              </a:rPr>
              <a:t>World’s</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northernmost</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pulp</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mill</a:t>
            </a:r>
            <a:endParaRPr lang="fi-FI" sz="1400" dirty="0">
              <a:solidFill>
                <a:srgbClr val="4F81BD">
                  <a:lumMod val="50000"/>
                </a:srgbClr>
              </a:solidFill>
              <a:ea typeface="MS PGothic" pitchFamily="34" charset="-128"/>
            </a:endParaRPr>
          </a:p>
          <a:p>
            <a:pPr marL="428492" lvl="1" defTabSz="570631"/>
            <a:endParaRPr lang="fi-FI" sz="1350" b="1" dirty="0">
              <a:solidFill>
                <a:srgbClr val="4F81BD">
                  <a:lumMod val="50000"/>
                </a:srgbClr>
              </a:solidFill>
              <a:ea typeface="MS PGothic" pitchFamily="34" charset="-128"/>
            </a:endParaRPr>
          </a:p>
          <a:p>
            <a:pPr marL="428492" lvl="1" defTabSz="570631"/>
            <a:r>
              <a:rPr lang="fi-FI" sz="1600" b="1" dirty="0">
                <a:solidFill>
                  <a:srgbClr val="4F81BD">
                    <a:lumMod val="50000"/>
                  </a:srgbClr>
                </a:solidFill>
                <a:ea typeface="MS PGothic" pitchFamily="34" charset="-128"/>
              </a:rPr>
              <a:t>Outokumpu </a:t>
            </a:r>
            <a:r>
              <a:rPr lang="fi-FI" sz="1600" b="1" dirty="0" err="1">
                <a:solidFill>
                  <a:srgbClr val="4F81BD">
                    <a:lumMod val="50000"/>
                  </a:srgbClr>
                </a:solidFill>
                <a:ea typeface="MS PGothic" pitchFamily="34" charset="-128"/>
              </a:rPr>
              <a:t>Chrome</a:t>
            </a:r>
            <a:r>
              <a:rPr lang="fi-FI" sz="1600" b="1" dirty="0">
                <a:solidFill>
                  <a:srgbClr val="4F81BD">
                    <a:lumMod val="50000"/>
                  </a:srgbClr>
                </a:solidFill>
                <a:ea typeface="MS PGothic" pitchFamily="34" charset="-128"/>
              </a:rPr>
              <a:t> Kemi </a:t>
            </a:r>
            <a:r>
              <a:rPr lang="fi-FI" sz="1600" b="1" dirty="0" err="1">
                <a:solidFill>
                  <a:srgbClr val="4F81BD">
                    <a:lumMod val="50000"/>
                  </a:srgbClr>
                </a:solidFill>
                <a:ea typeface="MS PGothic" pitchFamily="34" charset="-128"/>
              </a:rPr>
              <a:t>mine</a:t>
            </a:r>
            <a:endParaRPr lang="fi-FI" sz="1600" b="1" dirty="0">
              <a:solidFill>
                <a:srgbClr val="4F81BD">
                  <a:lumMod val="50000"/>
                </a:srgbClr>
              </a:solidFill>
              <a:ea typeface="MS PGothic" pitchFamily="34" charset="-128"/>
            </a:endParaRPr>
          </a:p>
          <a:p>
            <a:pPr marL="685667" lvl="1" indent="-257175" defTabSz="570631">
              <a:buFontTx/>
              <a:buChar char="-"/>
            </a:pPr>
            <a:r>
              <a:rPr lang="fi-FI" sz="1400" dirty="0" err="1">
                <a:solidFill>
                  <a:srgbClr val="4F81BD">
                    <a:lumMod val="50000"/>
                  </a:srgbClr>
                </a:solidFill>
                <a:ea typeface="MS PGothic" pitchFamily="34" charset="-128"/>
              </a:rPr>
              <a:t>Europe’s</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biggest</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chromium</a:t>
            </a:r>
            <a:r>
              <a:rPr lang="fi-FI" sz="1400" dirty="0">
                <a:solidFill>
                  <a:srgbClr val="4F81BD">
                    <a:lumMod val="50000"/>
                  </a:srgbClr>
                </a:solidFill>
                <a:ea typeface="MS PGothic" pitchFamily="34" charset="-128"/>
              </a:rPr>
              <a:t> </a:t>
            </a:r>
            <a:r>
              <a:rPr lang="fi-FI" sz="1400" dirty="0" err="1">
                <a:solidFill>
                  <a:srgbClr val="4F81BD">
                    <a:lumMod val="50000"/>
                  </a:srgbClr>
                </a:solidFill>
                <a:ea typeface="MS PGothic" pitchFamily="34" charset="-128"/>
              </a:rPr>
              <a:t>mine</a:t>
            </a:r>
            <a:endParaRPr lang="fi-FI" sz="1400" dirty="0">
              <a:solidFill>
                <a:srgbClr val="4F81BD">
                  <a:lumMod val="50000"/>
                </a:srgbClr>
              </a:solidFill>
              <a:ea typeface="MS PGothic" pitchFamily="34" charset="-128"/>
            </a:endParaRPr>
          </a:p>
          <a:p>
            <a:pPr marL="685667" lvl="1" indent="-257175" defTabSz="570631">
              <a:buFontTx/>
              <a:buChar char="-"/>
            </a:pPr>
            <a:endParaRPr lang="fi-FI" sz="1400" b="1" dirty="0">
              <a:solidFill>
                <a:srgbClr val="4F81BD">
                  <a:lumMod val="50000"/>
                </a:srgbClr>
              </a:solidFill>
              <a:ea typeface="MS PGothic" pitchFamily="34" charset="-128"/>
            </a:endParaRPr>
          </a:p>
          <a:p>
            <a:pPr marL="428492" lvl="1" defTabSz="570631"/>
            <a:r>
              <a:rPr lang="en-US" sz="1600" b="1" dirty="0" err="1">
                <a:solidFill>
                  <a:srgbClr val="4F81BD">
                    <a:lumMod val="50000"/>
                  </a:srgbClr>
                </a:solidFill>
                <a:ea typeface="MS PGothic" pitchFamily="34" charset="-128"/>
              </a:rPr>
              <a:t>Outokumpu</a:t>
            </a:r>
            <a:r>
              <a:rPr lang="en-US" sz="1600" b="1" dirty="0">
                <a:solidFill>
                  <a:srgbClr val="4F81BD">
                    <a:lumMod val="50000"/>
                  </a:srgbClr>
                </a:solidFill>
                <a:ea typeface="MS PGothic" pitchFamily="34" charset="-128"/>
              </a:rPr>
              <a:t> Tornio stainless steel mill and ferrochrome smelter</a:t>
            </a:r>
          </a:p>
          <a:p>
            <a:pPr marL="685667" lvl="1" indent="-257175" defTabSz="570631">
              <a:buFontTx/>
              <a:buChar char="-"/>
            </a:pPr>
            <a:r>
              <a:rPr lang="en-US" sz="1400" dirty="0" err="1">
                <a:solidFill>
                  <a:srgbClr val="4F81BD">
                    <a:lumMod val="50000"/>
                  </a:srgbClr>
                </a:solidFill>
                <a:ea typeface="MS PGothic" pitchFamily="34" charset="-128"/>
              </a:rPr>
              <a:t>Outokumpu's</a:t>
            </a:r>
            <a:r>
              <a:rPr lang="en-US" sz="1400" dirty="0">
                <a:solidFill>
                  <a:srgbClr val="4F81BD">
                    <a:lumMod val="50000"/>
                  </a:srgbClr>
                </a:solidFill>
                <a:ea typeface="MS PGothic" pitchFamily="34" charset="-128"/>
              </a:rPr>
              <a:t> site in Tornio is the most integrated stainless steel mill in the world </a:t>
            </a:r>
          </a:p>
          <a:p>
            <a:pPr marL="685667" lvl="1" indent="-257175" defTabSz="570631">
              <a:buFontTx/>
              <a:buChar char="-"/>
            </a:pPr>
            <a:r>
              <a:rPr lang="en-US" sz="1400" dirty="0">
                <a:solidFill>
                  <a:srgbClr val="4F81BD">
                    <a:lumMod val="50000"/>
                  </a:srgbClr>
                </a:solidFill>
                <a:ea typeface="MS PGothic" pitchFamily="34" charset="-128"/>
              </a:rPr>
              <a:t>Europe’s biggest user of recycled steel</a:t>
            </a:r>
          </a:p>
          <a:p>
            <a:pPr marL="428492" lvl="1" defTabSz="570631"/>
            <a:endParaRPr lang="en-US" sz="1400" dirty="0">
              <a:solidFill>
                <a:srgbClr val="4F81BD">
                  <a:lumMod val="50000"/>
                </a:srgbClr>
              </a:solidFill>
              <a:ea typeface="MS PGothic" pitchFamily="34" charset="-128"/>
            </a:endParaRPr>
          </a:p>
          <a:p>
            <a:pPr marL="428492" lvl="1" defTabSz="570631"/>
            <a:r>
              <a:rPr lang="en-US" sz="1600" b="1" dirty="0" err="1">
                <a:solidFill>
                  <a:srgbClr val="4F81BD">
                    <a:lumMod val="50000"/>
                  </a:srgbClr>
                </a:solidFill>
                <a:ea typeface="MS PGothic" pitchFamily="34" charset="-128"/>
              </a:rPr>
              <a:t>Stora</a:t>
            </a:r>
            <a:r>
              <a:rPr lang="en-US" sz="1600" b="1" dirty="0">
                <a:solidFill>
                  <a:srgbClr val="4F81BD">
                    <a:lumMod val="50000"/>
                  </a:srgbClr>
                </a:solidFill>
                <a:ea typeface="MS PGothic" pitchFamily="34" charset="-128"/>
              </a:rPr>
              <a:t> Enso </a:t>
            </a:r>
            <a:r>
              <a:rPr lang="en-US" sz="1600" b="1" dirty="0" err="1">
                <a:solidFill>
                  <a:srgbClr val="4F81BD">
                    <a:lumMod val="50000"/>
                  </a:srgbClr>
                </a:solidFill>
                <a:ea typeface="MS PGothic" pitchFamily="34" charset="-128"/>
              </a:rPr>
              <a:t>Veitsiluoto</a:t>
            </a:r>
            <a:r>
              <a:rPr lang="en-US" sz="1600" b="1" dirty="0">
                <a:solidFill>
                  <a:srgbClr val="4F81BD">
                    <a:lumMod val="50000"/>
                  </a:srgbClr>
                </a:solidFill>
                <a:ea typeface="MS PGothic" pitchFamily="34" charset="-128"/>
              </a:rPr>
              <a:t> Mill in Kemi</a:t>
            </a:r>
          </a:p>
          <a:p>
            <a:pPr marL="685667" lvl="1" indent="-257175" defTabSz="570631">
              <a:buFontTx/>
              <a:buChar char="-"/>
            </a:pPr>
            <a:r>
              <a:rPr lang="fi-FI" sz="1400" dirty="0" err="1">
                <a:solidFill>
                  <a:srgbClr val="4F81BD">
                    <a:lumMod val="50000"/>
                  </a:srgbClr>
                </a:solidFill>
                <a:ea typeface="MS PGothic" pitchFamily="34" charset="-128"/>
              </a:rPr>
              <a:t>World’s</a:t>
            </a:r>
            <a:r>
              <a:rPr lang="fi-FI" sz="1400" dirty="0">
                <a:solidFill>
                  <a:srgbClr val="4F81BD">
                    <a:lumMod val="50000"/>
                  </a:srgbClr>
                </a:solidFill>
                <a:ea typeface="MS PGothic" pitchFamily="34" charset="-128"/>
              </a:rPr>
              <a:t> </a:t>
            </a:r>
            <a:r>
              <a:rPr lang="en-US" sz="1400" dirty="0">
                <a:solidFill>
                  <a:srgbClr val="4F81BD">
                    <a:lumMod val="50000"/>
                  </a:srgbClr>
                </a:solidFill>
                <a:ea typeface="MS PGothic" pitchFamily="34" charset="-128"/>
              </a:rPr>
              <a:t>2</a:t>
            </a:r>
            <a:r>
              <a:rPr lang="en-US" sz="1400" baseline="30000" dirty="0">
                <a:solidFill>
                  <a:srgbClr val="4F81BD">
                    <a:lumMod val="50000"/>
                  </a:srgbClr>
                </a:solidFill>
                <a:ea typeface="MS PGothic" pitchFamily="34" charset="-128"/>
              </a:rPr>
              <a:t>nd </a:t>
            </a:r>
            <a:r>
              <a:rPr lang="fi-FI" sz="1400" dirty="0" err="1">
                <a:solidFill>
                  <a:srgbClr val="4F81BD">
                    <a:lumMod val="50000"/>
                  </a:srgbClr>
                </a:solidFill>
                <a:ea typeface="MS PGothic" pitchFamily="34" charset="-128"/>
              </a:rPr>
              <a:t>northernmost</a:t>
            </a:r>
            <a:r>
              <a:rPr lang="fi-FI" sz="1400" dirty="0">
                <a:solidFill>
                  <a:srgbClr val="4F81BD">
                    <a:lumMod val="50000"/>
                  </a:srgbClr>
                </a:solidFill>
                <a:ea typeface="MS PGothic" pitchFamily="34" charset="-128"/>
              </a:rPr>
              <a:t> </a:t>
            </a:r>
            <a:r>
              <a:rPr lang="fi-FI" sz="1400" b="1" dirty="0" err="1">
                <a:solidFill>
                  <a:srgbClr val="4F81BD">
                    <a:lumMod val="50000"/>
                  </a:srgbClr>
                </a:solidFill>
                <a:ea typeface="MS PGothic" pitchFamily="34" charset="-128"/>
              </a:rPr>
              <a:t>pulp</a:t>
            </a:r>
            <a:r>
              <a:rPr lang="fi-FI" sz="1400" b="1" dirty="0">
                <a:solidFill>
                  <a:srgbClr val="4F81BD">
                    <a:lumMod val="50000"/>
                  </a:srgbClr>
                </a:solidFill>
                <a:ea typeface="MS PGothic" pitchFamily="34" charset="-128"/>
              </a:rPr>
              <a:t> </a:t>
            </a:r>
            <a:r>
              <a:rPr lang="fi-FI" sz="1400" b="1" dirty="0" err="1">
                <a:solidFill>
                  <a:srgbClr val="4F81BD">
                    <a:lumMod val="50000"/>
                  </a:srgbClr>
                </a:solidFill>
                <a:ea typeface="MS PGothic" pitchFamily="34" charset="-128"/>
              </a:rPr>
              <a:t>mill</a:t>
            </a:r>
            <a:endParaRPr lang="fi-FI" sz="1400" b="1" dirty="0">
              <a:solidFill>
                <a:srgbClr val="4F81BD">
                  <a:lumMod val="50000"/>
                </a:srgbClr>
              </a:solidFill>
              <a:ea typeface="MS PGothic" pitchFamily="34" charset="-128"/>
            </a:endParaRPr>
          </a:p>
          <a:p>
            <a:pPr marL="685667" lvl="1" indent="-257175" defTabSz="570631">
              <a:buFontTx/>
              <a:buChar char="-"/>
            </a:pPr>
            <a:r>
              <a:rPr lang="en-US" sz="1400" dirty="0">
                <a:solidFill>
                  <a:srgbClr val="4F81BD">
                    <a:lumMod val="50000"/>
                  </a:srgbClr>
                </a:solidFill>
                <a:ea typeface="MS PGothic" pitchFamily="34" charset="-128"/>
              </a:rPr>
              <a:t>World's northernmost paper producer with </a:t>
            </a:r>
            <a:r>
              <a:rPr lang="en-US" sz="1400" b="1" dirty="0">
                <a:solidFill>
                  <a:srgbClr val="4F81BD">
                    <a:lumMod val="50000"/>
                  </a:srgbClr>
                </a:solidFill>
                <a:ea typeface="MS PGothic" pitchFamily="34" charset="-128"/>
              </a:rPr>
              <a:t>three paper machines</a:t>
            </a:r>
            <a:endParaRPr lang="en-US" sz="1400" dirty="0">
              <a:solidFill>
                <a:srgbClr val="4F81BD">
                  <a:lumMod val="50000"/>
                </a:srgbClr>
              </a:solidFill>
              <a:ea typeface="MS PGothic" pitchFamily="34" charset="-128"/>
            </a:endParaRPr>
          </a:p>
          <a:p>
            <a:pPr marL="685667" lvl="1" indent="-257175" defTabSz="570631">
              <a:buFontTx/>
              <a:buChar char="-"/>
            </a:pPr>
            <a:r>
              <a:rPr lang="en-US" sz="1400" dirty="0">
                <a:solidFill>
                  <a:srgbClr val="4F81BD">
                    <a:lumMod val="50000"/>
                  </a:srgbClr>
                </a:solidFill>
                <a:ea typeface="MS PGothic" pitchFamily="34" charset="-128"/>
              </a:rPr>
              <a:t>Oldest </a:t>
            </a:r>
            <a:r>
              <a:rPr lang="en-US" sz="1400" b="1" dirty="0">
                <a:solidFill>
                  <a:srgbClr val="4F81BD">
                    <a:lumMod val="50000"/>
                  </a:srgbClr>
                </a:solidFill>
                <a:ea typeface="MS PGothic" pitchFamily="34" charset="-128"/>
              </a:rPr>
              <a:t>sawmill </a:t>
            </a:r>
            <a:r>
              <a:rPr lang="en-US" sz="1400" dirty="0">
                <a:solidFill>
                  <a:srgbClr val="4F81BD">
                    <a:lumMod val="50000"/>
                  </a:srgbClr>
                </a:solidFill>
                <a:ea typeface="MS PGothic" pitchFamily="34" charset="-128"/>
              </a:rPr>
              <a:t>in production</a:t>
            </a:r>
            <a:r>
              <a:rPr lang="en-US" sz="1400" b="1" dirty="0">
                <a:solidFill>
                  <a:srgbClr val="4F81BD">
                    <a:lumMod val="50000"/>
                  </a:srgbClr>
                </a:solidFill>
                <a:ea typeface="MS PGothic" pitchFamily="34" charset="-128"/>
              </a:rPr>
              <a:t> </a:t>
            </a:r>
            <a:r>
              <a:rPr lang="en-US" sz="1400" dirty="0">
                <a:solidFill>
                  <a:srgbClr val="4F81BD">
                    <a:lumMod val="50000"/>
                  </a:srgbClr>
                </a:solidFill>
                <a:ea typeface="MS PGothic" pitchFamily="34" charset="-128"/>
              </a:rPr>
              <a:t>in Northern Finland</a:t>
            </a:r>
          </a:p>
          <a:p>
            <a:pPr marL="428492" lvl="1" defTabSz="570631"/>
            <a:endParaRPr lang="en-US" sz="1350" b="1" dirty="0">
              <a:solidFill>
                <a:srgbClr val="4F81BD">
                  <a:lumMod val="50000"/>
                </a:srgbClr>
              </a:solidFill>
              <a:ea typeface="MS PGothic" pitchFamily="34" charset="-128"/>
            </a:endParaRPr>
          </a:p>
          <a:p>
            <a:pPr marL="428492" lvl="1" defTabSz="570631"/>
            <a:endParaRPr lang="en-US" sz="1350" b="1" dirty="0">
              <a:solidFill>
                <a:srgbClr val="4F81BD">
                  <a:lumMod val="50000"/>
                </a:srgbClr>
              </a:solidFill>
              <a:ea typeface="MS PGothic" pitchFamily="34" charset="-128"/>
            </a:endParaRPr>
          </a:p>
          <a:p>
            <a:pPr marL="428492" lvl="1" defTabSz="570631"/>
            <a:r>
              <a:rPr lang="en-US" sz="1600" b="1" dirty="0">
                <a:solidFill>
                  <a:srgbClr val="4F81BD">
                    <a:lumMod val="50000"/>
                  </a:srgbClr>
                </a:solidFill>
                <a:ea typeface="MS PGothic" pitchFamily="34" charset="-128"/>
              </a:rPr>
              <a:t>Manga LNG liquid natural gas terminal in Tornio</a:t>
            </a:r>
            <a:r>
              <a:rPr lang="en-US" sz="1600" dirty="0">
                <a:solidFill>
                  <a:srgbClr val="4F81BD">
                    <a:lumMod val="50000"/>
                  </a:srgbClr>
                </a:solidFill>
                <a:ea typeface="MS PGothic" pitchFamily="34" charset="-128"/>
              </a:rPr>
              <a:t> </a:t>
            </a:r>
            <a:r>
              <a:rPr lang="en-US" sz="1600" b="1" dirty="0">
                <a:solidFill>
                  <a:srgbClr val="4F81BD">
                    <a:lumMod val="50000"/>
                  </a:srgbClr>
                </a:solidFill>
                <a:ea typeface="MS PGothic" pitchFamily="34" charset="-128"/>
              </a:rPr>
              <a:t>2018</a:t>
            </a:r>
            <a:endParaRPr lang="fi-FI" sz="1600" b="1" dirty="0">
              <a:solidFill>
                <a:srgbClr val="4F81BD">
                  <a:lumMod val="50000"/>
                </a:srgbClr>
              </a:solidFill>
              <a:ea typeface="MS PGothic" pitchFamily="34" charset="-128"/>
            </a:endParaRPr>
          </a:p>
          <a:p>
            <a:pPr marL="428492" lvl="1" defTabSz="570631"/>
            <a:endParaRPr lang="fi-FI" sz="1350" dirty="0">
              <a:solidFill>
                <a:srgbClr val="4F81BD">
                  <a:lumMod val="50000"/>
                </a:srgbClr>
              </a:solidFill>
              <a:ea typeface="MS PGothic" pitchFamily="34" charset="-128"/>
            </a:endParaRPr>
          </a:p>
          <a:p>
            <a:pPr marL="685667" lvl="1" indent="-257175" defTabSz="570631">
              <a:buFontTx/>
              <a:buChar char="-"/>
            </a:pPr>
            <a:endParaRPr lang="fi-FI" sz="1500" dirty="0">
              <a:solidFill>
                <a:srgbClr val="4F81BD">
                  <a:lumMod val="50000"/>
                </a:srgbClr>
              </a:solidFill>
              <a:latin typeface="Arial" pitchFamily="34" charset="0"/>
              <a:ea typeface="MS PGothic" pitchFamily="34" charset="-128"/>
            </a:endParaRPr>
          </a:p>
          <a:p>
            <a:pPr marL="428492" lvl="1" defTabSz="570631"/>
            <a:r>
              <a:rPr lang="en-US" sz="1500" dirty="0">
                <a:solidFill>
                  <a:srgbClr val="4F81BD">
                    <a:lumMod val="50000"/>
                  </a:srgbClr>
                </a:solidFill>
                <a:ea typeface="MS PGothic" pitchFamily="34" charset="-128"/>
              </a:rPr>
              <a:t>  </a:t>
            </a:r>
            <a:r>
              <a:rPr lang="fi-FI" sz="1500" dirty="0">
                <a:solidFill>
                  <a:srgbClr val="4F81BD">
                    <a:lumMod val="50000"/>
                  </a:srgbClr>
                </a:solidFill>
                <a:ea typeface="MS PGothic" pitchFamily="34" charset="-128"/>
              </a:rPr>
              <a:t>   </a:t>
            </a:r>
          </a:p>
          <a:p>
            <a:pPr marL="765683" lvl="2" defTabSz="570631"/>
            <a:endParaRPr lang="fi-FI" sz="1500" dirty="0">
              <a:solidFill>
                <a:srgbClr val="4F81BD">
                  <a:lumMod val="50000"/>
                </a:srgbClr>
              </a:solidFill>
              <a:ea typeface="ＭＳ Ｐゴシック" pitchFamily="34" charset="-128"/>
            </a:endParaRPr>
          </a:p>
          <a:p>
            <a:pPr marL="765683" lvl="2" defTabSz="570631"/>
            <a:endParaRPr lang="fi-FI" sz="1500" dirty="0">
              <a:solidFill>
                <a:srgbClr val="4F81BD">
                  <a:lumMod val="50000"/>
                </a:srgbClr>
              </a:solidFill>
              <a:ea typeface="MS PGothic" pitchFamily="34" charset="-128"/>
            </a:endParaRPr>
          </a:p>
          <a:p>
            <a:pPr defTabSz="570631"/>
            <a:endParaRPr lang="fi-FI" sz="1500" b="1" dirty="0">
              <a:solidFill>
                <a:srgbClr val="4F81BD">
                  <a:lumMod val="50000"/>
                </a:srgbClr>
              </a:solidFill>
              <a:ea typeface="MS PGothic" pitchFamily="34" charset="-128"/>
            </a:endParaRPr>
          </a:p>
          <a:p>
            <a:pPr marL="428492" lvl="1" defTabSz="570631">
              <a:buFontTx/>
              <a:buChar char="•"/>
            </a:pPr>
            <a:endParaRPr lang="fi-FI" sz="1500" b="1" dirty="0">
              <a:solidFill>
                <a:srgbClr val="4F81BD">
                  <a:lumMod val="50000"/>
                </a:srgbClr>
              </a:solidFill>
              <a:ea typeface="MS PGothic" pitchFamily="34" charset="-128"/>
            </a:endParaRPr>
          </a:p>
        </p:txBody>
      </p:sp>
      <p:pic>
        <p:nvPicPr>
          <p:cNvPr id="7" name="Picture 6" descr="Metsä Fibre">
            <a:extLst>
              <a:ext uri="{FF2B5EF4-FFF2-40B4-BE49-F238E27FC236}">
                <a16:creationId xmlns:a16="http://schemas.microsoft.com/office/drawing/2014/main" id="{1EDB7A34-70BE-4851-831E-278F9580B3EF}"/>
              </a:ext>
            </a:extLst>
          </p:cNvPr>
          <p:cNvPicPr>
            <a:picLocks noChangeAspect="1" noChangeArrowheads="1"/>
          </p:cNvPicPr>
          <p:nvPr/>
        </p:nvPicPr>
        <p:blipFill>
          <a:blip r:embed="rId2" cstate="print"/>
          <a:srcRect/>
          <a:stretch>
            <a:fillRect/>
          </a:stretch>
        </p:blipFill>
        <p:spPr bwMode="auto">
          <a:xfrm>
            <a:off x="6907620" y="2458533"/>
            <a:ext cx="1118694" cy="295505"/>
          </a:xfrm>
          <a:prstGeom prst="rect">
            <a:avLst/>
          </a:prstGeom>
          <a:noFill/>
        </p:spPr>
      </p:pic>
      <p:pic>
        <p:nvPicPr>
          <p:cNvPr id="9" name="Picture 4" descr="http://www.underconsideration.com/brandnew/archives/outokumpu_logo_detail.png">
            <a:extLst>
              <a:ext uri="{FF2B5EF4-FFF2-40B4-BE49-F238E27FC236}">
                <a16:creationId xmlns:a16="http://schemas.microsoft.com/office/drawing/2014/main" id="{24D84605-D9EA-4056-8760-C74CE1FE683C}"/>
              </a:ext>
            </a:extLst>
          </p:cNvPr>
          <p:cNvPicPr>
            <a:picLocks noChangeAspect="1" noChangeArrowheads="1"/>
          </p:cNvPicPr>
          <p:nvPr/>
        </p:nvPicPr>
        <p:blipFill>
          <a:blip r:embed="rId3" cstate="print"/>
          <a:srcRect/>
          <a:stretch>
            <a:fillRect/>
          </a:stretch>
        </p:blipFill>
        <p:spPr bwMode="auto">
          <a:xfrm>
            <a:off x="7073709" y="3088702"/>
            <a:ext cx="621473" cy="540059"/>
          </a:xfrm>
          <a:prstGeom prst="rect">
            <a:avLst/>
          </a:prstGeom>
          <a:noFill/>
        </p:spPr>
      </p:pic>
      <p:pic>
        <p:nvPicPr>
          <p:cNvPr id="11" name="Picture 8" descr="http://4.bp.blogspot.com/-RePdtca4fXg/TbDRQApoVBI/AAAAAAAABFY/8i0wV3Y-n4o/s1600/Stora+Enso+logo+2011.png">
            <a:extLst>
              <a:ext uri="{FF2B5EF4-FFF2-40B4-BE49-F238E27FC236}">
                <a16:creationId xmlns:a16="http://schemas.microsoft.com/office/drawing/2014/main" id="{587696DD-CD2D-4E1B-8BC7-864DCB282B51}"/>
              </a:ext>
            </a:extLst>
          </p:cNvPr>
          <p:cNvPicPr>
            <a:picLocks noChangeAspect="1" noChangeArrowheads="1"/>
          </p:cNvPicPr>
          <p:nvPr/>
        </p:nvPicPr>
        <p:blipFill>
          <a:blip r:embed="rId4" cstate="print"/>
          <a:srcRect/>
          <a:stretch>
            <a:fillRect/>
          </a:stretch>
        </p:blipFill>
        <p:spPr bwMode="auto">
          <a:xfrm>
            <a:off x="7152872" y="4368744"/>
            <a:ext cx="463146" cy="542052"/>
          </a:xfrm>
          <a:prstGeom prst="rect">
            <a:avLst/>
          </a:prstGeom>
          <a:noFill/>
        </p:spPr>
      </p:pic>
      <p:pic>
        <p:nvPicPr>
          <p:cNvPr id="12" name="Kuva 11">
            <a:extLst>
              <a:ext uri="{FF2B5EF4-FFF2-40B4-BE49-F238E27FC236}">
                <a16:creationId xmlns:a16="http://schemas.microsoft.com/office/drawing/2014/main" id="{862355BD-933B-4E62-B9C0-430202D462FE}"/>
              </a:ext>
            </a:extLst>
          </p:cNvPr>
          <p:cNvPicPr>
            <a:picLocks noChangeAspect="1"/>
          </p:cNvPicPr>
          <p:nvPr/>
        </p:nvPicPr>
        <p:blipFill>
          <a:blip r:embed="rId5"/>
          <a:stretch>
            <a:fillRect/>
          </a:stretch>
        </p:blipFill>
        <p:spPr>
          <a:xfrm>
            <a:off x="6832384" y="2042413"/>
            <a:ext cx="1250156" cy="328613"/>
          </a:xfrm>
          <a:prstGeom prst="rect">
            <a:avLst/>
          </a:prstGeom>
        </p:spPr>
      </p:pic>
      <p:pic>
        <p:nvPicPr>
          <p:cNvPr id="13" name="Kuva 12">
            <a:extLst>
              <a:ext uri="{FF2B5EF4-FFF2-40B4-BE49-F238E27FC236}">
                <a16:creationId xmlns:a16="http://schemas.microsoft.com/office/drawing/2014/main" id="{97CD3C52-EDBC-4871-9DB5-D243A7B24AFC}"/>
              </a:ext>
            </a:extLst>
          </p:cNvPr>
          <p:cNvPicPr>
            <a:picLocks noChangeAspect="1"/>
          </p:cNvPicPr>
          <p:nvPr/>
        </p:nvPicPr>
        <p:blipFill>
          <a:blip r:embed="rId6"/>
          <a:stretch>
            <a:fillRect/>
          </a:stretch>
        </p:blipFill>
        <p:spPr>
          <a:xfrm>
            <a:off x="6939855" y="5570408"/>
            <a:ext cx="1054224" cy="311082"/>
          </a:xfrm>
          <a:prstGeom prst="rect">
            <a:avLst/>
          </a:prstGeom>
        </p:spPr>
      </p:pic>
    </p:spTree>
    <p:extLst>
      <p:ext uri="{BB962C8B-B14F-4D97-AF65-F5344CB8AC3E}">
        <p14:creationId xmlns:p14="http://schemas.microsoft.com/office/powerpoint/2010/main" val="3332933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immo\AppData\Local\Microsoft\Windows\Temporary Internet Files\Content.Outlook\SFQAIG6N\Kiertotalouspolku_infograafvaaka_en.jpg">
            <a:extLst>
              <a:ext uri="{FF2B5EF4-FFF2-40B4-BE49-F238E27FC236}">
                <a16:creationId xmlns:a16="http://schemas.microsoft.com/office/drawing/2014/main" id="{19F22208-8AC4-40D4-A523-D3ED324DBD22}"/>
              </a:ext>
            </a:extLst>
          </p:cNvPr>
          <p:cNvPicPr>
            <a:picLocks noGrp="1" noChangeAspect="1" noChangeArrowheads="1"/>
          </p:cNvPicPr>
          <p:nvPr>
            <p:ph idx="1"/>
          </p:nvPr>
        </p:nvPicPr>
        <p:blipFill>
          <a:blip r:embed="rId2"/>
          <a:srcRect/>
          <a:stretch>
            <a:fillRect/>
          </a:stretch>
        </p:blipFill>
        <p:spPr bwMode="auto">
          <a:xfrm>
            <a:off x="-1" y="656824"/>
            <a:ext cx="12192001" cy="6104496"/>
          </a:xfrm>
          <a:prstGeom prst="rect">
            <a:avLst/>
          </a:prstGeom>
          <a:noFill/>
        </p:spPr>
      </p:pic>
      <p:sp>
        <p:nvSpPr>
          <p:cNvPr id="8" name="Suorakulmio 7">
            <a:extLst>
              <a:ext uri="{FF2B5EF4-FFF2-40B4-BE49-F238E27FC236}">
                <a16:creationId xmlns:a16="http://schemas.microsoft.com/office/drawing/2014/main" id="{F9C672B8-D0BB-4CBF-B121-21FD345F43AB}"/>
              </a:ext>
            </a:extLst>
          </p:cNvPr>
          <p:cNvSpPr/>
          <p:nvPr/>
        </p:nvSpPr>
        <p:spPr>
          <a:xfrm>
            <a:off x="6096000" y="6446520"/>
            <a:ext cx="1148862" cy="31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980703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3320B9-89A3-2D46-A826-B20A53624559}"/>
              </a:ext>
            </a:extLst>
          </p:cNvPr>
          <p:cNvSpPr>
            <a:spLocks noGrp="1"/>
          </p:cNvSpPr>
          <p:nvPr>
            <p:ph type="title"/>
          </p:nvPr>
        </p:nvSpPr>
        <p:spPr>
          <a:xfrm>
            <a:off x="506896" y="828951"/>
            <a:ext cx="10515600" cy="710289"/>
          </a:xfrm>
        </p:spPr>
        <p:txBody>
          <a:bodyPr/>
          <a:lstStyle/>
          <a:p>
            <a:r>
              <a:rPr lang="fi-FI" dirty="0">
                <a:ea typeface="MS PGothic" pitchFamily="34" charset="-128"/>
              </a:rPr>
              <a:t>1 700 000 t of Industrial </a:t>
            </a:r>
            <a:r>
              <a:rPr lang="fi-FI" dirty="0" err="1">
                <a:ea typeface="MS PGothic" pitchFamily="34" charset="-128"/>
              </a:rPr>
              <a:t>by</a:t>
            </a:r>
            <a:r>
              <a:rPr lang="fi-FI" dirty="0">
                <a:ea typeface="MS PGothic" pitchFamily="34" charset="-128"/>
              </a:rPr>
              <a:t>-products</a:t>
            </a:r>
            <a:br>
              <a:rPr lang="fi-FI" dirty="0"/>
            </a:br>
            <a:endParaRPr lang="fi-FI" dirty="0"/>
          </a:p>
        </p:txBody>
      </p:sp>
      <p:sp>
        <p:nvSpPr>
          <p:cNvPr id="3" name="Sisällön paikkamerkki 2">
            <a:extLst>
              <a:ext uri="{FF2B5EF4-FFF2-40B4-BE49-F238E27FC236}">
                <a16:creationId xmlns:a16="http://schemas.microsoft.com/office/drawing/2014/main" id="{C54C7F69-3A66-A141-BE44-FD383C66564C}"/>
              </a:ext>
            </a:extLst>
          </p:cNvPr>
          <p:cNvSpPr>
            <a:spLocks noGrp="1"/>
          </p:cNvSpPr>
          <p:nvPr>
            <p:ph idx="1"/>
          </p:nvPr>
        </p:nvSpPr>
        <p:spPr>
          <a:xfrm>
            <a:off x="427800" y="1442434"/>
            <a:ext cx="11764200" cy="5361111"/>
          </a:xfrm>
        </p:spPr>
        <p:txBody>
          <a:bodyPr/>
          <a:lstStyle/>
          <a:p>
            <a:endParaRPr lang="fi-FI" dirty="0"/>
          </a:p>
        </p:txBody>
      </p:sp>
      <p:pic>
        <p:nvPicPr>
          <p:cNvPr id="5" name="Kuva 4">
            <a:extLst>
              <a:ext uri="{FF2B5EF4-FFF2-40B4-BE49-F238E27FC236}">
                <a16:creationId xmlns:a16="http://schemas.microsoft.com/office/drawing/2014/main" id="{7AFB2F46-9476-4465-9847-5E8779CF9616}"/>
              </a:ext>
            </a:extLst>
          </p:cNvPr>
          <p:cNvPicPr>
            <a:picLocks noChangeAspect="1"/>
          </p:cNvPicPr>
          <p:nvPr/>
        </p:nvPicPr>
        <p:blipFill>
          <a:blip r:embed="rId2"/>
          <a:stretch>
            <a:fillRect/>
          </a:stretch>
        </p:blipFill>
        <p:spPr>
          <a:xfrm>
            <a:off x="598754" y="1959211"/>
            <a:ext cx="2925799" cy="4702945"/>
          </a:xfrm>
          <a:prstGeom prst="rect">
            <a:avLst/>
          </a:prstGeom>
        </p:spPr>
      </p:pic>
      <p:sp>
        <p:nvSpPr>
          <p:cNvPr id="6" name="Text Box 4">
            <a:extLst>
              <a:ext uri="{FF2B5EF4-FFF2-40B4-BE49-F238E27FC236}">
                <a16:creationId xmlns:a16="http://schemas.microsoft.com/office/drawing/2014/main" id="{FC01AE72-9E52-495D-8406-E64D1596A481}"/>
              </a:ext>
            </a:extLst>
          </p:cNvPr>
          <p:cNvSpPr txBox="1">
            <a:spLocks noChangeArrowheads="1"/>
          </p:cNvSpPr>
          <p:nvPr/>
        </p:nvSpPr>
        <p:spPr bwMode="auto">
          <a:xfrm>
            <a:off x="598755" y="1539240"/>
            <a:ext cx="1551360" cy="323165"/>
          </a:xfrm>
          <a:prstGeom prst="rect">
            <a:avLst/>
          </a:prstGeom>
          <a:noFill/>
          <a:ln w="12700">
            <a:noFill/>
            <a:miter lim="800000"/>
            <a:headEnd type="none" w="sm" len="sm"/>
            <a:tailEnd type="none" w="sm" len="sm"/>
          </a:ln>
        </p:spPr>
        <p:txBody>
          <a:bodyPr wrap="square">
            <a:spAutoFit/>
          </a:bodyPr>
          <a:lstStyle/>
          <a:p>
            <a:pPr defTabSz="571500"/>
            <a:r>
              <a:rPr lang="fi-FI" sz="1500" b="1" dirty="0" err="1">
                <a:solidFill>
                  <a:srgbClr val="4F81BD">
                    <a:lumMod val="50000"/>
                  </a:srgbClr>
                </a:solidFill>
                <a:ea typeface="MS PGothic" pitchFamily="34" charset="-128"/>
              </a:rPr>
              <a:t>Identification</a:t>
            </a:r>
            <a:endParaRPr lang="fi-FI" sz="1500" b="1" dirty="0">
              <a:solidFill>
                <a:srgbClr val="4F81BD">
                  <a:lumMod val="50000"/>
                </a:srgbClr>
              </a:solidFill>
              <a:ea typeface="MS PGothic" pitchFamily="34" charset="-128"/>
            </a:endParaRPr>
          </a:p>
        </p:txBody>
      </p:sp>
      <p:sp>
        <p:nvSpPr>
          <p:cNvPr id="7" name="Text Box 4">
            <a:extLst>
              <a:ext uri="{FF2B5EF4-FFF2-40B4-BE49-F238E27FC236}">
                <a16:creationId xmlns:a16="http://schemas.microsoft.com/office/drawing/2014/main" id="{9CBFF03C-7800-4EC4-9868-30A2A7C49900}"/>
              </a:ext>
            </a:extLst>
          </p:cNvPr>
          <p:cNvSpPr txBox="1">
            <a:spLocks noChangeArrowheads="1"/>
          </p:cNvSpPr>
          <p:nvPr/>
        </p:nvSpPr>
        <p:spPr bwMode="auto">
          <a:xfrm>
            <a:off x="4273967" y="1539240"/>
            <a:ext cx="1490729" cy="323165"/>
          </a:xfrm>
          <a:prstGeom prst="rect">
            <a:avLst/>
          </a:prstGeom>
          <a:noFill/>
          <a:ln w="12700">
            <a:noFill/>
            <a:miter lim="800000"/>
            <a:headEnd type="none" w="sm" len="sm"/>
            <a:tailEnd type="none" w="sm" len="sm"/>
          </a:ln>
        </p:spPr>
        <p:txBody>
          <a:bodyPr wrap="none">
            <a:spAutoFit/>
          </a:bodyPr>
          <a:lstStyle/>
          <a:p>
            <a:pPr defTabSz="571500"/>
            <a:r>
              <a:rPr lang="fi-FI" sz="1500" b="1" dirty="0" err="1">
                <a:solidFill>
                  <a:srgbClr val="4F81BD">
                    <a:lumMod val="50000"/>
                  </a:srgbClr>
                </a:solidFill>
                <a:ea typeface="MS PGothic" pitchFamily="34" charset="-128"/>
              </a:rPr>
              <a:t>Characterisation</a:t>
            </a:r>
            <a:endParaRPr lang="fi-FI" sz="1500" b="1" dirty="0">
              <a:solidFill>
                <a:srgbClr val="4F81BD">
                  <a:lumMod val="50000"/>
                </a:srgbClr>
              </a:solidFill>
              <a:ea typeface="MS PGothic" pitchFamily="34" charset="-128"/>
            </a:endParaRPr>
          </a:p>
        </p:txBody>
      </p:sp>
      <p:pic>
        <p:nvPicPr>
          <p:cNvPr id="8" name="Kuva 7">
            <a:extLst>
              <a:ext uri="{FF2B5EF4-FFF2-40B4-BE49-F238E27FC236}">
                <a16:creationId xmlns:a16="http://schemas.microsoft.com/office/drawing/2014/main" id="{A15951FC-36F1-4373-8553-FD4501BEEDD4}"/>
              </a:ext>
            </a:extLst>
          </p:cNvPr>
          <p:cNvPicPr>
            <a:picLocks noChangeAspect="1"/>
          </p:cNvPicPr>
          <p:nvPr/>
        </p:nvPicPr>
        <p:blipFill>
          <a:blip r:embed="rId3"/>
          <a:stretch>
            <a:fillRect/>
          </a:stretch>
        </p:blipFill>
        <p:spPr>
          <a:xfrm>
            <a:off x="3989421" y="1959212"/>
            <a:ext cx="2671413" cy="2296690"/>
          </a:xfrm>
          <a:prstGeom prst="rect">
            <a:avLst/>
          </a:prstGeom>
        </p:spPr>
      </p:pic>
      <p:pic>
        <p:nvPicPr>
          <p:cNvPr id="9" name="Kuva 8">
            <a:extLst>
              <a:ext uri="{FF2B5EF4-FFF2-40B4-BE49-F238E27FC236}">
                <a16:creationId xmlns:a16="http://schemas.microsoft.com/office/drawing/2014/main" id="{887E776F-F9AA-4F2D-A4C4-B36FD2B2BE28}"/>
              </a:ext>
            </a:extLst>
          </p:cNvPr>
          <p:cNvPicPr>
            <a:picLocks noChangeAspect="1"/>
          </p:cNvPicPr>
          <p:nvPr/>
        </p:nvPicPr>
        <p:blipFill>
          <a:blip r:embed="rId4"/>
          <a:stretch>
            <a:fillRect/>
          </a:stretch>
        </p:blipFill>
        <p:spPr>
          <a:xfrm>
            <a:off x="7216812" y="1959212"/>
            <a:ext cx="2983256" cy="2218318"/>
          </a:xfrm>
          <a:prstGeom prst="rect">
            <a:avLst/>
          </a:prstGeom>
        </p:spPr>
      </p:pic>
      <p:sp>
        <p:nvSpPr>
          <p:cNvPr id="10" name="Text Box 4">
            <a:extLst>
              <a:ext uri="{FF2B5EF4-FFF2-40B4-BE49-F238E27FC236}">
                <a16:creationId xmlns:a16="http://schemas.microsoft.com/office/drawing/2014/main" id="{89CA7802-78D7-4716-9F87-4882B093300A}"/>
              </a:ext>
            </a:extLst>
          </p:cNvPr>
          <p:cNvSpPr txBox="1">
            <a:spLocks noChangeArrowheads="1"/>
          </p:cNvSpPr>
          <p:nvPr/>
        </p:nvSpPr>
        <p:spPr bwMode="auto">
          <a:xfrm>
            <a:off x="7558339" y="1539239"/>
            <a:ext cx="1131464" cy="323165"/>
          </a:xfrm>
          <a:prstGeom prst="rect">
            <a:avLst/>
          </a:prstGeom>
          <a:noFill/>
          <a:ln w="12700">
            <a:noFill/>
            <a:miter lim="800000"/>
            <a:headEnd type="none" w="sm" len="sm"/>
            <a:tailEnd type="none" w="sm" len="sm"/>
          </a:ln>
        </p:spPr>
        <p:txBody>
          <a:bodyPr wrap="none">
            <a:spAutoFit/>
          </a:bodyPr>
          <a:lstStyle/>
          <a:p>
            <a:pPr defTabSz="571500"/>
            <a:r>
              <a:rPr lang="fi-FI" sz="1500" b="1" dirty="0" err="1">
                <a:solidFill>
                  <a:srgbClr val="4F81BD">
                    <a:lumMod val="50000"/>
                  </a:srgbClr>
                </a:solidFill>
                <a:ea typeface="MS PGothic" pitchFamily="34" charset="-128"/>
              </a:rPr>
              <a:t>Recognition</a:t>
            </a:r>
            <a:endParaRPr lang="fi-FI" sz="1500" b="1" dirty="0">
              <a:solidFill>
                <a:srgbClr val="4F81BD">
                  <a:lumMod val="50000"/>
                </a:srgbClr>
              </a:solidFill>
              <a:ea typeface="MS PGothic" pitchFamily="34" charset="-128"/>
            </a:endParaRPr>
          </a:p>
        </p:txBody>
      </p:sp>
      <p:pic>
        <p:nvPicPr>
          <p:cNvPr id="11" name="Kuva 10">
            <a:extLst>
              <a:ext uri="{FF2B5EF4-FFF2-40B4-BE49-F238E27FC236}">
                <a16:creationId xmlns:a16="http://schemas.microsoft.com/office/drawing/2014/main" id="{56058D7C-1AE9-4D4C-93D4-6EA91B3B2D7F}"/>
              </a:ext>
            </a:extLst>
          </p:cNvPr>
          <p:cNvPicPr>
            <a:picLocks noChangeAspect="1"/>
          </p:cNvPicPr>
          <p:nvPr/>
        </p:nvPicPr>
        <p:blipFill>
          <a:blip r:embed="rId5"/>
          <a:stretch>
            <a:fillRect/>
          </a:stretch>
        </p:blipFill>
        <p:spPr>
          <a:xfrm>
            <a:off x="3945849" y="4579981"/>
            <a:ext cx="5429971" cy="2125015"/>
          </a:xfrm>
          <a:prstGeom prst="rect">
            <a:avLst/>
          </a:prstGeom>
        </p:spPr>
      </p:pic>
      <p:sp>
        <p:nvSpPr>
          <p:cNvPr id="12" name="Text Box 4">
            <a:extLst>
              <a:ext uri="{FF2B5EF4-FFF2-40B4-BE49-F238E27FC236}">
                <a16:creationId xmlns:a16="http://schemas.microsoft.com/office/drawing/2014/main" id="{3D256C25-F837-4FB0-9837-F1B089539D46}"/>
              </a:ext>
            </a:extLst>
          </p:cNvPr>
          <p:cNvSpPr txBox="1">
            <a:spLocks noChangeArrowheads="1"/>
          </p:cNvSpPr>
          <p:nvPr/>
        </p:nvSpPr>
        <p:spPr bwMode="auto">
          <a:xfrm>
            <a:off x="6194567" y="4256816"/>
            <a:ext cx="1228478" cy="323165"/>
          </a:xfrm>
          <a:prstGeom prst="rect">
            <a:avLst/>
          </a:prstGeom>
          <a:noFill/>
          <a:ln w="12700">
            <a:noFill/>
            <a:miter lim="800000"/>
            <a:headEnd type="none" w="sm" len="sm"/>
            <a:tailEnd type="none" w="sm" len="sm"/>
          </a:ln>
        </p:spPr>
        <p:txBody>
          <a:bodyPr wrap="none">
            <a:spAutoFit/>
          </a:bodyPr>
          <a:lstStyle/>
          <a:p>
            <a:pPr defTabSz="571500"/>
            <a:r>
              <a:rPr lang="fi-FI" sz="1500" b="1" dirty="0" err="1">
                <a:solidFill>
                  <a:srgbClr val="4F81BD">
                    <a:lumMod val="50000"/>
                  </a:srgbClr>
                </a:solidFill>
                <a:ea typeface="MS PGothic" pitchFamily="34" charset="-128"/>
              </a:rPr>
              <a:t>Classification</a:t>
            </a:r>
            <a:endParaRPr lang="fi-FI" sz="1500" b="1" dirty="0">
              <a:solidFill>
                <a:srgbClr val="4F81BD">
                  <a:lumMod val="50000"/>
                </a:srgbClr>
              </a:solidFill>
              <a:ea typeface="MS PGothic" pitchFamily="34" charset="-128"/>
            </a:endParaRPr>
          </a:p>
        </p:txBody>
      </p:sp>
    </p:spTree>
    <p:extLst>
      <p:ext uri="{BB962C8B-B14F-4D97-AF65-F5344CB8AC3E}">
        <p14:creationId xmlns:p14="http://schemas.microsoft.com/office/powerpoint/2010/main" val="79458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5AE3D5E-8978-440F-AB7B-D796C2316833}"/>
              </a:ext>
            </a:extLst>
          </p:cNvPr>
          <p:cNvSpPr>
            <a:spLocks noGrp="1"/>
          </p:cNvSpPr>
          <p:nvPr>
            <p:ph type="title"/>
          </p:nvPr>
        </p:nvSpPr>
        <p:spPr/>
        <p:txBody>
          <a:bodyPr/>
          <a:lstStyle/>
          <a:p>
            <a:r>
              <a:rPr lang="en-US" dirty="0" err="1">
                <a:ea typeface="MS PGothic" pitchFamily="34" charset="-128"/>
              </a:rPr>
              <a:t>Utilisation</a:t>
            </a:r>
            <a:r>
              <a:rPr lang="en-US" dirty="0">
                <a:ea typeface="MS PGothic" pitchFamily="34" charset="-128"/>
              </a:rPr>
              <a:t> of the arctic natural resources</a:t>
            </a:r>
            <a:br>
              <a:rPr lang="en-US" dirty="0">
                <a:ea typeface="MS PGothic" pitchFamily="34" charset="-128"/>
              </a:rPr>
            </a:br>
            <a:r>
              <a:rPr lang="en-US" dirty="0">
                <a:ea typeface="MS PGothic" pitchFamily="34" charset="-128"/>
              </a:rPr>
              <a:t> – Lapland's Arctic Industry</a:t>
            </a:r>
            <a:endParaRPr lang="fi-FI" dirty="0"/>
          </a:p>
        </p:txBody>
      </p:sp>
      <p:sp>
        <p:nvSpPr>
          <p:cNvPr id="49" name="Sisällön paikkamerkki 5">
            <a:extLst>
              <a:ext uri="{FF2B5EF4-FFF2-40B4-BE49-F238E27FC236}">
                <a16:creationId xmlns:a16="http://schemas.microsoft.com/office/drawing/2014/main" id="{9D3C76C4-3B0B-4817-A170-1C78A8DF9D99}"/>
              </a:ext>
            </a:extLst>
          </p:cNvPr>
          <p:cNvSpPr>
            <a:spLocks noGrp="1"/>
          </p:cNvSpPr>
          <p:nvPr>
            <p:ph sz="half" idx="1"/>
          </p:nvPr>
        </p:nvSpPr>
        <p:spPr>
          <a:xfrm>
            <a:off x="506896" y="2315955"/>
            <a:ext cx="5181600" cy="4351338"/>
          </a:xfrm>
        </p:spPr>
        <p:txBody>
          <a:bodyPr/>
          <a:lstStyle/>
          <a:p>
            <a:pPr marL="171450" indent="-171450" defTabSz="457200">
              <a:buFont typeface="Arial" charset="0"/>
              <a:buChar char="•"/>
            </a:pPr>
            <a:r>
              <a:rPr lang="fi-FI" sz="1800" dirty="0" err="1">
                <a:solidFill>
                  <a:prstClr val="black"/>
                </a:solidFill>
                <a:ea typeface="MS PGothic" pitchFamily="34" charset="-128"/>
              </a:rPr>
              <a:t>Arctic</a:t>
            </a:r>
            <a:r>
              <a:rPr lang="fi-FI" sz="1800" dirty="0">
                <a:solidFill>
                  <a:prstClr val="black"/>
                </a:solidFill>
                <a:ea typeface="MS PGothic" pitchFamily="34" charset="-128"/>
              </a:rPr>
              <a:t> </a:t>
            </a:r>
            <a:r>
              <a:rPr lang="fi-FI" sz="1800" dirty="0" err="1">
                <a:solidFill>
                  <a:prstClr val="black"/>
                </a:solidFill>
                <a:ea typeface="MS PGothic" pitchFamily="34" charset="-128"/>
              </a:rPr>
              <a:t>Spring</a:t>
            </a:r>
            <a:r>
              <a:rPr lang="fi-FI" sz="1800" dirty="0">
                <a:solidFill>
                  <a:prstClr val="black"/>
                </a:solidFill>
                <a:ea typeface="MS PGothic" pitchFamily="34" charset="-128"/>
              </a:rPr>
              <a:t>,  </a:t>
            </a:r>
            <a:r>
              <a:rPr lang="fi-FI" sz="1800" dirty="0" err="1">
                <a:solidFill>
                  <a:prstClr val="black"/>
                </a:solidFill>
                <a:ea typeface="MS PGothic" pitchFamily="34" charset="-128"/>
              </a:rPr>
              <a:t>Investment</a:t>
            </a:r>
            <a:r>
              <a:rPr lang="fi-FI" sz="1800" dirty="0">
                <a:solidFill>
                  <a:prstClr val="black"/>
                </a:solidFill>
                <a:ea typeface="MS PGothic" pitchFamily="34" charset="-128"/>
              </a:rPr>
              <a:t> </a:t>
            </a:r>
            <a:r>
              <a:rPr lang="fi-FI" sz="1800" dirty="0" err="1">
                <a:solidFill>
                  <a:prstClr val="black"/>
                </a:solidFill>
                <a:ea typeface="MS PGothic" pitchFamily="34" charset="-128"/>
              </a:rPr>
              <a:t>boom</a:t>
            </a:r>
            <a:r>
              <a:rPr lang="fi-FI" sz="1800" dirty="0">
                <a:solidFill>
                  <a:prstClr val="black"/>
                </a:solidFill>
                <a:ea typeface="MS PGothic" pitchFamily="34" charset="-128"/>
              </a:rPr>
              <a:t> in </a:t>
            </a:r>
            <a:r>
              <a:rPr lang="fi-FI" sz="1800" dirty="0" err="1">
                <a:solidFill>
                  <a:prstClr val="black"/>
                </a:solidFill>
                <a:ea typeface="MS PGothic" pitchFamily="34" charset="-128"/>
              </a:rPr>
              <a:t>Arctic</a:t>
            </a:r>
            <a:r>
              <a:rPr lang="fi-FI" sz="1800" dirty="0">
                <a:solidFill>
                  <a:prstClr val="black"/>
                </a:solidFill>
                <a:ea typeface="MS PGothic" pitchFamily="34" charset="-128"/>
              </a:rPr>
              <a:t> </a:t>
            </a:r>
            <a:r>
              <a:rPr lang="fi-FI" sz="1800" dirty="0" err="1">
                <a:solidFill>
                  <a:prstClr val="black"/>
                </a:solidFill>
                <a:ea typeface="MS PGothic" pitchFamily="34" charset="-128"/>
              </a:rPr>
              <a:t>regions</a:t>
            </a:r>
            <a:endParaRPr lang="fi-FI" sz="1800" dirty="0">
              <a:solidFill>
                <a:prstClr val="black"/>
              </a:solidFill>
              <a:ea typeface="MS PGothic" pitchFamily="34" charset="-128"/>
            </a:endParaRPr>
          </a:p>
          <a:p>
            <a:pPr marL="171450" indent="-171450" defTabSz="457200">
              <a:buFont typeface="Arial" charset="0"/>
              <a:buChar char="•"/>
            </a:pPr>
            <a:r>
              <a:rPr lang="fi-FI" sz="1800" dirty="0" err="1">
                <a:solidFill>
                  <a:prstClr val="black"/>
                </a:solidFill>
                <a:ea typeface="MS PGothic" pitchFamily="34" charset="-128"/>
              </a:rPr>
              <a:t>Industrial-</a:t>
            </a:r>
            <a:r>
              <a:rPr lang="fi-FI" sz="1800" dirty="0">
                <a:solidFill>
                  <a:prstClr val="black"/>
                </a:solidFill>
                <a:ea typeface="MS PGothic" pitchFamily="34" charset="-128"/>
              </a:rPr>
              <a:t>  and </a:t>
            </a:r>
            <a:r>
              <a:rPr lang="fi-FI" sz="1800" dirty="0" err="1">
                <a:solidFill>
                  <a:prstClr val="black"/>
                </a:solidFill>
                <a:ea typeface="MS PGothic" pitchFamily="34" charset="-128"/>
              </a:rPr>
              <a:t>mining</a:t>
            </a:r>
            <a:r>
              <a:rPr lang="fi-FI" sz="1800" dirty="0">
                <a:solidFill>
                  <a:prstClr val="black"/>
                </a:solidFill>
                <a:ea typeface="MS PGothic" pitchFamily="34" charset="-128"/>
              </a:rPr>
              <a:t> </a:t>
            </a:r>
            <a:r>
              <a:rPr lang="fi-FI" sz="1800" dirty="0" err="1">
                <a:solidFill>
                  <a:prstClr val="black"/>
                </a:solidFill>
                <a:ea typeface="MS PGothic" pitchFamily="34" charset="-128"/>
              </a:rPr>
              <a:t>service</a:t>
            </a:r>
            <a:r>
              <a:rPr lang="fi-FI" sz="1800" dirty="0">
                <a:solidFill>
                  <a:prstClr val="black"/>
                </a:solidFill>
                <a:ea typeface="MS PGothic" pitchFamily="34" charset="-128"/>
              </a:rPr>
              <a:t> </a:t>
            </a:r>
            <a:r>
              <a:rPr lang="fi-FI" sz="1800" dirty="0" err="1">
                <a:solidFill>
                  <a:prstClr val="black"/>
                </a:solidFill>
                <a:ea typeface="MS PGothic" pitchFamily="34" charset="-128"/>
              </a:rPr>
              <a:t>companies</a:t>
            </a:r>
            <a:r>
              <a:rPr lang="fi-FI" sz="1800" dirty="0">
                <a:solidFill>
                  <a:prstClr val="black"/>
                </a:solidFill>
                <a:ea typeface="MS PGothic" pitchFamily="34" charset="-128"/>
              </a:rPr>
              <a:t> </a:t>
            </a:r>
            <a:r>
              <a:rPr lang="fi-FI" sz="1800" dirty="0" err="1">
                <a:solidFill>
                  <a:prstClr val="black"/>
                </a:solidFill>
                <a:ea typeface="MS PGothic" pitchFamily="34" charset="-128"/>
              </a:rPr>
              <a:t>receive</a:t>
            </a:r>
            <a:r>
              <a:rPr lang="fi-FI" sz="1800" dirty="0">
                <a:solidFill>
                  <a:prstClr val="black"/>
                </a:solidFill>
                <a:ea typeface="MS PGothic" pitchFamily="34" charset="-128"/>
              </a:rPr>
              <a:t> </a:t>
            </a:r>
            <a:r>
              <a:rPr lang="fi-FI" sz="1800" dirty="0" err="1">
                <a:solidFill>
                  <a:prstClr val="black"/>
                </a:solidFill>
                <a:ea typeface="MS PGothic" pitchFamily="34" charset="-128"/>
              </a:rPr>
              <a:t>orders</a:t>
            </a:r>
            <a:r>
              <a:rPr lang="fi-FI" sz="1800" dirty="0">
                <a:solidFill>
                  <a:prstClr val="black"/>
                </a:solidFill>
                <a:ea typeface="MS PGothic" pitchFamily="34" charset="-128"/>
              </a:rPr>
              <a:t> </a:t>
            </a:r>
            <a:r>
              <a:rPr lang="fi-FI" sz="1800" dirty="0" err="1">
                <a:solidFill>
                  <a:prstClr val="black"/>
                </a:solidFill>
                <a:ea typeface="MS PGothic" pitchFamily="34" charset="-128"/>
              </a:rPr>
              <a:t>worth</a:t>
            </a:r>
            <a:r>
              <a:rPr lang="fi-FI" sz="1800" dirty="0">
                <a:solidFill>
                  <a:prstClr val="black"/>
                </a:solidFill>
                <a:ea typeface="MS PGothic" pitchFamily="34" charset="-128"/>
              </a:rPr>
              <a:t> of </a:t>
            </a:r>
            <a:r>
              <a:rPr lang="fi-FI" sz="1800" dirty="0" err="1">
                <a:solidFill>
                  <a:prstClr val="black"/>
                </a:solidFill>
                <a:ea typeface="MS PGothic" pitchFamily="34" charset="-128"/>
              </a:rPr>
              <a:t>hundreds</a:t>
            </a:r>
            <a:r>
              <a:rPr lang="fi-FI" sz="1800" dirty="0">
                <a:solidFill>
                  <a:prstClr val="black"/>
                </a:solidFill>
                <a:ea typeface="MS PGothic" pitchFamily="34" charset="-128"/>
              </a:rPr>
              <a:t> of </a:t>
            </a:r>
            <a:r>
              <a:rPr lang="fi-FI" sz="1800" dirty="0" err="1">
                <a:solidFill>
                  <a:prstClr val="black"/>
                </a:solidFill>
                <a:ea typeface="MS PGothic" pitchFamily="34" charset="-128"/>
              </a:rPr>
              <a:t>millions</a:t>
            </a:r>
            <a:r>
              <a:rPr lang="fi-FI" sz="1800" dirty="0">
                <a:solidFill>
                  <a:prstClr val="black"/>
                </a:solidFill>
                <a:ea typeface="MS PGothic" pitchFamily="34" charset="-128"/>
              </a:rPr>
              <a:t>.</a:t>
            </a:r>
          </a:p>
          <a:p>
            <a:pPr marL="171450" indent="-171450" defTabSz="457200">
              <a:buFont typeface="Arial" charset="0"/>
              <a:buChar char="•"/>
            </a:pPr>
            <a:r>
              <a:rPr lang="fi-FI" sz="1800" dirty="0">
                <a:solidFill>
                  <a:prstClr val="black"/>
                </a:solidFill>
                <a:ea typeface="MS PGothic" pitchFamily="34" charset="-128"/>
              </a:rPr>
              <a:t>International-</a:t>
            </a:r>
            <a:r>
              <a:rPr lang="fi-FI" sz="1800" dirty="0" err="1">
                <a:solidFill>
                  <a:prstClr val="black"/>
                </a:solidFill>
                <a:ea typeface="MS PGothic" pitchFamily="34" charset="-128"/>
              </a:rPr>
              <a:t>industry</a:t>
            </a:r>
            <a:r>
              <a:rPr lang="fi-FI" sz="1800" dirty="0">
                <a:solidFill>
                  <a:prstClr val="black"/>
                </a:solidFill>
                <a:ea typeface="MS PGothic" pitchFamily="34" charset="-128"/>
              </a:rPr>
              <a:t> </a:t>
            </a:r>
            <a:r>
              <a:rPr lang="fi-FI" sz="1800" dirty="0" err="1">
                <a:solidFill>
                  <a:prstClr val="black"/>
                </a:solidFill>
                <a:ea typeface="MS PGothic" pitchFamily="34" charset="-128"/>
              </a:rPr>
              <a:t>standards</a:t>
            </a:r>
            <a:r>
              <a:rPr lang="fi-FI" sz="1800" dirty="0">
                <a:solidFill>
                  <a:prstClr val="black"/>
                </a:solidFill>
                <a:ea typeface="MS PGothic" pitchFamily="34" charset="-128"/>
              </a:rPr>
              <a:t>, HSEQ  </a:t>
            </a:r>
          </a:p>
          <a:p>
            <a:pPr marL="171450" indent="-171450" defTabSz="457200">
              <a:buFont typeface="Arial" charset="0"/>
              <a:buChar char="•"/>
            </a:pPr>
            <a:r>
              <a:rPr lang="fi-FI" sz="1800" dirty="0" err="1">
                <a:solidFill>
                  <a:prstClr val="black"/>
                </a:solidFill>
                <a:ea typeface="MS PGothic" pitchFamily="34" charset="-128"/>
              </a:rPr>
              <a:t>Cleantech</a:t>
            </a:r>
            <a:r>
              <a:rPr lang="fi-FI" sz="1800" dirty="0">
                <a:solidFill>
                  <a:prstClr val="black"/>
                </a:solidFill>
                <a:ea typeface="MS PGothic" pitchFamily="34" charset="-128"/>
              </a:rPr>
              <a:t> – </a:t>
            </a:r>
            <a:r>
              <a:rPr lang="fi-FI" sz="1800" dirty="0" err="1">
                <a:solidFill>
                  <a:prstClr val="black"/>
                </a:solidFill>
                <a:ea typeface="MS PGothic" pitchFamily="34" charset="-128"/>
              </a:rPr>
              <a:t>growing</a:t>
            </a:r>
            <a:r>
              <a:rPr lang="fi-FI" sz="1800" dirty="0">
                <a:solidFill>
                  <a:prstClr val="black"/>
                </a:solidFill>
                <a:ea typeface="MS PGothic" pitchFamily="34" charset="-128"/>
              </a:rPr>
              <a:t> </a:t>
            </a:r>
            <a:r>
              <a:rPr lang="fi-FI" sz="1800" dirty="0" err="1">
                <a:solidFill>
                  <a:prstClr val="black"/>
                </a:solidFill>
                <a:ea typeface="MS PGothic" pitchFamily="34" charset="-128"/>
              </a:rPr>
              <a:t>need</a:t>
            </a:r>
            <a:r>
              <a:rPr lang="fi-FI" sz="1800" dirty="0">
                <a:solidFill>
                  <a:prstClr val="black"/>
                </a:solidFill>
                <a:ea typeface="MS PGothic" pitchFamily="34" charset="-128"/>
              </a:rPr>
              <a:t> of </a:t>
            </a:r>
            <a:r>
              <a:rPr lang="fi-FI" sz="1800" dirty="0" err="1">
                <a:solidFill>
                  <a:prstClr val="black"/>
                </a:solidFill>
                <a:ea typeface="MS PGothic" pitchFamily="34" charset="-128"/>
              </a:rPr>
              <a:t>sustainable</a:t>
            </a:r>
            <a:r>
              <a:rPr lang="fi-FI" sz="1800" dirty="0">
                <a:solidFill>
                  <a:prstClr val="black"/>
                </a:solidFill>
                <a:ea typeface="MS PGothic" pitchFamily="34" charset="-128"/>
              </a:rPr>
              <a:t> </a:t>
            </a:r>
            <a:r>
              <a:rPr lang="fi-FI" sz="1800" dirty="0" err="1">
                <a:solidFill>
                  <a:prstClr val="black"/>
                </a:solidFill>
                <a:ea typeface="MS PGothic" pitchFamily="34" charset="-128"/>
              </a:rPr>
              <a:t>solutions</a:t>
            </a:r>
            <a:endParaRPr lang="fi-FI" sz="1800" dirty="0">
              <a:solidFill>
                <a:prstClr val="black"/>
              </a:solidFill>
              <a:ea typeface="MS PGothic" pitchFamily="34" charset="-128"/>
            </a:endParaRPr>
          </a:p>
          <a:p>
            <a:pPr marL="171450" indent="-171450" defTabSz="457200">
              <a:buFont typeface="Arial" charset="0"/>
              <a:buChar char="•"/>
            </a:pPr>
            <a:r>
              <a:rPr lang="fi-FI" sz="1800" dirty="0" err="1">
                <a:solidFill>
                  <a:prstClr val="black"/>
                </a:solidFill>
                <a:ea typeface="MS PGothic" pitchFamily="34" charset="-128"/>
              </a:rPr>
              <a:t>Enhancing</a:t>
            </a:r>
            <a:r>
              <a:rPr lang="fi-FI" sz="1800" dirty="0">
                <a:solidFill>
                  <a:prstClr val="black"/>
                </a:solidFill>
                <a:ea typeface="MS PGothic" pitchFamily="34" charset="-128"/>
              </a:rPr>
              <a:t> </a:t>
            </a:r>
            <a:r>
              <a:rPr lang="fi-FI" sz="1800" dirty="0" err="1">
                <a:solidFill>
                  <a:prstClr val="black"/>
                </a:solidFill>
                <a:ea typeface="MS PGothic" pitchFamily="34" charset="-128"/>
              </a:rPr>
              <a:t>Circular</a:t>
            </a:r>
            <a:r>
              <a:rPr lang="fi-FI" sz="1800" dirty="0">
                <a:solidFill>
                  <a:prstClr val="black"/>
                </a:solidFill>
                <a:ea typeface="MS PGothic" pitchFamily="34" charset="-128"/>
              </a:rPr>
              <a:t> </a:t>
            </a:r>
            <a:r>
              <a:rPr lang="fi-FI" sz="1800" dirty="0" err="1">
                <a:solidFill>
                  <a:prstClr val="black"/>
                </a:solidFill>
                <a:ea typeface="MS PGothic" pitchFamily="34" charset="-128"/>
              </a:rPr>
              <a:t>Economy</a:t>
            </a:r>
            <a:r>
              <a:rPr lang="fi-FI" sz="1800" dirty="0">
                <a:solidFill>
                  <a:prstClr val="black"/>
                </a:solidFill>
                <a:ea typeface="MS PGothic" pitchFamily="34" charset="-128"/>
              </a:rPr>
              <a:t> </a:t>
            </a:r>
          </a:p>
          <a:p>
            <a:pPr marL="171450" indent="-171450" defTabSz="457200">
              <a:buFont typeface="Arial" charset="0"/>
              <a:buChar char="•"/>
            </a:pPr>
            <a:r>
              <a:rPr lang="en-US" sz="1800" dirty="0">
                <a:solidFill>
                  <a:prstClr val="black"/>
                </a:solidFill>
                <a:ea typeface="MS PGothic" pitchFamily="34" charset="-128"/>
              </a:rPr>
              <a:t>Internationalization in home </a:t>
            </a:r>
            <a:br>
              <a:rPr lang="en-US" sz="1800" dirty="0">
                <a:solidFill>
                  <a:prstClr val="black"/>
                </a:solidFill>
                <a:ea typeface="MS PGothic" pitchFamily="34" charset="-128"/>
              </a:rPr>
            </a:br>
            <a:r>
              <a:rPr lang="en-US" sz="1800" dirty="0">
                <a:solidFill>
                  <a:prstClr val="black"/>
                </a:solidFill>
                <a:ea typeface="MS PGothic" pitchFamily="34" charset="-128"/>
              </a:rPr>
              <a:t>market, </a:t>
            </a:r>
            <a:r>
              <a:rPr lang="en-US" sz="1800" dirty="0" err="1">
                <a:solidFill>
                  <a:prstClr val="black"/>
                </a:solidFill>
                <a:ea typeface="MS PGothic" pitchFamily="34" charset="-128"/>
              </a:rPr>
              <a:t>glocalization</a:t>
            </a:r>
            <a:endParaRPr lang="en-US" sz="1800" dirty="0">
              <a:solidFill>
                <a:prstClr val="black"/>
              </a:solidFill>
              <a:ea typeface="MS PGothic" pitchFamily="34" charset="-128"/>
            </a:endParaRPr>
          </a:p>
          <a:p>
            <a:pPr marL="171450" indent="-171450" defTabSz="457200">
              <a:buFont typeface="Arial" charset="0"/>
              <a:buChar char="•"/>
            </a:pPr>
            <a:r>
              <a:rPr lang="en-US" sz="1800" dirty="0">
                <a:solidFill>
                  <a:prstClr val="black"/>
                </a:solidFill>
                <a:ea typeface="MS PGothic" pitchFamily="34" charset="-128"/>
              </a:rPr>
              <a:t>Internationalization in the </a:t>
            </a:r>
            <a:br>
              <a:rPr lang="en-US" sz="1800" dirty="0">
                <a:solidFill>
                  <a:prstClr val="black"/>
                </a:solidFill>
                <a:ea typeface="MS PGothic" pitchFamily="34" charset="-128"/>
              </a:rPr>
            </a:br>
            <a:r>
              <a:rPr lang="en-US" sz="1800" dirty="0">
                <a:solidFill>
                  <a:prstClr val="black"/>
                </a:solidFill>
                <a:ea typeface="MS PGothic" pitchFamily="34" charset="-128"/>
              </a:rPr>
              <a:t>surrounding countries</a:t>
            </a:r>
            <a:endParaRPr lang="fi-FI" sz="1800" dirty="0">
              <a:solidFill>
                <a:prstClr val="black"/>
              </a:solidFill>
              <a:ea typeface="MS PGothic" pitchFamily="34" charset="-128"/>
            </a:endParaRPr>
          </a:p>
          <a:p>
            <a:pPr marL="171450" indent="-171450" defTabSz="457200">
              <a:buFont typeface="Arial" charset="0"/>
              <a:buChar char="•"/>
            </a:pPr>
            <a:r>
              <a:rPr lang="fi-FI" sz="1800" dirty="0" err="1">
                <a:solidFill>
                  <a:prstClr val="black"/>
                </a:solidFill>
                <a:ea typeface="MS PGothic" pitchFamily="34" charset="-128"/>
              </a:rPr>
              <a:t>Own</a:t>
            </a:r>
            <a:r>
              <a:rPr lang="fi-FI" sz="1800" dirty="0">
                <a:solidFill>
                  <a:prstClr val="black"/>
                </a:solidFill>
                <a:ea typeface="MS PGothic" pitchFamily="34" charset="-128"/>
              </a:rPr>
              <a:t> products and </a:t>
            </a:r>
            <a:r>
              <a:rPr lang="fi-FI" sz="1800" dirty="0" err="1">
                <a:solidFill>
                  <a:prstClr val="black"/>
                </a:solidFill>
                <a:ea typeface="MS PGothic" pitchFamily="34" charset="-128"/>
              </a:rPr>
              <a:t>services</a:t>
            </a:r>
            <a:endParaRPr lang="fi-FI" sz="1800" dirty="0"/>
          </a:p>
        </p:txBody>
      </p:sp>
      <p:pic>
        <p:nvPicPr>
          <p:cNvPr id="50" name="Lappi.png">
            <a:extLst>
              <a:ext uri="{FF2B5EF4-FFF2-40B4-BE49-F238E27FC236}">
                <a16:creationId xmlns:a16="http://schemas.microsoft.com/office/drawing/2014/main" id="{8718A5C3-A014-4C64-9DA6-45B73AEF4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5206" y="1706487"/>
            <a:ext cx="3768456" cy="4725815"/>
          </a:xfrm>
          <a:prstGeom prst="rect">
            <a:avLst/>
          </a:prstGeom>
        </p:spPr>
      </p:pic>
      <p:pic>
        <p:nvPicPr>
          <p:cNvPr id="51" name="kaivos.png" descr="/Users/avalonhki4/Desktop/Mikalle Digipolis/kaivos.png">
            <a:extLst>
              <a:ext uri="{FF2B5EF4-FFF2-40B4-BE49-F238E27FC236}">
                <a16:creationId xmlns:a16="http://schemas.microsoft.com/office/drawing/2014/main" id="{EEFA4DA7-D5F2-4E8E-A243-F8AF3C19213F}"/>
              </a:ext>
            </a:extLst>
          </p:cNvPr>
          <p:cNvPicPr>
            <a:picLocks noChangeAspect="1"/>
          </p:cNvPicPr>
          <p:nvPr/>
        </p:nvPicPr>
        <p:blipFill>
          <a:blip r:embed="rId3" r:link="rId4"/>
          <a:srcRect/>
          <a:stretch>
            <a:fillRect/>
          </a:stretch>
        </p:blipFill>
        <p:spPr>
          <a:xfrm>
            <a:off x="8920921" y="5975991"/>
            <a:ext cx="222910" cy="222910"/>
          </a:xfrm>
          <a:prstGeom prst="rect">
            <a:avLst/>
          </a:prstGeom>
        </p:spPr>
      </p:pic>
      <p:pic>
        <p:nvPicPr>
          <p:cNvPr id="52" name="kaivos.png" descr="/Users/avalonhki4/Desktop/Mikalle Digipolis/kaivos.png">
            <a:extLst>
              <a:ext uri="{FF2B5EF4-FFF2-40B4-BE49-F238E27FC236}">
                <a16:creationId xmlns:a16="http://schemas.microsoft.com/office/drawing/2014/main" id="{03BCB065-8888-40AA-90E6-5B57C1664F13}"/>
              </a:ext>
            </a:extLst>
          </p:cNvPr>
          <p:cNvPicPr>
            <a:picLocks noChangeAspect="1"/>
          </p:cNvPicPr>
          <p:nvPr/>
        </p:nvPicPr>
        <p:blipFill>
          <a:blip r:embed="rId5" r:link="rId6"/>
          <a:stretch>
            <a:fillRect/>
          </a:stretch>
        </p:blipFill>
        <p:spPr>
          <a:xfrm>
            <a:off x="8314143" y="6137886"/>
            <a:ext cx="222910" cy="222910"/>
          </a:xfrm>
          <a:prstGeom prst="rect">
            <a:avLst/>
          </a:prstGeom>
        </p:spPr>
      </p:pic>
      <p:pic>
        <p:nvPicPr>
          <p:cNvPr id="53" name="kaivos.png" descr="/Users/avalonhki4/Desktop/Mikalle Digipolis/kaivos.png">
            <a:extLst>
              <a:ext uri="{FF2B5EF4-FFF2-40B4-BE49-F238E27FC236}">
                <a16:creationId xmlns:a16="http://schemas.microsoft.com/office/drawing/2014/main" id="{3957E40C-2A65-479D-A4C4-45150C3376CF}"/>
              </a:ext>
            </a:extLst>
          </p:cNvPr>
          <p:cNvPicPr>
            <a:picLocks noChangeAspect="1"/>
          </p:cNvPicPr>
          <p:nvPr/>
        </p:nvPicPr>
        <p:blipFill>
          <a:blip r:embed="rId3" r:link="rId4">
            <a:duotone>
              <a:schemeClr val="accent1">
                <a:shade val="45000"/>
                <a:satMod val="135000"/>
              </a:schemeClr>
              <a:prstClr val="white"/>
            </a:duotone>
          </a:blip>
          <a:srcRect/>
          <a:stretch>
            <a:fillRect/>
          </a:stretch>
        </p:blipFill>
        <p:spPr>
          <a:xfrm>
            <a:off x="9120399" y="5871195"/>
            <a:ext cx="222910" cy="222910"/>
          </a:xfrm>
          <a:prstGeom prst="rect">
            <a:avLst/>
          </a:prstGeom>
        </p:spPr>
      </p:pic>
      <p:pic>
        <p:nvPicPr>
          <p:cNvPr id="54" name="kaivos.png" descr="/Users/avalonhki4/Desktop/Mikalle Digipolis/kaivos.png">
            <a:extLst>
              <a:ext uri="{FF2B5EF4-FFF2-40B4-BE49-F238E27FC236}">
                <a16:creationId xmlns:a16="http://schemas.microsoft.com/office/drawing/2014/main" id="{29048BF0-BD3D-4DFD-BB78-DFCBE7A1B087}"/>
              </a:ext>
            </a:extLst>
          </p:cNvPr>
          <p:cNvPicPr>
            <a:picLocks noChangeAspect="1"/>
          </p:cNvPicPr>
          <p:nvPr/>
        </p:nvPicPr>
        <p:blipFill>
          <a:blip r:embed="rId3" r:link="rId4">
            <a:duotone>
              <a:prstClr val="black"/>
              <a:srgbClr val="FFFF00">
                <a:tint val="45000"/>
                <a:satMod val="400000"/>
              </a:srgbClr>
            </a:duotone>
          </a:blip>
          <a:srcRect/>
          <a:stretch>
            <a:fillRect/>
          </a:stretch>
        </p:blipFill>
        <p:spPr>
          <a:xfrm>
            <a:off x="8557635" y="5411762"/>
            <a:ext cx="222910" cy="222910"/>
          </a:xfrm>
          <a:prstGeom prst="rect">
            <a:avLst/>
          </a:prstGeom>
        </p:spPr>
      </p:pic>
      <p:pic>
        <p:nvPicPr>
          <p:cNvPr id="55" name="Kuva 54">
            <a:extLst>
              <a:ext uri="{FF2B5EF4-FFF2-40B4-BE49-F238E27FC236}">
                <a16:creationId xmlns:a16="http://schemas.microsoft.com/office/drawing/2014/main" id="{3CA54883-6CA9-4EE9-8862-8E5BC46C60C7}"/>
              </a:ext>
            </a:extLst>
          </p:cNvPr>
          <p:cNvPicPr>
            <a:picLocks noChangeAspect="1"/>
          </p:cNvPicPr>
          <p:nvPr/>
        </p:nvPicPr>
        <p:blipFill>
          <a:blip r:embed="rId7"/>
          <a:stretch>
            <a:fillRect/>
          </a:stretch>
        </p:blipFill>
        <p:spPr>
          <a:xfrm>
            <a:off x="9103794" y="6200640"/>
            <a:ext cx="213202" cy="213202"/>
          </a:xfrm>
          <a:prstGeom prst="rect">
            <a:avLst/>
          </a:prstGeom>
        </p:spPr>
      </p:pic>
      <p:pic>
        <p:nvPicPr>
          <p:cNvPr id="56" name="Kuva 55">
            <a:extLst>
              <a:ext uri="{FF2B5EF4-FFF2-40B4-BE49-F238E27FC236}">
                <a16:creationId xmlns:a16="http://schemas.microsoft.com/office/drawing/2014/main" id="{C6699B10-0D5D-4B96-B9DF-B3CFFE6E0933}"/>
              </a:ext>
            </a:extLst>
          </p:cNvPr>
          <p:cNvPicPr>
            <a:picLocks noChangeAspect="1"/>
          </p:cNvPicPr>
          <p:nvPr/>
        </p:nvPicPr>
        <p:blipFill>
          <a:blip r:embed="rId8">
            <a:duotone>
              <a:prstClr val="black"/>
              <a:schemeClr val="accent4">
                <a:tint val="45000"/>
                <a:satMod val="400000"/>
              </a:schemeClr>
            </a:duotone>
          </a:blip>
          <a:stretch>
            <a:fillRect/>
          </a:stretch>
        </p:blipFill>
        <p:spPr>
          <a:xfrm>
            <a:off x="8320888" y="5913470"/>
            <a:ext cx="220294" cy="223533"/>
          </a:xfrm>
          <a:prstGeom prst="rect">
            <a:avLst/>
          </a:prstGeom>
        </p:spPr>
      </p:pic>
      <p:pic>
        <p:nvPicPr>
          <p:cNvPr id="57" name="Kuva 56">
            <a:extLst>
              <a:ext uri="{FF2B5EF4-FFF2-40B4-BE49-F238E27FC236}">
                <a16:creationId xmlns:a16="http://schemas.microsoft.com/office/drawing/2014/main" id="{697699F9-FBAA-437F-AAD8-77ADA6CD8A88}"/>
              </a:ext>
            </a:extLst>
          </p:cNvPr>
          <p:cNvPicPr>
            <a:picLocks noChangeAspect="1"/>
          </p:cNvPicPr>
          <p:nvPr/>
        </p:nvPicPr>
        <p:blipFill>
          <a:blip r:embed="rId8">
            <a:duotone>
              <a:prstClr val="black"/>
              <a:schemeClr val="accent2">
                <a:tint val="45000"/>
                <a:satMod val="400000"/>
              </a:schemeClr>
            </a:duotone>
          </a:blip>
          <a:stretch>
            <a:fillRect/>
          </a:stretch>
        </p:blipFill>
        <p:spPr>
          <a:xfrm>
            <a:off x="8931944" y="6348422"/>
            <a:ext cx="219779" cy="223011"/>
          </a:xfrm>
          <a:prstGeom prst="rect">
            <a:avLst/>
          </a:prstGeom>
        </p:spPr>
      </p:pic>
      <p:pic>
        <p:nvPicPr>
          <p:cNvPr id="58" name="kaivos.png" descr="/Users/avalonhki4/Desktop/Mikalle Digipolis/kaivos.png">
            <a:extLst>
              <a:ext uri="{FF2B5EF4-FFF2-40B4-BE49-F238E27FC236}">
                <a16:creationId xmlns:a16="http://schemas.microsoft.com/office/drawing/2014/main" id="{3EE3BFF5-2DA4-4FD0-A7C4-2D76861C897A}"/>
              </a:ext>
            </a:extLst>
          </p:cNvPr>
          <p:cNvPicPr>
            <a:picLocks noChangeAspect="1"/>
          </p:cNvPicPr>
          <p:nvPr/>
        </p:nvPicPr>
        <p:blipFill>
          <a:blip r:embed="rId5" r:link="rId6"/>
          <a:stretch>
            <a:fillRect/>
          </a:stretch>
        </p:blipFill>
        <p:spPr>
          <a:xfrm>
            <a:off x="8497231" y="6276138"/>
            <a:ext cx="222910" cy="222910"/>
          </a:xfrm>
          <a:prstGeom prst="rect">
            <a:avLst/>
          </a:prstGeom>
        </p:spPr>
      </p:pic>
      <p:pic>
        <p:nvPicPr>
          <p:cNvPr id="59" name="kaivos.png" descr="/Users/avalonhki4/Desktop/Mikalle Digipolis/kaivos.png">
            <a:extLst>
              <a:ext uri="{FF2B5EF4-FFF2-40B4-BE49-F238E27FC236}">
                <a16:creationId xmlns:a16="http://schemas.microsoft.com/office/drawing/2014/main" id="{11520404-D7F3-41FC-98C7-E2343DE1CCB5}"/>
              </a:ext>
            </a:extLst>
          </p:cNvPr>
          <p:cNvPicPr>
            <a:picLocks noChangeAspect="1"/>
          </p:cNvPicPr>
          <p:nvPr/>
        </p:nvPicPr>
        <p:blipFill>
          <a:blip r:embed="rId5" r:link="rId6"/>
          <a:stretch>
            <a:fillRect/>
          </a:stretch>
        </p:blipFill>
        <p:spPr>
          <a:xfrm>
            <a:off x="8705439" y="6360795"/>
            <a:ext cx="222910" cy="222910"/>
          </a:xfrm>
          <a:prstGeom prst="rect">
            <a:avLst/>
          </a:prstGeom>
        </p:spPr>
      </p:pic>
      <p:pic>
        <p:nvPicPr>
          <p:cNvPr id="60" name="kaivos.png" descr="/Users/avalonhki4/Desktop/Mikalle Digipolis/kaivos.png">
            <a:extLst>
              <a:ext uri="{FF2B5EF4-FFF2-40B4-BE49-F238E27FC236}">
                <a16:creationId xmlns:a16="http://schemas.microsoft.com/office/drawing/2014/main" id="{1DB383EE-C02D-43B5-A943-6E5FA54B5E08}"/>
              </a:ext>
            </a:extLst>
          </p:cNvPr>
          <p:cNvPicPr>
            <a:picLocks noChangeAspect="1"/>
          </p:cNvPicPr>
          <p:nvPr/>
        </p:nvPicPr>
        <p:blipFill>
          <a:blip r:embed="rId5" r:link="rId6"/>
          <a:stretch>
            <a:fillRect/>
          </a:stretch>
        </p:blipFill>
        <p:spPr>
          <a:xfrm>
            <a:off x="8780545" y="5802084"/>
            <a:ext cx="222910" cy="222910"/>
          </a:xfrm>
          <a:prstGeom prst="rect">
            <a:avLst/>
          </a:prstGeom>
        </p:spPr>
      </p:pic>
      <p:pic>
        <p:nvPicPr>
          <p:cNvPr id="61" name="kaivos.png" descr="/Users/avalonhki4/Desktop/Mikalle Digipolis/kaivos.png">
            <a:extLst>
              <a:ext uri="{FF2B5EF4-FFF2-40B4-BE49-F238E27FC236}">
                <a16:creationId xmlns:a16="http://schemas.microsoft.com/office/drawing/2014/main" id="{E65C8AB5-CC4E-4F08-96C6-62F07526ADF8}"/>
              </a:ext>
            </a:extLst>
          </p:cNvPr>
          <p:cNvPicPr>
            <a:picLocks noChangeAspect="1"/>
          </p:cNvPicPr>
          <p:nvPr/>
        </p:nvPicPr>
        <p:blipFill>
          <a:blip r:embed="rId5" r:link="rId6"/>
          <a:stretch>
            <a:fillRect/>
          </a:stretch>
        </p:blipFill>
        <p:spPr>
          <a:xfrm>
            <a:off x="8979386" y="5690169"/>
            <a:ext cx="222910" cy="222910"/>
          </a:xfrm>
          <a:prstGeom prst="rect">
            <a:avLst/>
          </a:prstGeom>
        </p:spPr>
      </p:pic>
      <p:pic>
        <p:nvPicPr>
          <p:cNvPr id="62" name="kaivos.png" descr="/Users/avalonhki4/Desktop/Mikalle Digipolis/kaivos.png">
            <a:extLst>
              <a:ext uri="{FF2B5EF4-FFF2-40B4-BE49-F238E27FC236}">
                <a16:creationId xmlns:a16="http://schemas.microsoft.com/office/drawing/2014/main" id="{F22B2F84-5D17-48EF-87ED-42CEC827881B}"/>
              </a:ext>
            </a:extLst>
          </p:cNvPr>
          <p:cNvPicPr>
            <a:picLocks noChangeAspect="1"/>
          </p:cNvPicPr>
          <p:nvPr/>
        </p:nvPicPr>
        <p:blipFill>
          <a:blip r:embed="rId3" r:link="rId4">
            <a:duotone>
              <a:prstClr val="black"/>
              <a:srgbClr val="FFFF00">
                <a:tint val="45000"/>
                <a:satMod val="400000"/>
              </a:srgbClr>
            </a:duotone>
          </a:blip>
          <a:srcRect/>
          <a:stretch>
            <a:fillRect/>
          </a:stretch>
        </p:blipFill>
        <p:spPr>
          <a:xfrm>
            <a:off x="9457684" y="3824571"/>
            <a:ext cx="222910" cy="222910"/>
          </a:xfrm>
          <a:prstGeom prst="rect">
            <a:avLst/>
          </a:prstGeom>
        </p:spPr>
      </p:pic>
      <p:pic>
        <p:nvPicPr>
          <p:cNvPr id="63" name="Kuva 62">
            <a:extLst>
              <a:ext uri="{FF2B5EF4-FFF2-40B4-BE49-F238E27FC236}">
                <a16:creationId xmlns:a16="http://schemas.microsoft.com/office/drawing/2014/main" id="{A05DCC2B-979F-4F0A-BBEF-8F1206D167BA}"/>
              </a:ext>
            </a:extLst>
          </p:cNvPr>
          <p:cNvPicPr>
            <a:picLocks noChangeAspect="1"/>
          </p:cNvPicPr>
          <p:nvPr/>
        </p:nvPicPr>
        <p:blipFill>
          <a:blip r:embed="rId7"/>
          <a:stretch>
            <a:fillRect/>
          </a:stretch>
        </p:blipFill>
        <p:spPr>
          <a:xfrm>
            <a:off x="9860631" y="4914402"/>
            <a:ext cx="213202" cy="213202"/>
          </a:xfrm>
          <a:prstGeom prst="rect">
            <a:avLst/>
          </a:prstGeom>
        </p:spPr>
      </p:pic>
      <p:pic>
        <p:nvPicPr>
          <p:cNvPr id="64" name="kaivos.png" descr="/Users/avalonhki4/Desktop/Mikalle Digipolis/kaivos.png">
            <a:extLst>
              <a:ext uri="{FF2B5EF4-FFF2-40B4-BE49-F238E27FC236}">
                <a16:creationId xmlns:a16="http://schemas.microsoft.com/office/drawing/2014/main" id="{58F35F19-39A6-4F76-ACB2-8F3EBB936425}"/>
              </a:ext>
            </a:extLst>
          </p:cNvPr>
          <p:cNvPicPr>
            <a:picLocks noChangeAspect="1"/>
          </p:cNvPicPr>
          <p:nvPr/>
        </p:nvPicPr>
        <p:blipFill>
          <a:blip r:embed="rId5" r:link="rId6"/>
          <a:stretch>
            <a:fillRect/>
          </a:stretch>
        </p:blipFill>
        <p:spPr>
          <a:xfrm>
            <a:off x="9629616" y="4825950"/>
            <a:ext cx="222910" cy="222910"/>
          </a:xfrm>
          <a:prstGeom prst="rect">
            <a:avLst/>
          </a:prstGeom>
        </p:spPr>
      </p:pic>
      <p:pic>
        <p:nvPicPr>
          <p:cNvPr id="65" name="kaivos.png" descr="/Users/avalonhki4/Desktop/Mikalle Digipolis/kaivos.png">
            <a:extLst>
              <a:ext uri="{FF2B5EF4-FFF2-40B4-BE49-F238E27FC236}">
                <a16:creationId xmlns:a16="http://schemas.microsoft.com/office/drawing/2014/main" id="{53C98FF9-63BE-4EBD-8701-BA7596799B0B}"/>
              </a:ext>
            </a:extLst>
          </p:cNvPr>
          <p:cNvPicPr>
            <a:picLocks noChangeAspect="1"/>
          </p:cNvPicPr>
          <p:nvPr/>
        </p:nvPicPr>
        <p:blipFill>
          <a:blip r:embed="rId3" r:link="rId4">
            <a:duotone>
              <a:schemeClr val="accent1">
                <a:shade val="45000"/>
                <a:satMod val="135000"/>
              </a:schemeClr>
              <a:prstClr val="white"/>
            </a:duotone>
          </a:blip>
          <a:srcRect/>
          <a:stretch>
            <a:fillRect/>
          </a:stretch>
        </p:blipFill>
        <p:spPr>
          <a:xfrm>
            <a:off x="10276813" y="4752339"/>
            <a:ext cx="222910" cy="222910"/>
          </a:xfrm>
          <a:prstGeom prst="rect">
            <a:avLst/>
          </a:prstGeom>
        </p:spPr>
      </p:pic>
      <p:pic>
        <p:nvPicPr>
          <p:cNvPr id="66" name="kaivos.png" descr="/Users/avalonhki4/Desktop/Mikalle Digipolis/kaivos.png">
            <a:extLst>
              <a:ext uri="{FF2B5EF4-FFF2-40B4-BE49-F238E27FC236}">
                <a16:creationId xmlns:a16="http://schemas.microsoft.com/office/drawing/2014/main" id="{5328075B-7ED4-4813-A252-E4F14BACCF02}"/>
              </a:ext>
            </a:extLst>
          </p:cNvPr>
          <p:cNvPicPr>
            <a:picLocks noChangeAspect="1"/>
          </p:cNvPicPr>
          <p:nvPr/>
        </p:nvPicPr>
        <p:blipFill>
          <a:blip r:embed="rId3" r:link="rId4">
            <a:duotone>
              <a:schemeClr val="accent1">
                <a:shade val="45000"/>
                <a:satMod val="135000"/>
              </a:schemeClr>
              <a:prstClr val="white"/>
            </a:duotone>
          </a:blip>
          <a:srcRect/>
          <a:stretch>
            <a:fillRect/>
          </a:stretch>
        </p:blipFill>
        <p:spPr>
          <a:xfrm>
            <a:off x="8407281" y="4409283"/>
            <a:ext cx="222910" cy="222910"/>
          </a:xfrm>
          <a:prstGeom prst="rect">
            <a:avLst/>
          </a:prstGeom>
        </p:spPr>
      </p:pic>
      <p:pic>
        <p:nvPicPr>
          <p:cNvPr id="67" name="kaivos.png" descr="/Users/avalonhki4/Desktop/Mikalle Digipolis/kaivos.png">
            <a:extLst>
              <a:ext uri="{FF2B5EF4-FFF2-40B4-BE49-F238E27FC236}">
                <a16:creationId xmlns:a16="http://schemas.microsoft.com/office/drawing/2014/main" id="{F0871E1C-C996-41CC-B29D-B8CF7C1F6714}"/>
              </a:ext>
            </a:extLst>
          </p:cNvPr>
          <p:cNvPicPr>
            <a:picLocks noChangeAspect="1"/>
          </p:cNvPicPr>
          <p:nvPr/>
        </p:nvPicPr>
        <p:blipFill>
          <a:blip r:embed="rId3" r:link="rId4"/>
          <a:srcRect/>
          <a:stretch>
            <a:fillRect/>
          </a:stretch>
        </p:blipFill>
        <p:spPr>
          <a:xfrm>
            <a:off x="9265945" y="4230138"/>
            <a:ext cx="222910" cy="222910"/>
          </a:xfrm>
          <a:prstGeom prst="rect">
            <a:avLst/>
          </a:prstGeom>
        </p:spPr>
      </p:pic>
      <p:pic>
        <p:nvPicPr>
          <p:cNvPr id="68" name="kaivos.png" descr="/Users/avalonhki4/Desktop/Mikalle Digipolis/kaivos.png">
            <a:extLst>
              <a:ext uri="{FF2B5EF4-FFF2-40B4-BE49-F238E27FC236}">
                <a16:creationId xmlns:a16="http://schemas.microsoft.com/office/drawing/2014/main" id="{530D016C-5F3C-4FD3-B21C-E6036741C0EE}"/>
              </a:ext>
            </a:extLst>
          </p:cNvPr>
          <p:cNvPicPr>
            <a:picLocks noChangeAspect="1"/>
          </p:cNvPicPr>
          <p:nvPr/>
        </p:nvPicPr>
        <p:blipFill>
          <a:blip r:embed="rId3" r:link="rId4"/>
          <a:srcRect/>
          <a:stretch>
            <a:fillRect/>
          </a:stretch>
        </p:blipFill>
        <p:spPr>
          <a:xfrm>
            <a:off x="8892000" y="4039872"/>
            <a:ext cx="222910" cy="222910"/>
          </a:xfrm>
          <a:prstGeom prst="rect">
            <a:avLst/>
          </a:prstGeom>
        </p:spPr>
      </p:pic>
      <p:pic>
        <p:nvPicPr>
          <p:cNvPr id="69" name="kaivos.png" descr="/Users/avalonhki4/Desktop/Mikalle Digipolis/kaivos.png">
            <a:extLst>
              <a:ext uri="{FF2B5EF4-FFF2-40B4-BE49-F238E27FC236}">
                <a16:creationId xmlns:a16="http://schemas.microsoft.com/office/drawing/2014/main" id="{4587063D-87E8-458C-B3F9-41AE708FA564}"/>
              </a:ext>
            </a:extLst>
          </p:cNvPr>
          <p:cNvPicPr>
            <a:picLocks noChangeAspect="1"/>
          </p:cNvPicPr>
          <p:nvPr/>
        </p:nvPicPr>
        <p:blipFill>
          <a:blip r:embed="rId3" r:link="rId4"/>
          <a:srcRect/>
          <a:stretch>
            <a:fillRect/>
          </a:stretch>
        </p:blipFill>
        <p:spPr>
          <a:xfrm>
            <a:off x="9530000" y="4182654"/>
            <a:ext cx="222910" cy="222910"/>
          </a:xfrm>
          <a:prstGeom prst="rect">
            <a:avLst/>
          </a:prstGeom>
        </p:spPr>
      </p:pic>
      <p:pic>
        <p:nvPicPr>
          <p:cNvPr id="70" name="Kuva 69">
            <a:extLst>
              <a:ext uri="{FF2B5EF4-FFF2-40B4-BE49-F238E27FC236}">
                <a16:creationId xmlns:a16="http://schemas.microsoft.com/office/drawing/2014/main" id="{E31E7465-458C-4DC0-BEB0-B1F4B966CB46}"/>
              </a:ext>
            </a:extLst>
          </p:cNvPr>
          <p:cNvPicPr>
            <a:picLocks noChangeAspect="1"/>
          </p:cNvPicPr>
          <p:nvPr/>
        </p:nvPicPr>
        <p:blipFill>
          <a:blip r:embed="rId7"/>
          <a:stretch>
            <a:fillRect/>
          </a:stretch>
        </p:blipFill>
        <p:spPr>
          <a:xfrm>
            <a:off x="6136892" y="5692288"/>
            <a:ext cx="210188" cy="210188"/>
          </a:xfrm>
          <a:prstGeom prst="rect">
            <a:avLst/>
          </a:prstGeom>
        </p:spPr>
      </p:pic>
      <p:pic>
        <p:nvPicPr>
          <p:cNvPr id="71" name="Kuva 70">
            <a:extLst>
              <a:ext uri="{FF2B5EF4-FFF2-40B4-BE49-F238E27FC236}">
                <a16:creationId xmlns:a16="http://schemas.microsoft.com/office/drawing/2014/main" id="{45F92892-59DE-4518-8A10-80BF6111828C}"/>
              </a:ext>
            </a:extLst>
          </p:cNvPr>
          <p:cNvPicPr>
            <a:picLocks noChangeAspect="1"/>
          </p:cNvPicPr>
          <p:nvPr/>
        </p:nvPicPr>
        <p:blipFill>
          <a:blip r:embed="rId9"/>
          <a:stretch>
            <a:fillRect/>
          </a:stretch>
        </p:blipFill>
        <p:spPr>
          <a:xfrm>
            <a:off x="5877100" y="5690843"/>
            <a:ext cx="213081" cy="213081"/>
          </a:xfrm>
          <a:prstGeom prst="rect">
            <a:avLst/>
          </a:prstGeom>
        </p:spPr>
      </p:pic>
      <p:pic>
        <p:nvPicPr>
          <p:cNvPr id="72" name="Kuva 71">
            <a:extLst>
              <a:ext uri="{FF2B5EF4-FFF2-40B4-BE49-F238E27FC236}">
                <a16:creationId xmlns:a16="http://schemas.microsoft.com/office/drawing/2014/main" id="{56A62DB1-6641-4F70-B18E-1D62DE42FE85}"/>
              </a:ext>
            </a:extLst>
          </p:cNvPr>
          <p:cNvPicPr>
            <a:picLocks noChangeAspect="1"/>
          </p:cNvPicPr>
          <p:nvPr/>
        </p:nvPicPr>
        <p:blipFill>
          <a:blip r:embed="rId10"/>
          <a:stretch>
            <a:fillRect/>
          </a:stretch>
        </p:blipFill>
        <p:spPr>
          <a:xfrm>
            <a:off x="5876986" y="6004358"/>
            <a:ext cx="213276" cy="213276"/>
          </a:xfrm>
          <a:prstGeom prst="rect">
            <a:avLst/>
          </a:prstGeom>
        </p:spPr>
      </p:pic>
      <p:sp>
        <p:nvSpPr>
          <p:cNvPr id="73" name="Tekstikehys 53">
            <a:extLst>
              <a:ext uri="{FF2B5EF4-FFF2-40B4-BE49-F238E27FC236}">
                <a16:creationId xmlns:a16="http://schemas.microsoft.com/office/drawing/2014/main" id="{AE941396-6E0A-4BBD-AA02-9743FB948A83}"/>
              </a:ext>
            </a:extLst>
          </p:cNvPr>
          <p:cNvSpPr txBox="1">
            <a:spLocks noChangeArrowheads="1"/>
          </p:cNvSpPr>
          <p:nvPr/>
        </p:nvSpPr>
        <p:spPr bwMode="auto">
          <a:xfrm>
            <a:off x="6375047" y="4947782"/>
            <a:ext cx="1683496" cy="276999"/>
          </a:xfrm>
          <a:prstGeom prst="rect">
            <a:avLst/>
          </a:prstGeom>
          <a:noFill/>
          <a:ln w="9525">
            <a:noFill/>
            <a:miter lim="800000"/>
            <a:headEnd/>
            <a:tailEnd/>
          </a:ln>
        </p:spPr>
        <p:txBody>
          <a:bodyPr wrap="square" anchor="ctr">
            <a:spAutoFit/>
          </a:bodyPr>
          <a:lstStyle/>
          <a:p>
            <a:pPr defTabSz="457200">
              <a:defRPr/>
            </a:pPr>
            <a:r>
              <a:rPr lang="fi-FI" sz="1200" b="1" dirty="0" err="1">
                <a:solidFill>
                  <a:prstClr val="black"/>
                </a:solidFill>
                <a:ea typeface="MS PGothic" pitchFamily="34" charset="-128"/>
              </a:rPr>
              <a:t>Production</a:t>
            </a:r>
            <a:r>
              <a:rPr lang="fi-FI" sz="1200" b="1" dirty="0">
                <a:solidFill>
                  <a:prstClr val="black"/>
                </a:solidFill>
                <a:ea typeface="MS PGothic" pitchFamily="34" charset="-128"/>
              </a:rPr>
              <a:t> </a:t>
            </a:r>
            <a:r>
              <a:rPr lang="fi-FI" sz="1200" b="1" dirty="0" err="1">
                <a:solidFill>
                  <a:prstClr val="black"/>
                </a:solidFill>
                <a:ea typeface="MS PGothic" pitchFamily="34" charset="-128"/>
              </a:rPr>
              <a:t>sites</a:t>
            </a:r>
            <a:endParaRPr lang="fi-FI" sz="1200" b="1" dirty="0">
              <a:solidFill>
                <a:prstClr val="black"/>
              </a:solidFill>
              <a:ea typeface="MS PGothic" pitchFamily="34" charset="-128"/>
            </a:endParaRPr>
          </a:p>
        </p:txBody>
      </p:sp>
      <p:sp>
        <p:nvSpPr>
          <p:cNvPr id="74" name="Tekstikehys 53">
            <a:extLst>
              <a:ext uri="{FF2B5EF4-FFF2-40B4-BE49-F238E27FC236}">
                <a16:creationId xmlns:a16="http://schemas.microsoft.com/office/drawing/2014/main" id="{921EC89C-376F-4E54-9FA2-737E212EB922}"/>
              </a:ext>
            </a:extLst>
          </p:cNvPr>
          <p:cNvSpPr txBox="1">
            <a:spLocks noChangeArrowheads="1"/>
          </p:cNvSpPr>
          <p:nvPr/>
        </p:nvSpPr>
        <p:spPr bwMode="auto">
          <a:xfrm>
            <a:off x="6361667" y="5655469"/>
            <a:ext cx="1683496" cy="276999"/>
          </a:xfrm>
          <a:prstGeom prst="rect">
            <a:avLst/>
          </a:prstGeom>
          <a:noFill/>
          <a:ln w="9525">
            <a:noFill/>
            <a:miter lim="800000"/>
            <a:headEnd/>
            <a:tailEnd/>
          </a:ln>
        </p:spPr>
        <p:txBody>
          <a:bodyPr wrap="square" anchor="ctr">
            <a:spAutoFit/>
          </a:bodyPr>
          <a:lstStyle/>
          <a:p>
            <a:pPr defTabSz="457200">
              <a:defRPr/>
            </a:pPr>
            <a:r>
              <a:rPr lang="fi-FI" sz="1200" b="1" dirty="0" err="1">
                <a:solidFill>
                  <a:prstClr val="black"/>
                </a:solidFill>
                <a:ea typeface="MS PGothic" pitchFamily="34" charset="-128"/>
              </a:rPr>
              <a:t>Planned</a:t>
            </a:r>
            <a:r>
              <a:rPr lang="fi-FI" sz="1200" b="1" dirty="0">
                <a:solidFill>
                  <a:prstClr val="black"/>
                </a:solidFill>
                <a:ea typeface="MS PGothic" pitchFamily="34" charset="-128"/>
              </a:rPr>
              <a:t> </a:t>
            </a:r>
            <a:r>
              <a:rPr lang="fi-FI" sz="1200" b="1" dirty="0" err="1">
                <a:solidFill>
                  <a:prstClr val="black"/>
                </a:solidFill>
                <a:ea typeface="MS PGothic" pitchFamily="34" charset="-128"/>
              </a:rPr>
              <a:t>investments</a:t>
            </a:r>
            <a:endParaRPr lang="fi-FI" sz="1200" b="1" dirty="0">
              <a:solidFill>
                <a:prstClr val="black"/>
              </a:solidFill>
              <a:ea typeface="MS PGothic" pitchFamily="34" charset="-128"/>
            </a:endParaRPr>
          </a:p>
        </p:txBody>
      </p:sp>
      <p:sp>
        <p:nvSpPr>
          <p:cNvPr id="75" name="Tekstikehys 53">
            <a:extLst>
              <a:ext uri="{FF2B5EF4-FFF2-40B4-BE49-F238E27FC236}">
                <a16:creationId xmlns:a16="http://schemas.microsoft.com/office/drawing/2014/main" id="{94EB9C51-94E3-4DF7-AC7B-4EB8B4B7BAD1}"/>
              </a:ext>
            </a:extLst>
          </p:cNvPr>
          <p:cNvSpPr txBox="1">
            <a:spLocks noChangeArrowheads="1"/>
          </p:cNvSpPr>
          <p:nvPr/>
        </p:nvSpPr>
        <p:spPr bwMode="auto">
          <a:xfrm>
            <a:off x="6361667" y="5955901"/>
            <a:ext cx="1683496" cy="461665"/>
          </a:xfrm>
          <a:prstGeom prst="rect">
            <a:avLst/>
          </a:prstGeom>
          <a:noFill/>
          <a:ln w="9525">
            <a:noFill/>
            <a:miter lim="800000"/>
            <a:headEnd/>
            <a:tailEnd/>
          </a:ln>
        </p:spPr>
        <p:txBody>
          <a:bodyPr wrap="square" anchor="t">
            <a:spAutoFit/>
          </a:bodyPr>
          <a:lstStyle/>
          <a:p>
            <a:pPr defTabSz="457200">
              <a:defRPr/>
            </a:pPr>
            <a:r>
              <a:rPr lang="fi-FI" sz="1200" b="1" dirty="0">
                <a:solidFill>
                  <a:prstClr val="black"/>
                </a:solidFill>
                <a:ea typeface="MS PGothic" pitchFamily="34" charset="-128"/>
              </a:rPr>
              <a:t>World </a:t>
            </a:r>
            <a:r>
              <a:rPr lang="fi-FI" sz="1200" b="1" dirty="0" err="1">
                <a:solidFill>
                  <a:prstClr val="black"/>
                </a:solidFill>
                <a:ea typeface="MS PGothic" pitchFamily="34" charset="-128"/>
              </a:rPr>
              <a:t>class</a:t>
            </a:r>
            <a:r>
              <a:rPr lang="fi-FI" sz="1200" b="1" dirty="0">
                <a:solidFill>
                  <a:prstClr val="black"/>
                </a:solidFill>
                <a:ea typeface="MS PGothic" pitchFamily="34" charset="-128"/>
              </a:rPr>
              <a:t> </a:t>
            </a:r>
            <a:r>
              <a:rPr lang="fi-FI" sz="1200" b="1" dirty="0" err="1">
                <a:solidFill>
                  <a:prstClr val="black"/>
                </a:solidFill>
                <a:ea typeface="MS PGothic" pitchFamily="34" charset="-128"/>
              </a:rPr>
              <a:t>exploration</a:t>
            </a:r>
            <a:endParaRPr lang="fi-FI" sz="1200" b="1" dirty="0">
              <a:solidFill>
                <a:prstClr val="black"/>
              </a:solidFill>
              <a:ea typeface="MS PGothic" pitchFamily="34" charset="-128"/>
            </a:endParaRPr>
          </a:p>
          <a:p>
            <a:pPr defTabSz="457200">
              <a:defRPr/>
            </a:pPr>
            <a:r>
              <a:rPr lang="fi-FI" sz="1200" b="1" dirty="0" err="1">
                <a:solidFill>
                  <a:prstClr val="black"/>
                </a:solidFill>
                <a:ea typeface="MS PGothic" pitchFamily="34" charset="-128"/>
              </a:rPr>
              <a:t>projects</a:t>
            </a:r>
            <a:endParaRPr lang="fi-FI" sz="1200" b="1" dirty="0">
              <a:solidFill>
                <a:prstClr val="black"/>
              </a:solidFill>
              <a:ea typeface="MS PGothic" pitchFamily="34" charset="-128"/>
            </a:endParaRPr>
          </a:p>
        </p:txBody>
      </p:sp>
      <p:pic>
        <p:nvPicPr>
          <p:cNvPr id="76" name="Kuva 75">
            <a:extLst>
              <a:ext uri="{FF2B5EF4-FFF2-40B4-BE49-F238E27FC236}">
                <a16:creationId xmlns:a16="http://schemas.microsoft.com/office/drawing/2014/main" id="{FC338F32-6B0B-4D6D-AB7D-B28AD5631F19}"/>
              </a:ext>
            </a:extLst>
          </p:cNvPr>
          <p:cNvPicPr>
            <a:picLocks noChangeAspect="1"/>
          </p:cNvPicPr>
          <p:nvPr/>
        </p:nvPicPr>
        <p:blipFill>
          <a:blip r:embed="rId11">
            <a:duotone>
              <a:schemeClr val="accent6">
                <a:shade val="45000"/>
                <a:satMod val="135000"/>
              </a:schemeClr>
              <a:prstClr val="white"/>
            </a:duotone>
          </a:blip>
          <a:stretch>
            <a:fillRect/>
          </a:stretch>
        </p:blipFill>
        <p:spPr>
          <a:xfrm>
            <a:off x="5877002" y="5347778"/>
            <a:ext cx="213277" cy="213277"/>
          </a:xfrm>
          <a:prstGeom prst="rect">
            <a:avLst/>
          </a:prstGeom>
          <a:ln>
            <a:noFill/>
          </a:ln>
        </p:spPr>
      </p:pic>
      <p:pic>
        <p:nvPicPr>
          <p:cNvPr id="77" name="Kuva 76">
            <a:extLst>
              <a:ext uri="{FF2B5EF4-FFF2-40B4-BE49-F238E27FC236}">
                <a16:creationId xmlns:a16="http://schemas.microsoft.com/office/drawing/2014/main" id="{7C062955-AFF4-4A8E-8DF7-914C6A65869F}"/>
              </a:ext>
            </a:extLst>
          </p:cNvPr>
          <p:cNvPicPr>
            <a:picLocks noChangeAspect="1"/>
          </p:cNvPicPr>
          <p:nvPr/>
        </p:nvPicPr>
        <p:blipFill>
          <a:blip r:embed="rId8">
            <a:duotone>
              <a:schemeClr val="accent6">
                <a:shade val="45000"/>
                <a:satMod val="135000"/>
              </a:schemeClr>
              <a:prstClr val="white"/>
            </a:duotone>
          </a:blip>
          <a:stretch>
            <a:fillRect/>
          </a:stretch>
        </p:blipFill>
        <p:spPr>
          <a:xfrm>
            <a:off x="6136892" y="5347771"/>
            <a:ext cx="210188" cy="213278"/>
          </a:xfrm>
          <a:prstGeom prst="rect">
            <a:avLst/>
          </a:prstGeom>
        </p:spPr>
      </p:pic>
      <p:sp>
        <p:nvSpPr>
          <p:cNvPr id="78" name="Tekstikehys 53">
            <a:extLst>
              <a:ext uri="{FF2B5EF4-FFF2-40B4-BE49-F238E27FC236}">
                <a16:creationId xmlns:a16="http://schemas.microsoft.com/office/drawing/2014/main" id="{AADD6EF0-618B-48EE-96B4-1CF834072EB5}"/>
              </a:ext>
            </a:extLst>
          </p:cNvPr>
          <p:cNvSpPr txBox="1">
            <a:spLocks noChangeArrowheads="1"/>
          </p:cNvSpPr>
          <p:nvPr/>
        </p:nvSpPr>
        <p:spPr bwMode="auto">
          <a:xfrm>
            <a:off x="6371466" y="5310314"/>
            <a:ext cx="1683496" cy="276999"/>
          </a:xfrm>
          <a:prstGeom prst="rect">
            <a:avLst/>
          </a:prstGeom>
          <a:noFill/>
          <a:ln w="9525">
            <a:noFill/>
            <a:miter lim="800000"/>
            <a:headEnd/>
            <a:tailEnd/>
          </a:ln>
        </p:spPr>
        <p:txBody>
          <a:bodyPr wrap="square" anchor="ctr">
            <a:spAutoFit/>
          </a:bodyPr>
          <a:lstStyle/>
          <a:p>
            <a:pPr defTabSz="457200">
              <a:defRPr/>
            </a:pPr>
            <a:r>
              <a:rPr lang="fi-FI" sz="1200" b="1" dirty="0" err="1">
                <a:solidFill>
                  <a:prstClr val="black"/>
                </a:solidFill>
                <a:ea typeface="MS PGothic" pitchFamily="34" charset="-128"/>
              </a:rPr>
              <a:t>Under</a:t>
            </a:r>
            <a:r>
              <a:rPr lang="fi-FI" sz="1200" b="1" dirty="0">
                <a:solidFill>
                  <a:prstClr val="black"/>
                </a:solidFill>
                <a:ea typeface="MS PGothic" pitchFamily="34" charset="-128"/>
              </a:rPr>
              <a:t> </a:t>
            </a:r>
            <a:r>
              <a:rPr lang="fi-FI" sz="1200" b="1" dirty="0" err="1">
                <a:solidFill>
                  <a:prstClr val="black"/>
                </a:solidFill>
                <a:ea typeface="MS PGothic" pitchFamily="34" charset="-128"/>
              </a:rPr>
              <a:t>construction</a:t>
            </a:r>
            <a:endParaRPr lang="fi-FI" sz="1200" b="1" dirty="0">
              <a:solidFill>
                <a:prstClr val="black"/>
              </a:solidFill>
              <a:ea typeface="MS PGothic" pitchFamily="34" charset="-128"/>
            </a:endParaRPr>
          </a:p>
        </p:txBody>
      </p:sp>
      <p:pic>
        <p:nvPicPr>
          <p:cNvPr id="79" name="kaivos.png" descr="/Users/avalonhki4/Desktop/Mikalle Digipolis/kaivos.png">
            <a:extLst>
              <a:ext uri="{FF2B5EF4-FFF2-40B4-BE49-F238E27FC236}">
                <a16:creationId xmlns:a16="http://schemas.microsoft.com/office/drawing/2014/main" id="{CCC82C80-0553-4948-B25B-ADC0BA4D2A1A}"/>
              </a:ext>
            </a:extLst>
          </p:cNvPr>
          <p:cNvPicPr>
            <a:picLocks noChangeAspect="1"/>
          </p:cNvPicPr>
          <p:nvPr/>
        </p:nvPicPr>
        <p:blipFill>
          <a:blip r:embed="rId3" r:link="rId4"/>
          <a:srcRect/>
          <a:stretch>
            <a:fillRect/>
          </a:stretch>
        </p:blipFill>
        <p:spPr>
          <a:xfrm>
            <a:off x="5872169" y="4980339"/>
            <a:ext cx="222910" cy="222910"/>
          </a:xfrm>
          <a:prstGeom prst="rect">
            <a:avLst/>
          </a:prstGeom>
        </p:spPr>
      </p:pic>
      <p:pic>
        <p:nvPicPr>
          <p:cNvPr id="80" name="kaivos.png" descr="/Users/avalonhki4/Desktop/Mikalle Digipolis/kaivos.png">
            <a:extLst>
              <a:ext uri="{FF2B5EF4-FFF2-40B4-BE49-F238E27FC236}">
                <a16:creationId xmlns:a16="http://schemas.microsoft.com/office/drawing/2014/main" id="{952B6604-835D-46BE-A8AB-131104109D28}"/>
              </a:ext>
            </a:extLst>
          </p:cNvPr>
          <p:cNvPicPr>
            <a:picLocks noChangeAspect="1"/>
          </p:cNvPicPr>
          <p:nvPr/>
        </p:nvPicPr>
        <p:blipFill>
          <a:blip r:embed="rId5" r:link="rId6"/>
          <a:stretch>
            <a:fillRect/>
          </a:stretch>
        </p:blipFill>
        <p:spPr>
          <a:xfrm>
            <a:off x="6130531" y="4980339"/>
            <a:ext cx="222910" cy="222910"/>
          </a:xfrm>
          <a:prstGeom prst="rect">
            <a:avLst/>
          </a:prstGeom>
        </p:spPr>
      </p:pic>
      <p:pic>
        <p:nvPicPr>
          <p:cNvPr id="35" name="Kuva 34">
            <a:extLst>
              <a:ext uri="{FF2B5EF4-FFF2-40B4-BE49-F238E27FC236}">
                <a16:creationId xmlns:a16="http://schemas.microsoft.com/office/drawing/2014/main" id="{55EC5824-8E7F-4239-9F29-662C023D889C}"/>
              </a:ext>
            </a:extLst>
          </p:cNvPr>
          <p:cNvPicPr>
            <a:picLocks noChangeAspect="1"/>
          </p:cNvPicPr>
          <p:nvPr/>
        </p:nvPicPr>
        <p:blipFill>
          <a:blip r:embed="rId12"/>
          <a:stretch>
            <a:fillRect/>
          </a:stretch>
        </p:blipFill>
        <p:spPr>
          <a:xfrm>
            <a:off x="4689937" y="6087449"/>
            <a:ext cx="786452" cy="580694"/>
          </a:xfrm>
          <a:prstGeom prst="rect">
            <a:avLst/>
          </a:prstGeom>
        </p:spPr>
      </p:pic>
      <p:pic>
        <p:nvPicPr>
          <p:cNvPr id="36" name="Kuva 35">
            <a:extLst>
              <a:ext uri="{FF2B5EF4-FFF2-40B4-BE49-F238E27FC236}">
                <a16:creationId xmlns:a16="http://schemas.microsoft.com/office/drawing/2014/main" id="{BA21BFE5-98DF-4E34-A900-802F21FB33FF}"/>
              </a:ext>
            </a:extLst>
          </p:cNvPr>
          <p:cNvPicPr>
            <a:picLocks noChangeAspect="1"/>
          </p:cNvPicPr>
          <p:nvPr/>
        </p:nvPicPr>
        <p:blipFill>
          <a:blip r:embed="rId13"/>
          <a:stretch>
            <a:fillRect/>
          </a:stretch>
        </p:blipFill>
        <p:spPr>
          <a:xfrm>
            <a:off x="354505" y="6074713"/>
            <a:ext cx="1341846" cy="510279"/>
          </a:xfrm>
          <a:prstGeom prst="rect">
            <a:avLst/>
          </a:prstGeom>
        </p:spPr>
      </p:pic>
      <p:pic>
        <p:nvPicPr>
          <p:cNvPr id="37" name="Kuva 36">
            <a:extLst>
              <a:ext uri="{FF2B5EF4-FFF2-40B4-BE49-F238E27FC236}">
                <a16:creationId xmlns:a16="http://schemas.microsoft.com/office/drawing/2014/main" id="{3CA54883-6CA9-4EE9-8862-8E5BC46C60C7}"/>
              </a:ext>
            </a:extLst>
          </p:cNvPr>
          <p:cNvPicPr>
            <a:picLocks noChangeAspect="1"/>
          </p:cNvPicPr>
          <p:nvPr/>
        </p:nvPicPr>
        <p:blipFill>
          <a:blip r:embed="rId7"/>
          <a:stretch>
            <a:fillRect/>
          </a:stretch>
        </p:blipFill>
        <p:spPr>
          <a:xfrm>
            <a:off x="8545501" y="6186733"/>
            <a:ext cx="213202" cy="213202"/>
          </a:xfrm>
          <a:prstGeom prst="rect">
            <a:avLst/>
          </a:prstGeom>
        </p:spPr>
      </p:pic>
    </p:spTree>
    <p:extLst>
      <p:ext uri="{BB962C8B-B14F-4D97-AF65-F5344CB8AC3E}">
        <p14:creationId xmlns:p14="http://schemas.microsoft.com/office/powerpoint/2010/main" val="3671849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5AE3D5E-8978-440F-AB7B-D796C2316833}"/>
              </a:ext>
            </a:extLst>
          </p:cNvPr>
          <p:cNvSpPr>
            <a:spLocks noGrp="1"/>
          </p:cNvSpPr>
          <p:nvPr>
            <p:ph type="title"/>
          </p:nvPr>
        </p:nvSpPr>
        <p:spPr/>
        <p:txBody>
          <a:bodyPr/>
          <a:lstStyle/>
          <a:p>
            <a:r>
              <a:rPr lang="fi-FI" sz="1600" dirty="0">
                <a:effectLst>
                  <a:outerShdw blurRad="50800" dist="38100" dir="18900000" algn="bl" rotWithShape="0">
                    <a:prstClr val="black">
                      <a:alpha val="40000"/>
                    </a:prstClr>
                  </a:outerShdw>
                </a:effectLst>
                <a:latin typeface="Neuropol" pitchFamily="34" charset="0"/>
                <a:ea typeface="MS PGothic" pitchFamily="34" charset="-128"/>
              </a:rPr>
              <a:t>ARCTIC BUSINESS CONCEPT ABC</a:t>
            </a:r>
            <a:br>
              <a:rPr lang="fi-FI" sz="1600" dirty="0">
                <a:effectLst>
                  <a:outerShdw blurRad="50800" dist="38100" dir="18900000" algn="bl" rotWithShape="0">
                    <a:prstClr val="black">
                      <a:alpha val="40000"/>
                    </a:prstClr>
                  </a:outerShdw>
                </a:effectLst>
                <a:latin typeface="Neuropol" pitchFamily="34" charset="0"/>
                <a:ea typeface="MS PGothic" pitchFamily="34" charset="-128"/>
              </a:rPr>
            </a:br>
            <a:br>
              <a:rPr lang="en-GB" sz="2800" dirty="0"/>
            </a:br>
            <a:r>
              <a:rPr lang="en-GB" sz="2800" dirty="0"/>
              <a:t>Modern Cluster of Arctic industry – </a:t>
            </a:r>
            <a:br>
              <a:rPr lang="en-GB" sz="2800" dirty="0"/>
            </a:br>
            <a:r>
              <a:rPr lang="en-GB" sz="2800" dirty="0"/>
              <a:t>Sustainable utilisation of the arctic natural resources</a:t>
            </a:r>
            <a:endParaRPr lang="fi-FI" sz="2800" dirty="0"/>
          </a:p>
        </p:txBody>
      </p:sp>
      <p:sp>
        <p:nvSpPr>
          <p:cNvPr id="37" name="Sisällön paikkamerkki 5">
            <a:extLst>
              <a:ext uri="{FF2B5EF4-FFF2-40B4-BE49-F238E27FC236}">
                <a16:creationId xmlns:a16="http://schemas.microsoft.com/office/drawing/2014/main" id="{4754A524-D2F9-48FB-AE97-C82AF00D8CF0}"/>
              </a:ext>
            </a:extLst>
          </p:cNvPr>
          <p:cNvSpPr>
            <a:spLocks noGrp="1"/>
          </p:cNvSpPr>
          <p:nvPr>
            <p:ph sz="half" idx="1"/>
          </p:nvPr>
        </p:nvSpPr>
        <p:spPr>
          <a:xfrm>
            <a:off x="765976" y="2312588"/>
            <a:ext cx="5181600" cy="4351338"/>
          </a:xfrm>
        </p:spPr>
        <p:txBody>
          <a:bodyPr/>
          <a:lstStyle/>
          <a:p>
            <a:pPr marL="0" indent="0">
              <a:buNone/>
            </a:pPr>
            <a:r>
              <a:rPr lang="en-US" sz="2000" dirty="0"/>
              <a:t>Model region to demonstrate EC new wave cluster policy: </a:t>
            </a:r>
          </a:p>
          <a:p>
            <a:r>
              <a:rPr lang="en-US" sz="2000" dirty="0"/>
              <a:t>The region possesses the vast deposits of natural resources and pristine nature</a:t>
            </a:r>
          </a:p>
          <a:p>
            <a:r>
              <a:rPr lang="en-US" sz="2000" dirty="0"/>
              <a:t>Lapland has potential to become one of the leading regions in the world in the sustainable exploitation of natural resources</a:t>
            </a:r>
          </a:p>
          <a:p>
            <a:r>
              <a:rPr lang="en-US" sz="2000" dirty="0"/>
              <a:t>The region should focus on refining of Arctic natural resources in a socially and ecologically sustainable manner, combined with high value added generation from natural resources in the region</a:t>
            </a:r>
          </a:p>
          <a:p>
            <a:r>
              <a:rPr lang="en-US" sz="2000" dirty="0"/>
              <a:t>Focus on </a:t>
            </a:r>
            <a:r>
              <a:rPr lang="en-GB" altLang="en-US" sz="2000" dirty="0"/>
              <a:t>to maintain the balance in the sustainable development</a:t>
            </a:r>
            <a:endParaRPr lang="en-US" sz="2000" dirty="0"/>
          </a:p>
          <a:p>
            <a:endParaRPr lang="fi-FI" dirty="0"/>
          </a:p>
        </p:txBody>
      </p:sp>
      <p:pic>
        <p:nvPicPr>
          <p:cNvPr id="38" name="Kuva 37">
            <a:extLst>
              <a:ext uri="{FF2B5EF4-FFF2-40B4-BE49-F238E27FC236}">
                <a16:creationId xmlns:a16="http://schemas.microsoft.com/office/drawing/2014/main" id="{F16D50CF-8AD2-4E43-B362-92FAEF04C7DF}"/>
              </a:ext>
            </a:extLst>
          </p:cNvPr>
          <p:cNvPicPr>
            <a:picLocks noChangeAspect="1"/>
          </p:cNvPicPr>
          <p:nvPr/>
        </p:nvPicPr>
        <p:blipFill>
          <a:blip r:embed="rId2"/>
          <a:stretch>
            <a:fillRect/>
          </a:stretch>
        </p:blipFill>
        <p:spPr>
          <a:xfrm>
            <a:off x="6503506" y="2317432"/>
            <a:ext cx="3950494" cy="4540568"/>
          </a:xfrm>
          <a:prstGeom prst="rect">
            <a:avLst/>
          </a:prstGeom>
        </p:spPr>
      </p:pic>
    </p:spTree>
    <p:extLst>
      <p:ext uri="{BB962C8B-B14F-4D97-AF65-F5344CB8AC3E}">
        <p14:creationId xmlns:p14="http://schemas.microsoft.com/office/powerpoint/2010/main" val="15000410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Layoutpohjat">
  <a:themeElements>
    <a:clrScheme name="Custom 39">
      <a:dk1>
        <a:srgbClr val="000000"/>
      </a:dk1>
      <a:lt1>
        <a:srgbClr val="FFFFFF"/>
      </a:lt1>
      <a:dk2>
        <a:srgbClr val="D7D8D6"/>
      </a:dk2>
      <a:lt2>
        <a:srgbClr val="FFFFFF"/>
      </a:lt2>
      <a:accent1>
        <a:srgbClr val="4B8DCB"/>
      </a:accent1>
      <a:accent2>
        <a:srgbClr val="0DB14B"/>
      </a:accent2>
      <a:accent3>
        <a:srgbClr val="ED174F"/>
      </a:accent3>
      <a:accent4>
        <a:srgbClr val="FBD1DC"/>
      </a:accent4>
      <a:accent5>
        <a:srgbClr val="FDDD00"/>
      </a:accent5>
      <a:accent6>
        <a:srgbClr val="75CFEB"/>
      </a:accent6>
      <a:hlink>
        <a:srgbClr val="A6CE39"/>
      </a:hlink>
      <a:folHlink>
        <a:srgbClr val="FE8127"/>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laajakuvakalvopohja_16-9_EN.potx" id="{3BB03CFA-F812-4336-8784-2A4EFB057E00}" vid="{ABC521F4-BAEF-4F73-B167-87DA375EEB50}"/>
    </a:ext>
  </a:extLst>
</a:theme>
</file>

<file path=ppt/theme/theme7.xml><?xml version="1.0" encoding="utf-8"?>
<a:theme xmlns:a="http://schemas.openxmlformats.org/drawingml/2006/main" name="aalto_Chem_Tech">
  <a:themeElements>
    <a:clrScheme name="aalto_Chem_Tech 1">
      <a:dk1>
        <a:srgbClr val="000000"/>
      </a:dk1>
      <a:lt1>
        <a:srgbClr val="FFFFFF"/>
      </a:lt1>
      <a:dk2>
        <a:srgbClr val="6639B7"/>
      </a:dk2>
      <a:lt2>
        <a:srgbClr val="FECB00"/>
      </a:lt2>
      <a:accent1>
        <a:srgbClr val="009B3A"/>
      </a:accent1>
      <a:accent2>
        <a:srgbClr val="FF7900"/>
      </a:accent2>
      <a:accent3>
        <a:srgbClr val="FFFFFF"/>
      </a:accent3>
      <a:accent4>
        <a:srgbClr val="000000"/>
      </a:accent4>
      <a:accent5>
        <a:srgbClr val="AACBAE"/>
      </a:accent5>
      <a:accent6>
        <a:srgbClr val="E76D00"/>
      </a:accent6>
      <a:hlink>
        <a:srgbClr val="0065BD"/>
      </a:hlink>
      <a:folHlink>
        <a:srgbClr val="ED2939"/>
      </a:folHlink>
    </a:clrScheme>
    <a:fontScheme name="aalto_Chem_Tec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i-FI"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i-FI" sz="1800" b="0" i="0" u="none" strike="noStrike" cap="none" normalizeH="0" baseline="0">
            <a:ln>
              <a:noFill/>
            </a:ln>
            <a:solidFill>
              <a:schemeClr val="tx1"/>
            </a:solidFill>
            <a:effectLst/>
            <a:latin typeface="Arial" charset="0"/>
          </a:defRPr>
        </a:defPPr>
      </a:lstStyle>
    </a:lnDef>
  </a:objectDefaults>
  <a:extraClrSchemeLst>
    <a:extraClrScheme>
      <a:clrScheme name="aalto_Chem_Tech 1">
        <a:dk1>
          <a:srgbClr val="000000"/>
        </a:dk1>
        <a:lt1>
          <a:srgbClr val="FFFFFF"/>
        </a:lt1>
        <a:dk2>
          <a:srgbClr val="6639B7"/>
        </a:dk2>
        <a:lt2>
          <a:srgbClr val="FECB00"/>
        </a:lt2>
        <a:accent1>
          <a:srgbClr val="009B3A"/>
        </a:accent1>
        <a:accent2>
          <a:srgbClr val="FF7900"/>
        </a:accent2>
        <a:accent3>
          <a:srgbClr val="FFFFFF"/>
        </a:accent3>
        <a:accent4>
          <a:srgbClr val="000000"/>
        </a:accent4>
        <a:accent5>
          <a:srgbClr val="AACBAE"/>
        </a:accent5>
        <a:accent6>
          <a:srgbClr val="E76D00"/>
        </a:accent6>
        <a:hlink>
          <a:srgbClr val="0065BD"/>
        </a:hlink>
        <a:folHlink>
          <a:srgbClr val="ED293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6-9 skabelon UK 2010">
  <a:themeElements>
    <a:clrScheme name="Norden">
      <a:dk1>
        <a:srgbClr val="000000"/>
      </a:dk1>
      <a:lt1>
        <a:sysClr val="window" lastClr="FFFFFF"/>
      </a:lt1>
      <a:dk2>
        <a:srgbClr val="BCBDE2"/>
      </a:dk2>
      <a:lt2>
        <a:srgbClr val="FFF0BE"/>
      </a:lt2>
      <a:accent1>
        <a:srgbClr val="385988"/>
      </a:accent1>
      <a:accent2>
        <a:srgbClr val="006EB6"/>
      </a:accent2>
      <a:accent3>
        <a:srgbClr val="ADCFF1"/>
      </a:accent3>
      <a:accent4>
        <a:srgbClr val="F42941"/>
      </a:accent4>
      <a:accent5>
        <a:srgbClr val="FBA9B3"/>
      </a:accent5>
      <a:accent6>
        <a:srgbClr val="FDCF41"/>
      </a:accent6>
      <a:hlink>
        <a:srgbClr val="006EB6"/>
      </a:hlink>
      <a:folHlink>
        <a:srgbClr val="ADCFF1"/>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200" dirty="0" err="1">
            <a:solidFill>
              <a:srgbClr val="006EB6"/>
            </a:solidFill>
          </a:defRPr>
        </a:defPPr>
      </a:lstStyle>
    </a:txDef>
  </a:objectDefaults>
  <a:extraClrSchemeLst/>
  <a:extLst>
    <a:ext uri="{05A4C25C-085E-4340-85A3-A5531E510DB2}">
      <thm15:themeFamily xmlns:thm15="http://schemas.microsoft.com/office/thememl/2012/main" name="WCEF_skabelon.pptx [Read-Only]" id="{7A184CD8-A8AE-4E53-9649-132285DD4EBF}" vid="{8D5FA06D-6AD3-46C4-88FF-53CCD587BE04}"/>
    </a:ext>
  </a:extLst>
</a:theme>
</file>

<file path=docProps/app.xml><?xml version="1.0" encoding="utf-8"?>
<Properties xmlns="http://schemas.openxmlformats.org/officeDocument/2006/extended-properties" xmlns:vt="http://schemas.openxmlformats.org/officeDocument/2006/docPropsVTypes">
  <TotalTime>1261</TotalTime>
  <Words>1704</Words>
  <Application>Microsoft Office PowerPoint</Application>
  <PresentationFormat>Widescreen</PresentationFormat>
  <Paragraphs>261</Paragraphs>
  <Slides>22</Slides>
  <Notes>3</Notes>
  <HiddenSlides>0</HiddenSlides>
  <MMClips>0</MMClips>
  <ScaleCrop>false</ScaleCrop>
  <HeadingPairs>
    <vt:vector size="8" baseType="variant">
      <vt:variant>
        <vt:lpstr>Fonts Used</vt:lpstr>
      </vt:variant>
      <vt:variant>
        <vt:i4>17</vt:i4>
      </vt:variant>
      <vt:variant>
        <vt:lpstr>Theme</vt:lpstr>
      </vt:variant>
      <vt:variant>
        <vt:i4>11</vt:i4>
      </vt:variant>
      <vt:variant>
        <vt:lpstr>Embedded OLE Servers</vt:lpstr>
      </vt:variant>
      <vt:variant>
        <vt:i4>1</vt:i4>
      </vt:variant>
      <vt:variant>
        <vt:lpstr>Slide Titles</vt:lpstr>
      </vt:variant>
      <vt:variant>
        <vt:i4>22</vt:i4>
      </vt:variant>
    </vt:vector>
  </HeadingPairs>
  <TitlesOfParts>
    <vt:vector size="51" baseType="lpstr">
      <vt:lpstr>ＭＳ Ｐゴシック</vt:lpstr>
      <vt:lpstr>ＭＳ Ｐゴシック</vt:lpstr>
      <vt:lpstr>Aharoni</vt:lpstr>
      <vt:lpstr>Arial</vt:lpstr>
      <vt:lpstr>Arial Black</vt:lpstr>
      <vt:lpstr>Calibri</vt:lpstr>
      <vt:lpstr>Calibri Light</vt:lpstr>
      <vt:lpstr>Corbel</vt:lpstr>
      <vt:lpstr>Georgia</vt:lpstr>
      <vt:lpstr>Impact</vt:lpstr>
      <vt:lpstr>Lucida Grande</vt:lpstr>
      <vt:lpstr>Neuropol</vt:lpstr>
      <vt:lpstr>Open Sans</vt:lpstr>
      <vt:lpstr>Symbol</vt:lpstr>
      <vt:lpstr>Tahoma</vt:lpstr>
      <vt:lpstr>Times New Roman</vt:lpstr>
      <vt:lpstr>Wingdings</vt:lpstr>
      <vt:lpstr>Office-teema</vt:lpstr>
      <vt:lpstr>Mukautettu suunnittelumalli</vt:lpstr>
      <vt:lpstr>1_Mukautettu suunnittelumalli</vt:lpstr>
      <vt:lpstr>2_Mukautettu suunnittelumalli</vt:lpstr>
      <vt:lpstr>2_Office-teema</vt:lpstr>
      <vt:lpstr>3_Layoutpohjat</vt:lpstr>
      <vt:lpstr>aalto_Chem_Tech</vt:lpstr>
      <vt:lpstr>3_Mukautettu suunnittelumalli</vt:lpstr>
      <vt:lpstr>16-9 skabelon UK 2010</vt:lpstr>
      <vt:lpstr>4_Mukautettu suunnittelumalli</vt:lpstr>
      <vt:lpstr>10_Office-teema</vt:lpstr>
      <vt:lpstr>think-cell Slide</vt:lpstr>
      <vt:lpstr>Industrial Circular economy in Kemi-Tornio region &amp; the National Industrial Circular Economy Programme </vt:lpstr>
      <vt:lpstr>Digipolis- Kemi Technology Park: Development company and cluster organisation</vt:lpstr>
      <vt:lpstr>PowerPoint Presentation</vt:lpstr>
      <vt:lpstr>PowerPoint Presentation</vt:lpstr>
      <vt:lpstr>MAIN INDUSTRY SITES IN KEMI-TORNIO REGION </vt:lpstr>
      <vt:lpstr>PowerPoint Presentation</vt:lpstr>
      <vt:lpstr>1 700 000 t of Industrial by-products </vt:lpstr>
      <vt:lpstr>Utilisation of the arctic natural resources  – Lapland's Arctic Industry</vt:lpstr>
      <vt:lpstr>ARCTIC BUSINESS CONCEPT ABC  Modern Cluster of Arctic industry –  Sustainable utilisation of the arctic natural resources</vt:lpstr>
      <vt:lpstr>PowerPoint Presentation</vt:lpstr>
      <vt:lpstr>PowerPoint Presentation</vt:lpstr>
      <vt:lpstr>Circular economy can be boosted through long-term systemic changes, quick experiments, scalable solutions, and stimulation of demand</vt:lpstr>
      <vt:lpstr>PowerPoint Presentation</vt:lpstr>
      <vt:lpstr>Finnish industrial circular economy centre  -  established in Kemi in 2017</vt:lpstr>
      <vt:lpstr>PowerPoint Presentation</vt:lpstr>
      <vt:lpstr>DESCRIPTION OF OPERATIONAL MODEL: EIGHT PILLARS  </vt:lpstr>
      <vt:lpstr>PowerPoint Presentation</vt:lpstr>
      <vt:lpstr>PowerPoint Presentation</vt:lpstr>
      <vt:lpstr>Nordic Industrial Symbiosis Network</vt:lpstr>
      <vt:lpstr>Case examples</vt:lpstr>
      <vt:lpstr>Sustainability Assessment Tool (SAT) </vt:lpstr>
      <vt:lpstr>Interested in to do co-operation? Contact: kari.poikela@digipolis.fi  Please visit: www.teollinenkiertotalous.fi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Kari Poikela</dc:creator>
  <cp:lastModifiedBy>Laura Fagerlund</cp:lastModifiedBy>
  <cp:revision>63</cp:revision>
  <dcterms:created xsi:type="dcterms:W3CDTF">2018-03-26T12:22:16Z</dcterms:created>
  <dcterms:modified xsi:type="dcterms:W3CDTF">2018-06-14T05:29:17Z</dcterms:modified>
</cp:coreProperties>
</file>